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9" r:id="rId5"/>
    <p:sldId id="258" r:id="rId6"/>
    <p:sldId id="260" r:id="rId7"/>
    <p:sldId id="262" r:id="rId8"/>
    <p:sldId id="628" r:id="rId9"/>
    <p:sldId id="257" r:id="rId10"/>
    <p:sldId id="263" r:id="rId11"/>
    <p:sldId id="583" r:id="rId12"/>
    <p:sldId id="264" r:id="rId13"/>
    <p:sldId id="268" r:id="rId14"/>
    <p:sldId id="269" r:id="rId15"/>
    <p:sldId id="292" r:id="rId16"/>
    <p:sldId id="265" r:id="rId17"/>
    <p:sldId id="581" r:id="rId18"/>
    <p:sldId id="582" r:id="rId19"/>
    <p:sldId id="621" r:id="rId20"/>
    <p:sldId id="272" r:id="rId21"/>
    <p:sldId id="266" r:id="rId22"/>
    <p:sldId id="561" r:id="rId23"/>
    <p:sldId id="622" r:id="rId24"/>
    <p:sldId id="285" r:id="rId25"/>
    <p:sldId id="588" r:id="rId26"/>
    <p:sldId id="623" r:id="rId27"/>
    <p:sldId id="627" r:id="rId28"/>
    <p:sldId id="279" r:id="rId29"/>
    <p:sldId id="585" r:id="rId30"/>
    <p:sldId id="624" r:id="rId31"/>
    <p:sldId id="273" r:id="rId32"/>
    <p:sldId id="629" r:id="rId33"/>
    <p:sldId id="267" r:id="rId34"/>
    <p:sldId id="586" r:id="rId35"/>
    <p:sldId id="587" r:id="rId36"/>
    <p:sldId id="271" r:id="rId37"/>
    <p:sldId id="274" r:id="rId38"/>
    <p:sldId id="625" r:id="rId39"/>
    <p:sldId id="261" r:id="rId40"/>
    <p:sldId id="590" r:id="rId41"/>
    <p:sldId id="591" r:id="rId42"/>
    <p:sldId id="592" r:id="rId43"/>
    <p:sldId id="632" r:id="rId44"/>
    <p:sldId id="579" r:id="rId45"/>
    <p:sldId id="278" r:id="rId46"/>
    <p:sldId id="593" r:id="rId47"/>
    <p:sldId id="594" r:id="rId48"/>
    <p:sldId id="595" r:id="rId49"/>
    <p:sldId id="596" r:id="rId50"/>
    <p:sldId id="597" r:id="rId51"/>
    <p:sldId id="630" r:id="rId52"/>
    <p:sldId id="634" r:id="rId53"/>
    <p:sldId id="598" r:id="rId54"/>
    <p:sldId id="635" r:id="rId55"/>
    <p:sldId id="631" r:id="rId56"/>
    <p:sldId id="599" r:id="rId57"/>
    <p:sldId id="602" r:id="rId58"/>
    <p:sldId id="601" r:id="rId59"/>
    <p:sldId id="603" r:id="rId60"/>
    <p:sldId id="604" r:id="rId61"/>
    <p:sldId id="605" r:id="rId62"/>
    <p:sldId id="626" r:id="rId63"/>
    <p:sldId id="633" r:id="rId64"/>
    <p:sldId id="277" r:id="rId65"/>
    <p:sldId id="275" r:id="rId66"/>
    <p:sldId id="636" r:id="rId67"/>
    <p:sldId id="280" r:id="rId68"/>
    <p:sldId id="637" r:id="rId69"/>
    <p:sldId id="284" r:id="rId70"/>
  </p:sldIdLst>
  <p:sldSz cx="9144000" cy="5143500" type="screen16x9"/>
  <p:notesSz cx="6858000" cy="9144000"/>
  <p:embeddedFontLst>
    <p:embeddedFont>
      <p:font typeface="Hepta Slab"/>
      <p:regular r:id="rId74"/>
    </p:embeddedFont>
    <p:embeddedFont>
      <p:font typeface="Inter" panose="02000503000000020004"/>
      <p:regular r:id="rId75"/>
    </p:embeddedFont>
    <p:embeddedFont>
      <p:font typeface="Bebas Neue" panose="020B0606020202050201"/>
      <p:regular r:id="rId76"/>
    </p:embeddedFont>
    <p:embeddedFont>
      <p:font typeface="PT Sans" panose="020B0503020203020204"/>
      <p:regular r:id="rId77"/>
    </p:embeddedFont>
    <p:embeddedFont>
      <p:font typeface="Open Sans" panose="020B0606030504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34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1" Type="http://schemas.openxmlformats.org/officeDocument/2006/relationships/font" Target="fonts/font8.fntdata"/><Relationship Id="rId80" Type="http://schemas.openxmlformats.org/officeDocument/2006/relationships/font" Target="fonts/font7.fntdata"/><Relationship Id="rId8" Type="http://schemas.openxmlformats.org/officeDocument/2006/relationships/slide" Target="slides/slide5.xml"/><Relationship Id="rId79" Type="http://schemas.openxmlformats.org/officeDocument/2006/relationships/font" Target="fonts/font6.fntdata"/><Relationship Id="rId78" Type="http://schemas.openxmlformats.org/officeDocument/2006/relationships/font" Target="fonts/font5.fntdata"/><Relationship Id="rId77" Type="http://schemas.openxmlformats.org/officeDocument/2006/relationships/font" Target="fonts/font4.fntdata"/><Relationship Id="rId76" Type="http://schemas.openxmlformats.org/officeDocument/2006/relationships/font" Target="fonts/font3.fntdata"/><Relationship Id="rId75" Type="http://schemas.openxmlformats.org/officeDocument/2006/relationships/font" Target="fonts/font2.fntdata"/><Relationship Id="rId74" Type="http://schemas.openxmlformats.org/officeDocument/2006/relationships/font" Target="fonts/font1.fntdata"/><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4"/>
        <p:cNvGrpSpPr/>
        <p:nvPr/>
      </p:nvGrpSpPr>
      <p:grpSpPr>
        <a:xfrm>
          <a:off x="0" y="0"/>
          <a:ext cx="0" cy="0"/>
          <a:chOff x="0" y="0"/>
          <a:chExt cx="0" cy="0"/>
        </a:xfrm>
      </p:grpSpPr>
      <p:sp>
        <p:nvSpPr>
          <p:cNvPr id="1095" name="Google Shape;1095;g194ac7f5f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94ac7f5f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2"/>
        <p:cNvGrpSpPr/>
        <p:nvPr/>
      </p:nvGrpSpPr>
      <p:grpSpPr>
        <a:xfrm>
          <a:off x="0" y="0"/>
          <a:ext cx="0" cy="0"/>
          <a:chOff x="0" y="0"/>
          <a:chExt cx="0" cy="0"/>
        </a:xfrm>
      </p:grpSpPr>
      <p:sp>
        <p:nvSpPr>
          <p:cNvPr id="1863" name="Google Shape;1863;g19593bb4fa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19593bb4fa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0"/>
        <p:cNvGrpSpPr/>
        <p:nvPr/>
      </p:nvGrpSpPr>
      <p:grpSpPr>
        <a:xfrm>
          <a:off x="0" y="0"/>
          <a:ext cx="0" cy="0"/>
          <a:chOff x="0" y="0"/>
          <a:chExt cx="0" cy="0"/>
        </a:xfrm>
      </p:grpSpPr>
      <p:sp>
        <p:nvSpPr>
          <p:cNvPr id="1961" name="Google Shape;1961;g19593bb4f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9593bb4f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62"/>
        <p:cNvGrpSpPr/>
        <p:nvPr/>
      </p:nvGrpSpPr>
      <p:grpSpPr>
        <a:xfrm>
          <a:off x="0" y="0"/>
          <a:ext cx="0" cy="0"/>
          <a:chOff x="0" y="0"/>
          <a:chExt cx="0" cy="0"/>
        </a:xfrm>
      </p:grpSpPr>
      <p:sp>
        <p:nvSpPr>
          <p:cNvPr id="4563" name="Google Shape;4563;g19593bb4fa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4" name="Google Shape;4564;g19593bb4fa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98"/>
        <p:cNvGrpSpPr/>
        <p:nvPr/>
      </p:nvGrpSpPr>
      <p:grpSpPr>
        <a:xfrm>
          <a:off x="0" y="0"/>
          <a:ext cx="0" cy="0"/>
          <a:chOff x="0" y="0"/>
          <a:chExt cx="0" cy="0"/>
        </a:xfrm>
      </p:grpSpPr>
      <p:sp>
        <p:nvSpPr>
          <p:cNvPr id="1699" name="Google Shape;1699;g19593bb4f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9593bb4f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98"/>
        <p:cNvGrpSpPr/>
        <p:nvPr/>
      </p:nvGrpSpPr>
      <p:grpSpPr>
        <a:xfrm>
          <a:off x="0" y="0"/>
          <a:ext cx="0" cy="0"/>
          <a:chOff x="0" y="0"/>
          <a:chExt cx="0" cy="0"/>
        </a:xfrm>
      </p:grpSpPr>
      <p:sp>
        <p:nvSpPr>
          <p:cNvPr id="1699" name="Google Shape;1699;g19593bb4f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9593bb4f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32"/>
        <p:cNvGrpSpPr/>
        <p:nvPr/>
      </p:nvGrpSpPr>
      <p:grpSpPr>
        <a:xfrm>
          <a:off x="0" y="0"/>
          <a:ext cx="0" cy="0"/>
          <a:chOff x="0" y="0"/>
          <a:chExt cx="0" cy="0"/>
        </a:xfrm>
      </p:grpSpPr>
      <p:sp>
        <p:nvSpPr>
          <p:cNvPr id="2233" name="Google Shape;2233;g19593bb4fa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19593bb4fa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2"/>
        <p:cNvGrpSpPr/>
        <p:nvPr/>
      </p:nvGrpSpPr>
      <p:grpSpPr>
        <a:xfrm>
          <a:off x="0" y="0"/>
          <a:ext cx="0" cy="0"/>
          <a:chOff x="0" y="0"/>
          <a:chExt cx="0" cy="0"/>
        </a:xfrm>
      </p:grpSpPr>
      <p:sp>
        <p:nvSpPr>
          <p:cNvPr id="1783" name="Google Shape;1783;g19593bb4fa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19593bb4fa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22"/>
        <p:cNvGrpSpPr/>
        <p:nvPr/>
      </p:nvGrpSpPr>
      <p:grpSpPr>
        <a:xfrm>
          <a:off x="0" y="0"/>
          <a:ext cx="0" cy="0"/>
          <a:chOff x="0" y="0"/>
          <a:chExt cx="0" cy="0"/>
        </a:xfrm>
      </p:grpSpPr>
      <p:sp>
        <p:nvSpPr>
          <p:cNvPr id="3623" name="Google Shape;3623;g1442f5c4d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4" name="Google Shape;3624;g1442f5c4d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6"/>
        <p:cNvGrpSpPr/>
        <p:nvPr/>
      </p:nvGrpSpPr>
      <p:grpSpPr>
        <a:xfrm>
          <a:off x="0" y="0"/>
          <a:ext cx="0" cy="0"/>
          <a:chOff x="0" y="0"/>
          <a:chExt cx="0" cy="0"/>
        </a:xfrm>
      </p:grpSpPr>
      <p:sp>
        <p:nvSpPr>
          <p:cNvPr id="3167" name="Google Shape;3167;g19593bb4fa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19593bb4fa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8"/>
        <p:cNvGrpSpPr/>
        <p:nvPr/>
      </p:nvGrpSpPr>
      <p:grpSpPr>
        <a:xfrm>
          <a:off x="0" y="0"/>
          <a:ext cx="0" cy="0"/>
          <a:chOff x="0" y="0"/>
          <a:chExt cx="0" cy="0"/>
        </a:xfrm>
      </p:grpSpPr>
      <p:sp>
        <p:nvSpPr>
          <p:cNvPr id="1239" name="Google Shape;123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dirty="0">
                <a:solidFill>
                  <a:srgbClr val="000000"/>
                </a:solidFill>
                <a:effectLst/>
                <a:latin typeface="Open Sans" panose="020B0606030504020204" pitchFamily="34" charset="0"/>
              </a:rPr>
              <a:t>- Nước được tạo thành từ nguyên tử của các nguyên tố hydrogen và oxygen.</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 Nước có thể được tạo thành từ phản ứng đốt cháy hydrogen trong oxygen.</a:t>
            </a:r>
            <a:endParaRPr lang="vi-VN" b="0" i="0" dirty="0">
              <a:solidFill>
                <a:srgbClr val="000000"/>
              </a:solidFill>
              <a:effectLst/>
              <a:latin typeface="Open Sans" panose="020B060603050402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6"/>
        <p:cNvGrpSpPr/>
        <p:nvPr/>
      </p:nvGrpSpPr>
      <p:grpSpPr>
        <a:xfrm>
          <a:off x="0" y="0"/>
          <a:ext cx="0" cy="0"/>
          <a:chOff x="0" y="0"/>
          <a:chExt cx="0" cy="0"/>
        </a:xfrm>
      </p:grpSpPr>
      <p:sp>
        <p:nvSpPr>
          <p:cNvPr id="3167" name="Google Shape;3167;g19593bb4fa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19593bb4fa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90"/>
        <p:cNvGrpSpPr/>
        <p:nvPr/>
      </p:nvGrpSpPr>
      <p:grpSpPr>
        <a:xfrm>
          <a:off x="0" y="0"/>
          <a:ext cx="0" cy="0"/>
          <a:chOff x="0" y="0"/>
          <a:chExt cx="0" cy="0"/>
        </a:xfrm>
      </p:grpSpPr>
      <p:sp>
        <p:nvSpPr>
          <p:cNvPr id="2891" name="Google Shape;2891;g19593bb4fa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19593bb4fa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8"/>
        <p:cNvGrpSpPr/>
        <p:nvPr/>
      </p:nvGrpSpPr>
      <p:grpSpPr>
        <a:xfrm>
          <a:off x="0" y="0"/>
          <a:ext cx="0" cy="0"/>
          <a:chOff x="0" y="0"/>
          <a:chExt cx="0" cy="0"/>
        </a:xfrm>
      </p:grpSpPr>
      <p:sp>
        <p:nvSpPr>
          <p:cNvPr id="2349" name="Google Shape;2349;g19593bb4fa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9593bb4fa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8"/>
        <p:cNvGrpSpPr/>
        <p:nvPr/>
      </p:nvGrpSpPr>
      <p:grpSpPr>
        <a:xfrm>
          <a:off x="0" y="0"/>
          <a:ext cx="0" cy="0"/>
          <a:chOff x="0" y="0"/>
          <a:chExt cx="0" cy="0"/>
        </a:xfrm>
      </p:grpSpPr>
      <p:sp>
        <p:nvSpPr>
          <p:cNvPr id="2349" name="Google Shape;2349;g19593bb4fa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9593bb4fa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4"/>
        <p:cNvGrpSpPr/>
        <p:nvPr/>
      </p:nvGrpSpPr>
      <p:grpSpPr>
        <a:xfrm>
          <a:off x="0" y="0"/>
          <a:ext cx="0" cy="0"/>
          <a:chOff x="0" y="0"/>
          <a:chExt cx="0" cy="0"/>
        </a:xfrm>
      </p:grpSpPr>
      <p:sp>
        <p:nvSpPr>
          <p:cNvPr id="2145" name="Google Shape;2145;g19593bb4fa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19593bb4fa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70"/>
        <p:cNvGrpSpPr/>
        <p:nvPr/>
      </p:nvGrpSpPr>
      <p:grpSpPr>
        <a:xfrm>
          <a:off x="0" y="0"/>
          <a:ext cx="0" cy="0"/>
          <a:chOff x="0" y="0"/>
          <a:chExt cx="0" cy="0"/>
        </a:xfrm>
      </p:grpSpPr>
      <p:sp>
        <p:nvSpPr>
          <p:cNvPr id="2471" name="Google Shape;2471;g19593bb4fa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19593bb4fa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9"/>
        <p:cNvGrpSpPr/>
        <p:nvPr/>
      </p:nvGrpSpPr>
      <p:grpSpPr>
        <a:xfrm>
          <a:off x="0" y="0"/>
          <a:ext cx="0" cy="0"/>
          <a:chOff x="0" y="0"/>
          <a:chExt cx="0" cy="0"/>
        </a:xfrm>
      </p:grpSpPr>
      <p:sp>
        <p:nvSpPr>
          <p:cNvPr id="1500" name="Google Shape;150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07"/>
        <p:cNvGrpSpPr/>
        <p:nvPr/>
      </p:nvGrpSpPr>
      <p:grpSpPr>
        <a:xfrm>
          <a:off x="0" y="0"/>
          <a:ext cx="0" cy="0"/>
          <a:chOff x="0" y="0"/>
          <a:chExt cx="0" cy="0"/>
        </a:xfrm>
      </p:grpSpPr>
      <p:sp>
        <p:nvSpPr>
          <p:cNvPr id="1208" name="Google Shape;120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8"/>
        <p:cNvGrpSpPr/>
        <p:nvPr/>
      </p:nvGrpSpPr>
      <p:grpSpPr>
        <a:xfrm>
          <a:off x="0" y="0"/>
          <a:ext cx="0" cy="0"/>
          <a:chOff x="0" y="0"/>
          <a:chExt cx="0" cy="0"/>
        </a:xfrm>
      </p:grpSpPr>
      <p:sp>
        <p:nvSpPr>
          <p:cNvPr id="2349" name="Google Shape;2349;g19593bb4fa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9593bb4fa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6"/>
        <p:cNvGrpSpPr/>
        <p:nvPr/>
      </p:nvGrpSpPr>
      <p:grpSpPr>
        <a:xfrm>
          <a:off x="0" y="0"/>
          <a:ext cx="0" cy="0"/>
          <a:chOff x="0" y="0"/>
          <a:chExt cx="0" cy="0"/>
        </a:xfrm>
      </p:grpSpPr>
      <p:sp>
        <p:nvSpPr>
          <p:cNvPr id="3167" name="Google Shape;3167;g19593bb4fa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19593bb4fa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24"/>
        <p:cNvGrpSpPr/>
        <p:nvPr/>
      </p:nvGrpSpPr>
      <p:grpSpPr>
        <a:xfrm>
          <a:off x="0" y="0"/>
          <a:ext cx="0" cy="0"/>
          <a:chOff x="0" y="0"/>
          <a:chExt cx="0" cy="0"/>
        </a:xfrm>
      </p:grpSpPr>
      <p:sp>
        <p:nvSpPr>
          <p:cNvPr id="2825" name="Google Shape;2825;g19593bb4faa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19593bb4fa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4"/>
        <p:cNvGrpSpPr/>
        <p:nvPr/>
      </p:nvGrpSpPr>
      <p:grpSpPr>
        <a:xfrm>
          <a:off x="0" y="0"/>
          <a:ext cx="0" cy="0"/>
          <a:chOff x="0" y="0"/>
          <a:chExt cx="0" cy="0"/>
        </a:xfrm>
      </p:grpSpPr>
      <p:sp>
        <p:nvSpPr>
          <p:cNvPr id="2145" name="Google Shape;2145;g19593bb4fa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19593bb4fa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70"/>
        <p:cNvGrpSpPr/>
        <p:nvPr/>
      </p:nvGrpSpPr>
      <p:grpSpPr>
        <a:xfrm>
          <a:off x="0" y="0"/>
          <a:ext cx="0" cy="0"/>
          <a:chOff x="0" y="0"/>
          <a:chExt cx="0" cy="0"/>
        </a:xfrm>
      </p:grpSpPr>
      <p:sp>
        <p:nvSpPr>
          <p:cNvPr id="2471" name="Google Shape;2471;g19593bb4fa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19593bb4fa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000000"/>
                </a:solidFill>
                <a:effectLst/>
                <a:latin typeface="Open Sans" panose="020B0606030504020204" pitchFamily="34" charset="0"/>
              </a:rPr>
              <a:t>Mẩu</a:t>
            </a:r>
            <a:r>
              <a:rPr lang="en-US" b="0" i="0" dirty="0">
                <a:solidFill>
                  <a:srgbClr val="000000"/>
                </a:solidFill>
                <a:effectLst/>
                <a:latin typeface="Open Sans" panose="020B0606030504020204" pitchFamily="34" charset="0"/>
              </a:rPr>
              <a:t> than </a:t>
            </a:r>
            <a:r>
              <a:rPr lang="en-US" b="0" i="0" dirty="0" err="1">
                <a:solidFill>
                  <a:srgbClr val="000000"/>
                </a:solidFill>
                <a:effectLst/>
                <a:latin typeface="Open Sans" panose="020B0606030504020204" pitchFamily="34" charset="0"/>
              </a:rPr>
              <a:t>cháy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sáng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trong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bình</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khí</a:t>
            </a:r>
            <a:r>
              <a:rPr lang="en-US" b="0" i="0" dirty="0">
                <a:solidFill>
                  <a:srgbClr val="000000"/>
                </a:solidFill>
                <a:effectLst/>
                <a:latin typeface="Open Sans" panose="020B0606030504020204" pitchFamily="34" charset="0"/>
              </a:rPr>
              <a:t> oxygen. </a:t>
            </a:r>
            <a:r>
              <a:rPr lang="en-US" b="0" i="0" dirty="0" err="1">
                <a:solidFill>
                  <a:srgbClr val="000000"/>
                </a:solidFill>
                <a:effectLst/>
                <a:latin typeface="Open Sans" panose="020B0606030504020204" pitchFamily="34" charset="0"/>
              </a:rPr>
              <a:t>Chạm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tay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vào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thành</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bình</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thấy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nóng</a:t>
            </a:r>
            <a:r>
              <a:rPr lang="en-US" b="0" i="0" dirty="0">
                <a:solidFill>
                  <a:srgbClr val="000000"/>
                </a:solidFill>
                <a:effectLst/>
                <a:latin typeface="Open Sans" panose="020B0606030504020204" pitchFamily="34" charset="0"/>
              </a:rPr>
              <a:t>.</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70"/>
        <p:cNvGrpSpPr/>
        <p:nvPr/>
      </p:nvGrpSpPr>
      <p:grpSpPr>
        <a:xfrm>
          <a:off x="0" y="0"/>
          <a:ext cx="0" cy="0"/>
          <a:chOff x="0" y="0"/>
          <a:chExt cx="0" cy="0"/>
        </a:xfrm>
      </p:grpSpPr>
      <p:sp>
        <p:nvSpPr>
          <p:cNvPr id="2471" name="Google Shape;2471;g19593bb4fa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19593bb4fa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000000"/>
                </a:solidFill>
                <a:effectLst/>
                <a:latin typeface="Open Sans" panose="020B0606030504020204" pitchFamily="34" charset="0"/>
              </a:rPr>
              <a:t>Bột</a:t>
            </a:r>
            <a:r>
              <a:rPr lang="en-US" b="0" i="0" dirty="0">
                <a:solidFill>
                  <a:srgbClr val="000000"/>
                </a:solidFill>
                <a:effectLst/>
                <a:latin typeface="Open Sans" panose="020B0606030504020204" pitchFamily="34" charset="0"/>
              </a:rPr>
              <a:t> NaHCO</a:t>
            </a:r>
            <a:r>
              <a:rPr lang="en-US" b="0" i="0" baseline="-25000" dirty="0">
                <a:solidFill>
                  <a:srgbClr val="000000"/>
                </a:solidFill>
                <a:effectLst/>
                <a:latin typeface="Open Sans" panose="020B0606030504020204" pitchFamily="34" charset="0"/>
              </a:rPr>
              <a:t>3</a:t>
            </a:r>
            <a:r>
              <a:rPr lang="en-US" b="0" i="0" dirty="0">
                <a:solidFill>
                  <a:srgbClr val="000000"/>
                </a:solidFill>
                <a:effectLst/>
                <a:latin typeface="Open Sans" panose="020B0606030504020204" pitchFamily="34" charset="0"/>
              </a:rPr>
              <a:t> tan </a:t>
            </a:r>
            <a:r>
              <a:rPr lang="en-US" b="0" i="0" dirty="0" err="1">
                <a:solidFill>
                  <a:srgbClr val="000000"/>
                </a:solidFill>
                <a:effectLst/>
                <a:latin typeface="Open Sans" panose="020B0606030504020204" pitchFamily="34" charset="0"/>
              </a:rPr>
              <a:t>dần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có</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khí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thoát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ra.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Chạm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tay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vào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thành</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bình</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thấy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lạnh</a:t>
            </a:r>
            <a:r>
              <a:rPr lang="en-US" b="0" i="0" dirty="0">
                <a:solidFill>
                  <a:srgbClr val="000000"/>
                </a:solidFill>
                <a:effectLst/>
                <a:latin typeface="Open Sans" panose="020B0606030504020204" pitchFamily="34" charset="0"/>
              </a:rPr>
              <a:t>.</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2"/>
        <p:cNvGrpSpPr/>
        <p:nvPr/>
      </p:nvGrpSpPr>
      <p:grpSpPr>
        <a:xfrm>
          <a:off x="0" y="0"/>
          <a:ext cx="0" cy="0"/>
          <a:chOff x="0" y="0"/>
          <a:chExt cx="0" cy="0"/>
        </a:xfrm>
      </p:grpSpPr>
      <p:sp>
        <p:nvSpPr>
          <p:cNvPr id="1863" name="Google Shape;1863;g19593bb4fa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19593bb4fa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2"/>
        <p:cNvGrpSpPr/>
        <p:nvPr/>
      </p:nvGrpSpPr>
      <p:grpSpPr>
        <a:xfrm>
          <a:off x="0" y="0"/>
          <a:ext cx="0" cy="0"/>
          <a:chOff x="0" y="0"/>
          <a:chExt cx="0" cy="0"/>
        </a:xfrm>
      </p:grpSpPr>
      <p:sp>
        <p:nvSpPr>
          <p:cNvPr id="1863" name="Google Shape;1863;g19593bb4fa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19593bb4fa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22"/>
        <p:cNvGrpSpPr/>
        <p:nvPr/>
      </p:nvGrpSpPr>
      <p:grpSpPr>
        <a:xfrm>
          <a:off x="0" y="0"/>
          <a:ext cx="0" cy="0"/>
          <a:chOff x="0" y="0"/>
          <a:chExt cx="0" cy="0"/>
        </a:xfrm>
      </p:grpSpPr>
      <p:sp>
        <p:nvSpPr>
          <p:cNvPr id="3623" name="Google Shape;3623;g1442f5c4d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4" name="Google Shape;3624;g1442f5c4d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0"/>
        <p:cNvGrpSpPr/>
        <p:nvPr/>
      </p:nvGrpSpPr>
      <p:grpSpPr>
        <a:xfrm>
          <a:off x="0" y="0"/>
          <a:ext cx="0" cy="0"/>
          <a:chOff x="0" y="0"/>
          <a:chExt cx="0" cy="0"/>
        </a:xfrm>
      </p:grpSpPr>
      <p:sp>
        <p:nvSpPr>
          <p:cNvPr id="1961" name="Google Shape;1961;g19593bb4f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9593bb4f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0"/>
        <p:cNvGrpSpPr/>
        <p:nvPr/>
      </p:nvGrpSpPr>
      <p:grpSpPr>
        <a:xfrm>
          <a:off x="0" y="0"/>
          <a:ext cx="0" cy="0"/>
          <a:chOff x="0" y="0"/>
          <a:chExt cx="0" cy="0"/>
        </a:xfrm>
      </p:grpSpPr>
      <p:sp>
        <p:nvSpPr>
          <p:cNvPr id="1961" name="Google Shape;1961;g19593bb4f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9593bb4f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6"/>
        <p:cNvGrpSpPr/>
        <p:nvPr/>
      </p:nvGrpSpPr>
      <p:grpSpPr>
        <a:xfrm>
          <a:off x="0" y="0"/>
          <a:ext cx="0" cy="0"/>
          <a:chOff x="0" y="0"/>
          <a:chExt cx="0" cy="0"/>
        </a:xfrm>
      </p:grpSpPr>
      <p:sp>
        <p:nvSpPr>
          <p:cNvPr id="3167" name="Google Shape;3167;g19593bb4fa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19593bb4fa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9"/>
        <p:cNvGrpSpPr/>
        <p:nvPr/>
      </p:nvGrpSpPr>
      <p:grpSpPr>
        <a:xfrm>
          <a:off x="0" y="0"/>
          <a:ext cx="0" cy="0"/>
          <a:chOff x="0" y="0"/>
          <a:chExt cx="0" cy="0"/>
        </a:xfrm>
      </p:grpSpPr>
      <p:sp>
        <p:nvSpPr>
          <p:cNvPr id="1500" name="Google Shape;150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04"/>
        <p:cNvGrpSpPr/>
        <p:nvPr/>
      </p:nvGrpSpPr>
      <p:grpSpPr>
        <a:xfrm>
          <a:off x="0" y="0"/>
          <a:ext cx="0" cy="0"/>
          <a:chOff x="0" y="0"/>
          <a:chExt cx="0" cy="0"/>
        </a:xfrm>
      </p:grpSpPr>
      <p:sp>
        <p:nvSpPr>
          <p:cNvPr id="2705" name="Google Shape;2705;g19593bb4fa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19593bb4fa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68"/>
        <p:cNvGrpSpPr/>
        <p:nvPr/>
      </p:nvGrpSpPr>
      <p:grpSpPr>
        <a:xfrm>
          <a:off x="0" y="0"/>
          <a:ext cx="0" cy="0"/>
          <a:chOff x="0" y="0"/>
          <a:chExt cx="0" cy="0"/>
        </a:xfrm>
      </p:grpSpPr>
      <p:sp>
        <p:nvSpPr>
          <p:cNvPr id="1569" name="Google Shape;1569;g19593bb4faa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19593bb4faa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23"/>
        <p:cNvGrpSpPr/>
        <p:nvPr/>
      </p:nvGrpSpPr>
      <p:grpSpPr>
        <a:xfrm>
          <a:off x="0" y="0"/>
          <a:ext cx="0" cy="0"/>
          <a:chOff x="0" y="0"/>
          <a:chExt cx="0" cy="0"/>
        </a:xfrm>
      </p:grpSpPr>
      <p:sp>
        <p:nvSpPr>
          <p:cNvPr id="2624" name="Google Shape;2624;g19593bb4fa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5" name="Google Shape;2625;g19593bb4fa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23"/>
        <p:cNvGrpSpPr/>
        <p:nvPr/>
      </p:nvGrpSpPr>
      <p:grpSpPr>
        <a:xfrm>
          <a:off x="0" y="0"/>
          <a:ext cx="0" cy="0"/>
          <a:chOff x="0" y="0"/>
          <a:chExt cx="0" cy="0"/>
        </a:xfrm>
      </p:grpSpPr>
      <p:sp>
        <p:nvSpPr>
          <p:cNvPr id="2624" name="Google Shape;2624;g19593bb4fa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5" name="Google Shape;2625;g19593bb4fa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82"/>
        <p:cNvGrpSpPr/>
        <p:nvPr/>
      </p:nvGrpSpPr>
      <p:grpSpPr>
        <a:xfrm>
          <a:off x="0" y="0"/>
          <a:ext cx="0" cy="0"/>
          <a:chOff x="0" y="0"/>
          <a:chExt cx="0" cy="0"/>
        </a:xfrm>
      </p:grpSpPr>
      <p:sp>
        <p:nvSpPr>
          <p:cNvPr id="2983" name="Google Shape;2983;g19593bb4fa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4" name="Google Shape;2984;g19593bb4fa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45"/>
        <p:cNvGrpSpPr/>
        <p:nvPr/>
      </p:nvGrpSpPr>
      <p:grpSpPr>
        <a:xfrm>
          <a:off x="0" y="0"/>
          <a:ext cx="0" cy="0"/>
          <a:chOff x="0" y="0"/>
          <a:chExt cx="0" cy="0"/>
        </a:xfrm>
      </p:grpSpPr>
      <p:sp>
        <p:nvSpPr>
          <p:cNvPr id="3146" name="Google Shape;3146;g19593bb4faa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7" name="Google Shape;3147;g19593bb4faa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27"/>
        <p:cNvGrpSpPr/>
        <p:nvPr/>
      </p:nvGrpSpPr>
      <p:grpSpPr>
        <a:xfrm>
          <a:off x="0" y="0"/>
          <a:ext cx="0" cy="0"/>
          <a:chOff x="0" y="0"/>
          <a:chExt cx="0" cy="0"/>
        </a:xfrm>
      </p:grpSpPr>
      <p:sp>
        <p:nvSpPr>
          <p:cNvPr id="1628" name="Google Shape;1628;g19593bb4f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593bb4f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6"/>
        <p:cNvGrpSpPr/>
        <p:nvPr/>
      </p:nvGrpSpPr>
      <p:grpSpPr>
        <a:xfrm>
          <a:off x="0" y="0"/>
          <a:ext cx="0" cy="0"/>
          <a:chOff x="0" y="0"/>
          <a:chExt cx="0" cy="0"/>
        </a:xfrm>
      </p:grpSpPr>
      <p:sp>
        <p:nvSpPr>
          <p:cNvPr id="1197" name="Google Shape;1197;g126d6febbb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126d6febbb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27"/>
        <p:cNvGrpSpPr/>
        <p:nvPr/>
      </p:nvGrpSpPr>
      <p:grpSpPr>
        <a:xfrm>
          <a:off x="0" y="0"/>
          <a:ext cx="0" cy="0"/>
          <a:chOff x="0" y="0"/>
          <a:chExt cx="0" cy="0"/>
        </a:xfrm>
      </p:grpSpPr>
      <p:sp>
        <p:nvSpPr>
          <p:cNvPr id="1628" name="Google Shape;1628;g19593bb4f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593bb4f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8100" y="539500"/>
            <a:ext cx="6647700" cy="1577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1729350" y="2151388"/>
            <a:ext cx="5685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a:off x="8343476" y="662266"/>
            <a:ext cx="495059" cy="553007"/>
            <a:chOff x="4543425" y="1438150"/>
            <a:chExt cx="420325" cy="469525"/>
          </a:xfrm>
        </p:grpSpPr>
        <p:sp>
          <p:nvSpPr>
            <p:cNvPr id="12" name="Google Shape;12;p2"/>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21;p2"/>
          <p:cNvGrpSpPr/>
          <p:nvPr/>
        </p:nvGrpSpPr>
        <p:grpSpPr>
          <a:xfrm>
            <a:off x="424820" y="1983398"/>
            <a:ext cx="288413" cy="230581"/>
            <a:chOff x="5243250" y="2506925"/>
            <a:chExt cx="192250" cy="153700"/>
          </a:xfrm>
        </p:grpSpPr>
        <p:sp>
          <p:nvSpPr>
            <p:cNvPr id="22" name="Google Shape;22;p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 name="Google Shape;25;p2"/>
          <p:cNvGrpSpPr/>
          <p:nvPr/>
        </p:nvGrpSpPr>
        <p:grpSpPr>
          <a:xfrm>
            <a:off x="310284" y="179228"/>
            <a:ext cx="8533400" cy="4245248"/>
            <a:chOff x="310284" y="179228"/>
            <a:chExt cx="8533400" cy="4245248"/>
          </a:xfrm>
        </p:grpSpPr>
        <p:sp>
          <p:nvSpPr>
            <p:cNvPr id="26" name="Google Shape;26;p2"/>
            <p:cNvSpPr/>
            <p:nvPr/>
          </p:nvSpPr>
          <p:spPr>
            <a:xfrm>
              <a:off x="2018823"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393454" y="43501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330768" y="2834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310284" y="11109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6132776"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7800652"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8568150" y="1602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8552177" y="332409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 name="Google Shape;34;p2"/>
            <p:cNvGrpSpPr/>
            <p:nvPr/>
          </p:nvGrpSpPr>
          <p:grpSpPr>
            <a:xfrm>
              <a:off x="462670" y="468764"/>
              <a:ext cx="8381014" cy="3955713"/>
              <a:chOff x="462670" y="468764"/>
              <a:chExt cx="8381014" cy="3955713"/>
            </a:xfrm>
          </p:grpSpPr>
          <p:sp>
            <p:nvSpPr>
              <p:cNvPr id="35" name="Google Shape;35;p2"/>
              <p:cNvSpPr/>
              <p:nvPr/>
            </p:nvSpPr>
            <p:spPr>
              <a:xfrm>
                <a:off x="8649170" y="42309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462670" y="4687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1"/>
        <p:cNvGrpSpPr/>
        <p:nvPr/>
      </p:nvGrpSpPr>
      <p:grpSpPr>
        <a:xfrm>
          <a:off x="0" y="0"/>
          <a:ext cx="0" cy="0"/>
          <a:chOff x="0" y="0"/>
          <a:chExt cx="0" cy="0"/>
        </a:xfrm>
      </p:grpSpPr>
      <p:sp>
        <p:nvSpPr>
          <p:cNvPr id="172" name="Google Shape;172;p11"/>
          <p:cNvSpPr txBox="1">
            <a:spLocks noGrp="1"/>
          </p:cNvSpPr>
          <p:nvPr>
            <p:ph type="title" hasCustomPrompt="1"/>
          </p:nvPr>
        </p:nvSpPr>
        <p:spPr>
          <a:xfrm>
            <a:off x="827300" y="575500"/>
            <a:ext cx="4109700" cy="13569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3" name="Google Shape;173;p11"/>
          <p:cNvSpPr txBox="1">
            <a:spLocks noGrp="1"/>
          </p:cNvSpPr>
          <p:nvPr>
            <p:ph type="subTitle" idx="1"/>
          </p:nvPr>
        </p:nvSpPr>
        <p:spPr>
          <a:xfrm>
            <a:off x="827300" y="2146900"/>
            <a:ext cx="4109700" cy="6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grpSp>
        <p:nvGrpSpPr>
          <p:cNvPr id="174" name="Google Shape;174;p11"/>
          <p:cNvGrpSpPr/>
          <p:nvPr/>
        </p:nvGrpSpPr>
        <p:grpSpPr>
          <a:xfrm>
            <a:off x="368578" y="245440"/>
            <a:ext cx="8445954" cy="4570805"/>
            <a:chOff x="368578" y="245440"/>
            <a:chExt cx="8445954" cy="4570805"/>
          </a:xfrm>
        </p:grpSpPr>
        <p:sp>
          <p:nvSpPr>
            <p:cNvPr id="175" name="Google Shape;175;p11"/>
            <p:cNvSpPr/>
            <p:nvPr/>
          </p:nvSpPr>
          <p:spPr>
            <a:xfrm flipH="1">
              <a:off x="8776195" y="399113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11"/>
            <p:cNvSpPr/>
            <p:nvPr/>
          </p:nvSpPr>
          <p:spPr>
            <a:xfrm flipH="1">
              <a:off x="368578" y="32296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11"/>
            <p:cNvSpPr/>
            <p:nvPr/>
          </p:nvSpPr>
          <p:spPr>
            <a:xfrm flipH="1">
              <a:off x="8730497" y="23703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11"/>
            <p:cNvSpPr/>
            <p:nvPr/>
          </p:nvSpPr>
          <p:spPr>
            <a:xfrm flipH="1">
              <a:off x="8511411" y="4845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11"/>
            <p:cNvSpPr/>
            <p:nvPr/>
          </p:nvSpPr>
          <p:spPr>
            <a:xfrm flipH="1">
              <a:off x="4058219"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11"/>
            <p:cNvSpPr/>
            <p:nvPr/>
          </p:nvSpPr>
          <p:spPr>
            <a:xfrm flipH="1">
              <a:off x="399087" y="14935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1"/>
            <p:cNvSpPr/>
            <p:nvPr/>
          </p:nvSpPr>
          <p:spPr>
            <a:xfrm flipH="1">
              <a:off x="590418" y="47295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1"/>
            <p:cNvSpPr/>
            <p:nvPr/>
          </p:nvSpPr>
          <p:spPr>
            <a:xfrm flipH="1">
              <a:off x="390854" y="4188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18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4"/>
        <p:cNvGrpSpPr/>
        <p:nvPr/>
      </p:nvGrpSpPr>
      <p:grpSpPr>
        <a:xfrm>
          <a:off x="0" y="0"/>
          <a:ext cx="0" cy="0"/>
          <a:chOff x="0" y="0"/>
          <a:chExt cx="0" cy="0"/>
        </a:xfrm>
      </p:grpSpPr>
      <p:sp>
        <p:nvSpPr>
          <p:cNvPr id="185" name="Google Shape;185;p13"/>
          <p:cNvSpPr txBox="1">
            <a:spLocks noGrp="1"/>
          </p:cNvSpPr>
          <p:nvPr>
            <p:ph type="subTitle" idx="1"/>
          </p:nvPr>
        </p:nvSpPr>
        <p:spPr>
          <a:xfrm>
            <a:off x="2134586"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6" name="Google Shape;186;p13"/>
          <p:cNvSpPr txBox="1">
            <a:spLocks noGrp="1"/>
          </p:cNvSpPr>
          <p:nvPr>
            <p:ph type="subTitle" idx="2"/>
          </p:nvPr>
        </p:nvSpPr>
        <p:spPr>
          <a:xfrm>
            <a:off x="5718811"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7" name="Google Shape;187;p13"/>
          <p:cNvSpPr txBox="1">
            <a:spLocks noGrp="1"/>
          </p:cNvSpPr>
          <p:nvPr>
            <p:ph type="subTitle" idx="3"/>
          </p:nvPr>
        </p:nvSpPr>
        <p:spPr>
          <a:xfrm>
            <a:off x="2134586"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8" name="Google Shape;188;p13"/>
          <p:cNvSpPr txBox="1">
            <a:spLocks noGrp="1"/>
          </p:cNvSpPr>
          <p:nvPr>
            <p:ph type="subTitle" idx="4"/>
          </p:nvPr>
        </p:nvSpPr>
        <p:spPr>
          <a:xfrm>
            <a:off x="5718811"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89" name="Google Shape;189;p13"/>
          <p:cNvSpPr txBox="1">
            <a:spLocks noGrp="1"/>
          </p:cNvSpPr>
          <p:nvPr>
            <p:ph type="title" hasCustomPrompt="1"/>
          </p:nvPr>
        </p:nvSpPr>
        <p:spPr>
          <a:xfrm>
            <a:off x="1098443"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0" name="Google Shape;190;p13"/>
          <p:cNvSpPr txBox="1">
            <a:spLocks noGrp="1"/>
          </p:cNvSpPr>
          <p:nvPr>
            <p:ph type="title" idx="5" hasCustomPrompt="1"/>
          </p:nvPr>
        </p:nvSpPr>
        <p:spPr>
          <a:xfrm>
            <a:off x="1098443" y="3281700"/>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1" name="Google Shape;191;p13"/>
          <p:cNvSpPr txBox="1">
            <a:spLocks noGrp="1"/>
          </p:cNvSpPr>
          <p:nvPr>
            <p:ph type="title" idx="6" hasCustomPrompt="1"/>
          </p:nvPr>
        </p:nvSpPr>
        <p:spPr>
          <a:xfrm>
            <a:off x="4682618"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2" name="Google Shape;192;p13"/>
          <p:cNvSpPr txBox="1">
            <a:spLocks noGrp="1"/>
          </p:cNvSpPr>
          <p:nvPr>
            <p:ph type="title" idx="7" hasCustomPrompt="1"/>
          </p:nvPr>
        </p:nvSpPr>
        <p:spPr>
          <a:xfrm>
            <a:off x="4682618" y="3281699"/>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3" name="Google Shape;193;p13"/>
          <p:cNvSpPr txBox="1">
            <a:spLocks noGrp="1"/>
          </p:cNvSpPr>
          <p:nvPr>
            <p:ph type="subTitle" idx="8"/>
          </p:nvPr>
        </p:nvSpPr>
        <p:spPr>
          <a:xfrm>
            <a:off x="2134586"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194" name="Google Shape;194;p13"/>
          <p:cNvSpPr txBox="1">
            <a:spLocks noGrp="1"/>
          </p:cNvSpPr>
          <p:nvPr>
            <p:ph type="subTitle" idx="9"/>
          </p:nvPr>
        </p:nvSpPr>
        <p:spPr>
          <a:xfrm>
            <a:off x="2134586"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195" name="Google Shape;195;p13"/>
          <p:cNvSpPr txBox="1">
            <a:spLocks noGrp="1"/>
          </p:cNvSpPr>
          <p:nvPr>
            <p:ph type="subTitle" idx="13"/>
          </p:nvPr>
        </p:nvSpPr>
        <p:spPr>
          <a:xfrm>
            <a:off x="5718811"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196" name="Google Shape;196;p13"/>
          <p:cNvSpPr txBox="1">
            <a:spLocks noGrp="1"/>
          </p:cNvSpPr>
          <p:nvPr>
            <p:ph type="subTitle" idx="14"/>
          </p:nvPr>
        </p:nvSpPr>
        <p:spPr>
          <a:xfrm>
            <a:off x="5718811"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197" name="Google Shape;197;p13"/>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198" name="Google Shape;198;p13"/>
          <p:cNvGrpSpPr/>
          <p:nvPr/>
        </p:nvGrpSpPr>
        <p:grpSpPr>
          <a:xfrm>
            <a:off x="424820" y="700860"/>
            <a:ext cx="288413" cy="230581"/>
            <a:chOff x="5243250" y="2506925"/>
            <a:chExt cx="192250" cy="153700"/>
          </a:xfrm>
        </p:grpSpPr>
        <p:sp>
          <p:nvSpPr>
            <p:cNvPr id="199" name="Google Shape;199;p13"/>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3"/>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13"/>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02;p13"/>
          <p:cNvGrpSpPr/>
          <p:nvPr/>
        </p:nvGrpSpPr>
        <p:grpSpPr>
          <a:xfrm>
            <a:off x="637017" y="350296"/>
            <a:ext cx="293027" cy="226005"/>
            <a:chOff x="5483150" y="2495300"/>
            <a:chExt cx="195325" cy="150650"/>
          </a:xfrm>
        </p:grpSpPr>
        <p:sp>
          <p:nvSpPr>
            <p:cNvPr id="203" name="Google Shape;203;p13"/>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13"/>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13"/>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 name="Google Shape;206;p13"/>
          <p:cNvSpPr/>
          <p:nvPr/>
        </p:nvSpPr>
        <p:spPr>
          <a:xfrm>
            <a:off x="3417752" y="5053300"/>
            <a:ext cx="230107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7" name="Google Shape;207;p13"/>
          <p:cNvGrpSpPr/>
          <p:nvPr/>
        </p:nvGrpSpPr>
        <p:grpSpPr>
          <a:xfrm rot="-5400000">
            <a:off x="4411442" y="4282327"/>
            <a:ext cx="302521" cy="1239411"/>
            <a:chOff x="5400625" y="2964100"/>
            <a:chExt cx="253750" cy="1039600"/>
          </a:xfrm>
        </p:grpSpPr>
        <p:sp>
          <p:nvSpPr>
            <p:cNvPr id="208" name="Google Shape;208;p13"/>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13"/>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13"/>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13"/>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13"/>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13"/>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13"/>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13"/>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13"/>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13"/>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13"/>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13"/>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13"/>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13"/>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13"/>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13"/>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13"/>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13"/>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13"/>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13"/>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13"/>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13"/>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13"/>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13"/>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2" name="Google Shape;232;p13"/>
          <p:cNvGrpSpPr/>
          <p:nvPr/>
        </p:nvGrpSpPr>
        <p:grpSpPr>
          <a:xfrm>
            <a:off x="311528" y="235053"/>
            <a:ext cx="8478229" cy="4561409"/>
            <a:chOff x="311528" y="235053"/>
            <a:chExt cx="8478229" cy="4561409"/>
          </a:xfrm>
        </p:grpSpPr>
        <p:sp>
          <p:nvSpPr>
            <p:cNvPr id="233" name="Google Shape;233;p13"/>
            <p:cNvSpPr/>
            <p:nvPr/>
          </p:nvSpPr>
          <p:spPr>
            <a:xfrm flipH="1">
              <a:off x="8496770" y="386559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13"/>
            <p:cNvSpPr/>
            <p:nvPr/>
          </p:nvSpPr>
          <p:spPr>
            <a:xfrm flipH="1">
              <a:off x="465707" y="41703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13"/>
            <p:cNvSpPr/>
            <p:nvPr/>
          </p:nvSpPr>
          <p:spPr>
            <a:xfrm flipH="1">
              <a:off x="1353306" y="4512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13"/>
            <p:cNvSpPr/>
            <p:nvPr/>
          </p:nvSpPr>
          <p:spPr>
            <a:xfrm flipH="1">
              <a:off x="8571175" y="3235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13"/>
            <p:cNvSpPr/>
            <p:nvPr/>
          </p:nvSpPr>
          <p:spPr>
            <a:xfrm flipH="1">
              <a:off x="8703076" y="235067"/>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13"/>
            <p:cNvSpPr/>
            <p:nvPr/>
          </p:nvSpPr>
          <p:spPr>
            <a:xfrm flipH="1">
              <a:off x="1439972" y="2350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13"/>
            <p:cNvSpPr/>
            <p:nvPr/>
          </p:nvSpPr>
          <p:spPr>
            <a:xfrm flipH="1">
              <a:off x="311528" y="2745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3"/>
            <p:cNvSpPr/>
            <p:nvPr/>
          </p:nvSpPr>
          <p:spPr>
            <a:xfrm flipH="1">
              <a:off x="3036785" y="47507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13"/>
            <p:cNvSpPr/>
            <p:nvPr/>
          </p:nvSpPr>
          <p:spPr>
            <a:xfrm flipH="1">
              <a:off x="6994643" y="46991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3796900" y="1954197"/>
            <a:ext cx="46338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Inter" panose="02000503000000020004"/>
              <a:buNone/>
              <a:defRPr sz="2500" b="1"/>
            </a:lvl1pPr>
            <a:lvl2pPr lvl="1"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2pPr>
            <a:lvl3pPr lvl="2"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3pPr>
            <a:lvl4pPr lvl="3"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4pPr>
            <a:lvl5pPr lvl="4"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5pPr>
            <a:lvl6pPr lvl="5"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6pPr>
            <a:lvl7pPr lvl="6"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7pPr>
            <a:lvl8pPr lvl="7"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8pPr>
            <a:lvl9pPr lvl="8" algn="ctr" rtl="0">
              <a:spcBef>
                <a:spcPts val="0"/>
              </a:spcBef>
              <a:spcAft>
                <a:spcPts val="0"/>
              </a:spcAft>
              <a:buSzPts val="2000"/>
              <a:buFont typeface="Inter" panose="02000503000000020004"/>
              <a:buNone/>
              <a:defRPr sz="2000" b="1">
                <a:latin typeface="Inter" panose="02000503000000020004"/>
                <a:ea typeface="Inter" panose="02000503000000020004"/>
                <a:cs typeface="Inter" panose="02000503000000020004"/>
                <a:sym typeface="Inter" panose="02000503000000020004"/>
              </a:defRPr>
            </a:lvl9pPr>
          </a:lstStyle>
          <a:p/>
        </p:txBody>
      </p:sp>
      <p:sp>
        <p:nvSpPr>
          <p:cNvPr id="244" name="Google Shape;244;p14"/>
          <p:cNvSpPr txBox="1">
            <a:spLocks noGrp="1"/>
          </p:cNvSpPr>
          <p:nvPr>
            <p:ph type="subTitle" idx="1"/>
          </p:nvPr>
        </p:nvSpPr>
        <p:spPr>
          <a:xfrm>
            <a:off x="3042100" y="620425"/>
            <a:ext cx="5388600" cy="121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3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p:txBody>
      </p:sp>
      <p:grpSp>
        <p:nvGrpSpPr>
          <p:cNvPr id="245" name="Google Shape;245;p14"/>
          <p:cNvGrpSpPr/>
          <p:nvPr/>
        </p:nvGrpSpPr>
        <p:grpSpPr>
          <a:xfrm>
            <a:off x="226781" y="235053"/>
            <a:ext cx="8615004" cy="3724010"/>
            <a:chOff x="226781" y="235053"/>
            <a:chExt cx="8615004" cy="3724010"/>
          </a:xfrm>
        </p:grpSpPr>
        <p:sp>
          <p:nvSpPr>
            <p:cNvPr id="246" name="Google Shape;246;p14"/>
            <p:cNvSpPr/>
            <p:nvPr/>
          </p:nvSpPr>
          <p:spPr>
            <a:xfrm flipH="1">
              <a:off x="8803448" y="2335973"/>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14"/>
            <p:cNvSpPr/>
            <p:nvPr/>
          </p:nvSpPr>
          <p:spPr>
            <a:xfrm flipH="1">
              <a:off x="313457" y="2837200"/>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14"/>
            <p:cNvSpPr/>
            <p:nvPr/>
          </p:nvSpPr>
          <p:spPr>
            <a:xfrm flipH="1">
              <a:off x="226781" y="3872382"/>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4"/>
            <p:cNvSpPr/>
            <p:nvPr/>
          </p:nvSpPr>
          <p:spPr>
            <a:xfrm flipH="1">
              <a:off x="5885264" y="23505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14"/>
            <p:cNvSpPr/>
            <p:nvPr/>
          </p:nvSpPr>
          <p:spPr>
            <a:xfrm flipH="1">
              <a:off x="367372" y="321714"/>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14"/>
            <p:cNvSpPr/>
            <p:nvPr/>
          </p:nvSpPr>
          <p:spPr>
            <a:xfrm flipH="1">
              <a:off x="8729128" y="763102"/>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4"/>
            <p:cNvSpPr/>
            <p:nvPr/>
          </p:nvSpPr>
          <p:spPr>
            <a:xfrm flipH="1">
              <a:off x="313453" y="1751491"/>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3751350" y="2104325"/>
            <a:ext cx="4689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255" name="Google Shape;255;p15"/>
          <p:cNvSpPr txBox="1">
            <a:spLocks noGrp="1"/>
          </p:cNvSpPr>
          <p:nvPr>
            <p:ph type="title" idx="2" hasCustomPrompt="1"/>
          </p:nvPr>
        </p:nvSpPr>
        <p:spPr>
          <a:xfrm>
            <a:off x="5394763" y="850150"/>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6" name="Google Shape;256;p15"/>
          <p:cNvSpPr txBox="1">
            <a:spLocks noGrp="1"/>
          </p:cNvSpPr>
          <p:nvPr>
            <p:ph type="subTitle" idx="1"/>
          </p:nvPr>
        </p:nvSpPr>
        <p:spPr>
          <a:xfrm>
            <a:off x="3751350" y="2893700"/>
            <a:ext cx="46893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grpSp>
        <p:nvGrpSpPr>
          <p:cNvPr id="257" name="Google Shape;257;p15"/>
          <p:cNvGrpSpPr/>
          <p:nvPr/>
        </p:nvGrpSpPr>
        <p:grpSpPr>
          <a:xfrm>
            <a:off x="382712" y="255943"/>
            <a:ext cx="8377657" cy="4173781"/>
            <a:chOff x="382712" y="255943"/>
            <a:chExt cx="8377657" cy="4173781"/>
          </a:xfrm>
        </p:grpSpPr>
        <p:sp>
          <p:nvSpPr>
            <p:cNvPr id="258" name="Google Shape;258;p15"/>
            <p:cNvSpPr/>
            <p:nvPr/>
          </p:nvSpPr>
          <p:spPr>
            <a:xfrm flipH="1">
              <a:off x="8294920" y="43913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5"/>
            <p:cNvSpPr/>
            <p:nvPr/>
          </p:nvSpPr>
          <p:spPr>
            <a:xfrm flipH="1">
              <a:off x="8279006"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5"/>
            <p:cNvSpPr/>
            <p:nvPr/>
          </p:nvSpPr>
          <p:spPr>
            <a:xfrm flipH="1">
              <a:off x="576427" y="2571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5"/>
            <p:cNvSpPr/>
            <p:nvPr/>
          </p:nvSpPr>
          <p:spPr>
            <a:xfrm flipH="1">
              <a:off x="8714659" y="33106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5"/>
            <p:cNvSpPr/>
            <p:nvPr/>
          </p:nvSpPr>
          <p:spPr>
            <a:xfrm flipH="1">
              <a:off x="4034481" y="3016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5"/>
            <p:cNvSpPr/>
            <p:nvPr/>
          </p:nvSpPr>
          <p:spPr>
            <a:xfrm flipH="1">
              <a:off x="2402537" y="4845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5"/>
            <p:cNvSpPr/>
            <p:nvPr/>
          </p:nvSpPr>
          <p:spPr>
            <a:xfrm flipH="1">
              <a:off x="382712" y="12193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5"/>
            <p:cNvSpPr/>
            <p:nvPr/>
          </p:nvSpPr>
          <p:spPr>
            <a:xfrm flipH="1">
              <a:off x="6797277" y="25594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5"/>
            <p:cNvSpPr/>
            <p:nvPr/>
          </p:nvSpPr>
          <p:spPr>
            <a:xfrm flipH="1">
              <a:off x="522516"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3253475" y="748302"/>
            <a:ext cx="4318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269" name="Google Shape;269;p16"/>
          <p:cNvSpPr txBox="1">
            <a:spLocks noGrp="1"/>
          </p:cNvSpPr>
          <p:nvPr>
            <p:ph type="title" idx="2" hasCustomPrompt="1"/>
          </p:nvPr>
        </p:nvSpPr>
        <p:spPr>
          <a:xfrm>
            <a:off x="1560488" y="960675"/>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0" name="Google Shape;270;p16"/>
          <p:cNvSpPr txBox="1">
            <a:spLocks noGrp="1"/>
          </p:cNvSpPr>
          <p:nvPr>
            <p:ph type="subTitle" idx="1"/>
          </p:nvPr>
        </p:nvSpPr>
        <p:spPr>
          <a:xfrm>
            <a:off x="3253475" y="1537677"/>
            <a:ext cx="4318200" cy="48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grpSp>
        <p:nvGrpSpPr>
          <p:cNvPr id="271" name="Google Shape;271;p16"/>
          <p:cNvGrpSpPr/>
          <p:nvPr/>
        </p:nvGrpSpPr>
        <p:grpSpPr>
          <a:xfrm>
            <a:off x="389077" y="280714"/>
            <a:ext cx="8437270" cy="3774948"/>
            <a:chOff x="389077" y="280714"/>
            <a:chExt cx="8437270" cy="3774948"/>
          </a:xfrm>
        </p:grpSpPr>
        <p:sp>
          <p:nvSpPr>
            <p:cNvPr id="272" name="Google Shape;272;p16"/>
            <p:cNvSpPr/>
            <p:nvPr/>
          </p:nvSpPr>
          <p:spPr>
            <a:xfrm rot="10800000" flipH="1">
              <a:off x="413239"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16"/>
            <p:cNvSpPr/>
            <p:nvPr/>
          </p:nvSpPr>
          <p:spPr>
            <a:xfrm rot="10800000" flipH="1">
              <a:off x="389077" y="22909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16"/>
            <p:cNvSpPr/>
            <p:nvPr/>
          </p:nvSpPr>
          <p:spPr>
            <a:xfrm rot="10800000" flipH="1">
              <a:off x="8572363"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16"/>
            <p:cNvSpPr/>
            <p:nvPr/>
          </p:nvSpPr>
          <p:spPr>
            <a:xfrm rot="10800000" flipH="1">
              <a:off x="389080" y="3968956"/>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16"/>
            <p:cNvSpPr/>
            <p:nvPr/>
          </p:nvSpPr>
          <p:spPr>
            <a:xfrm rot="10800000" flipH="1">
              <a:off x="3318782" y="28072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16"/>
            <p:cNvSpPr/>
            <p:nvPr/>
          </p:nvSpPr>
          <p:spPr>
            <a:xfrm rot="10800000" flipH="1">
              <a:off x="8387435" y="39689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16"/>
            <p:cNvSpPr/>
            <p:nvPr/>
          </p:nvSpPr>
          <p:spPr>
            <a:xfrm rot="10800000" flipH="1">
              <a:off x="8780672" y="193432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16"/>
            <p:cNvSpPr/>
            <p:nvPr/>
          </p:nvSpPr>
          <p:spPr>
            <a:xfrm rot="10800000" flipH="1">
              <a:off x="5943930" y="3874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16"/>
            <p:cNvSpPr/>
            <p:nvPr/>
          </p:nvSpPr>
          <p:spPr>
            <a:xfrm rot="10800000" flipH="1">
              <a:off x="1165440" y="387437"/>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
    <p:spTree>
      <p:nvGrpSpPr>
        <p:cNvPr id="1" name="Shape 281"/>
        <p:cNvGrpSpPr/>
        <p:nvPr/>
      </p:nvGrpSpPr>
      <p:grpSpPr>
        <a:xfrm>
          <a:off x="0" y="0"/>
          <a:ext cx="0" cy="0"/>
          <a:chOff x="0" y="0"/>
          <a:chExt cx="0" cy="0"/>
        </a:xfrm>
      </p:grpSpPr>
      <p:sp>
        <p:nvSpPr>
          <p:cNvPr id="282" name="Google Shape;282;p17"/>
          <p:cNvSpPr txBox="1">
            <a:spLocks noGrp="1"/>
          </p:cNvSpPr>
          <p:nvPr>
            <p:ph type="title"/>
          </p:nvPr>
        </p:nvSpPr>
        <p:spPr>
          <a:xfrm>
            <a:off x="2938075" y="618665"/>
            <a:ext cx="549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283" name="Google Shape;283;p17"/>
          <p:cNvSpPr txBox="1">
            <a:spLocks noGrp="1"/>
          </p:cNvSpPr>
          <p:nvPr>
            <p:ph type="subTitle" idx="1"/>
          </p:nvPr>
        </p:nvSpPr>
        <p:spPr>
          <a:xfrm>
            <a:off x="3328075" y="2027465"/>
            <a:ext cx="4712700" cy="71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grpSp>
        <p:nvGrpSpPr>
          <p:cNvPr id="284" name="Google Shape;284;p17"/>
          <p:cNvGrpSpPr/>
          <p:nvPr/>
        </p:nvGrpSpPr>
        <p:grpSpPr>
          <a:xfrm>
            <a:off x="250254" y="245440"/>
            <a:ext cx="8600043" cy="4419761"/>
            <a:chOff x="250254" y="245440"/>
            <a:chExt cx="8600043" cy="4419761"/>
          </a:xfrm>
        </p:grpSpPr>
        <p:sp>
          <p:nvSpPr>
            <p:cNvPr id="285" name="Google Shape;285;p17"/>
            <p:cNvSpPr/>
            <p:nvPr/>
          </p:nvSpPr>
          <p:spPr>
            <a:xfrm>
              <a:off x="8411602" y="40523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17"/>
            <p:cNvSpPr/>
            <p:nvPr/>
          </p:nvSpPr>
          <p:spPr>
            <a:xfrm>
              <a:off x="2083466"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17"/>
            <p:cNvSpPr/>
            <p:nvPr/>
          </p:nvSpPr>
          <p:spPr>
            <a:xfrm>
              <a:off x="8631713" y="44634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17"/>
            <p:cNvSpPr/>
            <p:nvPr/>
          </p:nvSpPr>
          <p:spPr>
            <a:xfrm>
              <a:off x="399065" y="26108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17"/>
            <p:cNvSpPr/>
            <p:nvPr/>
          </p:nvSpPr>
          <p:spPr>
            <a:xfrm>
              <a:off x="407931" y="6369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17"/>
            <p:cNvSpPr/>
            <p:nvPr/>
          </p:nvSpPr>
          <p:spPr>
            <a:xfrm>
              <a:off x="4764097"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17"/>
            <p:cNvSpPr/>
            <p:nvPr/>
          </p:nvSpPr>
          <p:spPr>
            <a:xfrm>
              <a:off x="8018174"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17"/>
            <p:cNvSpPr/>
            <p:nvPr/>
          </p:nvSpPr>
          <p:spPr>
            <a:xfrm>
              <a:off x="8804622" y="14509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17"/>
            <p:cNvSpPr/>
            <p:nvPr/>
          </p:nvSpPr>
          <p:spPr>
            <a:xfrm>
              <a:off x="250254" y="44716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294"/>
        <p:cNvGrpSpPr/>
        <p:nvPr/>
      </p:nvGrpSpPr>
      <p:grpSpPr>
        <a:xfrm>
          <a:off x="0" y="0"/>
          <a:ext cx="0" cy="0"/>
          <a:chOff x="0" y="0"/>
          <a:chExt cx="0" cy="0"/>
        </a:xfrm>
      </p:grpSpPr>
      <p:sp>
        <p:nvSpPr>
          <p:cNvPr id="295" name="Google Shape;295;p18"/>
          <p:cNvSpPr txBox="1">
            <a:spLocks noGrp="1"/>
          </p:cNvSpPr>
          <p:nvPr>
            <p:ph type="subTitle" idx="1"/>
          </p:nvPr>
        </p:nvSpPr>
        <p:spPr>
          <a:xfrm>
            <a:off x="923150" y="2526450"/>
            <a:ext cx="3208500" cy="10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296" name="Google Shape;296;p18"/>
          <p:cNvSpPr>
            <a:spLocks noGrp="1"/>
          </p:cNvSpPr>
          <p:nvPr>
            <p:ph type="pic" idx="2"/>
          </p:nvPr>
        </p:nvSpPr>
        <p:spPr>
          <a:xfrm flipH="1">
            <a:off x="4824538" y="721200"/>
            <a:ext cx="3396300" cy="3396300"/>
          </a:xfrm>
          <a:prstGeom prst="ellipse">
            <a:avLst/>
          </a:prstGeom>
          <a:noFill/>
          <a:ln>
            <a:noFill/>
          </a:ln>
        </p:spPr>
      </p:sp>
      <p:sp>
        <p:nvSpPr>
          <p:cNvPr id="297" name="Google Shape;297;p18"/>
          <p:cNvSpPr txBox="1">
            <a:spLocks noGrp="1"/>
          </p:cNvSpPr>
          <p:nvPr>
            <p:ph type="title"/>
          </p:nvPr>
        </p:nvSpPr>
        <p:spPr>
          <a:xfrm>
            <a:off x="929126" y="1329025"/>
            <a:ext cx="3208500" cy="109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298" name="Google Shape;298;p18"/>
          <p:cNvGrpSpPr/>
          <p:nvPr/>
        </p:nvGrpSpPr>
        <p:grpSpPr>
          <a:xfrm>
            <a:off x="335154" y="273653"/>
            <a:ext cx="8542465" cy="4334608"/>
            <a:chOff x="335154" y="273653"/>
            <a:chExt cx="8542465" cy="4334608"/>
          </a:xfrm>
        </p:grpSpPr>
        <p:sp>
          <p:nvSpPr>
            <p:cNvPr id="299" name="Google Shape;299;p18"/>
            <p:cNvSpPr/>
            <p:nvPr/>
          </p:nvSpPr>
          <p:spPr>
            <a:xfrm rot="10800000" flipH="1">
              <a:off x="413239"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8"/>
            <p:cNvSpPr/>
            <p:nvPr/>
          </p:nvSpPr>
          <p:spPr>
            <a:xfrm rot="10800000" flipH="1">
              <a:off x="8444541" y="5855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18"/>
            <p:cNvSpPr/>
            <p:nvPr/>
          </p:nvSpPr>
          <p:spPr>
            <a:xfrm rot="10800000" flipH="1">
              <a:off x="335154" y="24749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18"/>
            <p:cNvSpPr/>
            <p:nvPr/>
          </p:nvSpPr>
          <p:spPr>
            <a:xfrm rot="10800000" flipH="1">
              <a:off x="8790938" y="3976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8"/>
            <p:cNvSpPr/>
            <p:nvPr/>
          </p:nvSpPr>
          <p:spPr>
            <a:xfrm rot="10800000" flipH="1">
              <a:off x="389080" y="4099481"/>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18"/>
            <p:cNvSpPr/>
            <p:nvPr/>
          </p:nvSpPr>
          <p:spPr>
            <a:xfrm rot="10800000" flipH="1">
              <a:off x="5336107" y="456255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18"/>
            <p:cNvSpPr/>
            <p:nvPr/>
          </p:nvSpPr>
          <p:spPr>
            <a:xfrm rot="10800000" flipH="1">
              <a:off x="8811447" y="20404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18"/>
            <p:cNvSpPr/>
            <p:nvPr/>
          </p:nvSpPr>
          <p:spPr>
            <a:xfrm rot="10800000" flipH="1">
              <a:off x="6499842" y="2736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18"/>
            <p:cNvSpPr/>
            <p:nvPr/>
          </p:nvSpPr>
          <p:spPr>
            <a:xfrm rot="10800000" flipH="1">
              <a:off x="4131641"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322"/>
        <p:cNvGrpSpPr/>
        <p:nvPr/>
      </p:nvGrpSpPr>
      <p:grpSpPr>
        <a:xfrm>
          <a:off x="0" y="0"/>
          <a:ext cx="0" cy="0"/>
          <a:chOff x="0" y="0"/>
          <a:chExt cx="0" cy="0"/>
        </a:xfrm>
      </p:grpSpPr>
      <p:sp>
        <p:nvSpPr>
          <p:cNvPr id="323" name="Google Shape;323;p20"/>
          <p:cNvSpPr txBox="1">
            <a:spLocks noGrp="1"/>
          </p:cNvSpPr>
          <p:nvPr>
            <p:ph type="title"/>
          </p:nvPr>
        </p:nvSpPr>
        <p:spPr>
          <a:xfrm>
            <a:off x="976763" y="1912650"/>
            <a:ext cx="3657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4" name="Google Shape;324;p20"/>
          <p:cNvSpPr txBox="1">
            <a:spLocks noGrp="1"/>
          </p:cNvSpPr>
          <p:nvPr>
            <p:ph type="subTitle" idx="1"/>
          </p:nvPr>
        </p:nvSpPr>
        <p:spPr>
          <a:xfrm>
            <a:off x="976763" y="2409150"/>
            <a:ext cx="36570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325" name="Google Shape;325;p20"/>
          <p:cNvGrpSpPr/>
          <p:nvPr/>
        </p:nvGrpSpPr>
        <p:grpSpPr>
          <a:xfrm>
            <a:off x="371181" y="321727"/>
            <a:ext cx="8383754" cy="4430047"/>
            <a:chOff x="371181" y="321727"/>
            <a:chExt cx="8383754" cy="4430047"/>
          </a:xfrm>
        </p:grpSpPr>
        <p:sp>
          <p:nvSpPr>
            <p:cNvPr id="326" name="Google Shape;326;p20"/>
            <p:cNvSpPr/>
            <p:nvPr/>
          </p:nvSpPr>
          <p:spPr>
            <a:xfrm>
              <a:off x="371181" y="2693023"/>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20"/>
            <p:cNvSpPr/>
            <p:nvPr/>
          </p:nvSpPr>
          <p:spPr>
            <a:xfrm>
              <a:off x="8257069" y="4360351"/>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20"/>
            <p:cNvSpPr/>
            <p:nvPr/>
          </p:nvSpPr>
          <p:spPr>
            <a:xfrm>
              <a:off x="782271" y="442738"/>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20"/>
            <p:cNvSpPr/>
            <p:nvPr/>
          </p:nvSpPr>
          <p:spPr>
            <a:xfrm>
              <a:off x="8668255" y="3230857"/>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20"/>
            <p:cNvSpPr/>
            <p:nvPr/>
          </p:nvSpPr>
          <p:spPr>
            <a:xfrm>
              <a:off x="5016972" y="321740"/>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20"/>
            <p:cNvSpPr/>
            <p:nvPr/>
          </p:nvSpPr>
          <p:spPr>
            <a:xfrm>
              <a:off x="7911439" y="32172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20"/>
            <p:cNvSpPr/>
            <p:nvPr/>
          </p:nvSpPr>
          <p:spPr>
            <a:xfrm>
              <a:off x="409528" y="1149102"/>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20"/>
            <p:cNvSpPr/>
            <p:nvPr/>
          </p:nvSpPr>
          <p:spPr>
            <a:xfrm>
              <a:off x="669878" y="4106189"/>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20"/>
            <p:cNvSpPr/>
            <p:nvPr/>
          </p:nvSpPr>
          <p:spPr>
            <a:xfrm>
              <a:off x="6754072" y="4706099"/>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335"/>
        <p:cNvGrpSpPr/>
        <p:nvPr/>
      </p:nvGrpSpPr>
      <p:grpSpPr>
        <a:xfrm>
          <a:off x="0" y="0"/>
          <a:ext cx="0" cy="0"/>
          <a:chOff x="0" y="0"/>
          <a:chExt cx="0" cy="0"/>
        </a:xfrm>
      </p:grpSpPr>
      <p:sp>
        <p:nvSpPr>
          <p:cNvPr id="336" name="Google Shape;336;p21"/>
          <p:cNvSpPr txBox="1">
            <a:spLocks noGrp="1"/>
          </p:cNvSpPr>
          <p:nvPr>
            <p:ph type="title"/>
          </p:nvPr>
        </p:nvSpPr>
        <p:spPr>
          <a:xfrm>
            <a:off x="4114837" y="1912650"/>
            <a:ext cx="3635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37" name="Google Shape;337;p21"/>
          <p:cNvSpPr txBox="1">
            <a:spLocks noGrp="1"/>
          </p:cNvSpPr>
          <p:nvPr>
            <p:ph type="subTitle" idx="1"/>
          </p:nvPr>
        </p:nvSpPr>
        <p:spPr>
          <a:xfrm>
            <a:off x="4114837" y="2409150"/>
            <a:ext cx="36357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338" name="Google Shape;338;p21"/>
          <p:cNvGrpSpPr/>
          <p:nvPr/>
        </p:nvGrpSpPr>
        <p:grpSpPr>
          <a:xfrm>
            <a:off x="599574" y="461092"/>
            <a:ext cx="8159707" cy="4276174"/>
            <a:chOff x="599574" y="461092"/>
            <a:chExt cx="8159707" cy="4276174"/>
          </a:xfrm>
        </p:grpSpPr>
        <p:sp>
          <p:nvSpPr>
            <p:cNvPr id="339" name="Google Shape;339;p21"/>
            <p:cNvSpPr/>
            <p:nvPr/>
          </p:nvSpPr>
          <p:spPr>
            <a:xfrm>
              <a:off x="604524" y="1396749"/>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21"/>
            <p:cNvSpPr/>
            <p:nvPr/>
          </p:nvSpPr>
          <p:spPr>
            <a:xfrm>
              <a:off x="615963" y="424094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21"/>
            <p:cNvSpPr/>
            <p:nvPr/>
          </p:nvSpPr>
          <p:spPr>
            <a:xfrm>
              <a:off x="8430763" y="34080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21"/>
            <p:cNvSpPr/>
            <p:nvPr/>
          </p:nvSpPr>
          <p:spPr>
            <a:xfrm>
              <a:off x="8625273" y="46048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21"/>
            <p:cNvSpPr/>
            <p:nvPr/>
          </p:nvSpPr>
          <p:spPr>
            <a:xfrm>
              <a:off x="599574" y="3042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21"/>
            <p:cNvSpPr/>
            <p:nvPr/>
          </p:nvSpPr>
          <p:spPr>
            <a:xfrm>
              <a:off x="890528" y="461092"/>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21"/>
            <p:cNvSpPr/>
            <p:nvPr/>
          </p:nvSpPr>
          <p:spPr>
            <a:xfrm>
              <a:off x="8625282" y="4961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21"/>
            <p:cNvSpPr/>
            <p:nvPr/>
          </p:nvSpPr>
          <p:spPr>
            <a:xfrm>
              <a:off x="8713607" y="20696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21"/>
            <p:cNvSpPr/>
            <p:nvPr/>
          </p:nvSpPr>
          <p:spPr>
            <a:xfrm>
              <a:off x="3525440" y="481612"/>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21"/>
            <p:cNvSpPr/>
            <p:nvPr/>
          </p:nvSpPr>
          <p:spPr>
            <a:xfrm>
              <a:off x="2583224" y="4691556"/>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748800" y="2485325"/>
            <a:ext cx="2962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39" name="Google Shape;39;p3"/>
          <p:cNvSpPr txBox="1">
            <a:spLocks noGrp="1"/>
          </p:cNvSpPr>
          <p:nvPr>
            <p:ph type="title" idx="2" hasCustomPrompt="1"/>
          </p:nvPr>
        </p:nvSpPr>
        <p:spPr>
          <a:xfrm>
            <a:off x="1625575" y="1231138"/>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748800" y="3274700"/>
            <a:ext cx="2962200" cy="7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grpSp>
        <p:nvGrpSpPr>
          <p:cNvPr id="41" name="Google Shape;41;p3"/>
          <p:cNvGrpSpPr/>
          <p:nvPr/>
        </p:nvGrpSpPr>
        <p:grpSpPr>
          <a:xfrm>
            <a:off x="258954" y="235053"/>
            <a:ext cx="8660917" cy="4464471"/>
            <a:chOff x="258954" y="235053"/>
            <a:chExt cx="8660917" cy="4464471"/>
          </a:xfrm>
        </p:grpSpPr>
        <p:sp>
          <p:nvSpPr>
            <p:cNvPr id="42" name="Google Shape;42;p3"/>
            <p:cNvSpPr/>
            <p:nvPr/>
          </p:nvSpPr>
          <p:spPr>
            <a:xfrm rot="10800000">
              <a:off x="8727248"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3"/>
            <p:cNvSpPr/>
            <p:nvPr/>
          </p:nvSpPr>
          <p:spPr>
            <a:xfrm rot="10800000">
              <a:off x="258954" y="39386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3"/>
            <p:cNvSpPr/>
            <p:nvPr/>
          </p:nvSpPr>
          <p:spPr>
            <a:xfrm rot="10800000">
              <a:off x="615969" y="6617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3"/>
            <p:cNvSpPr/>
            <p:nvPr/>
          </p:nvSpPr>
          <p:spPr>
            <a:xfrm rot="10800000">
              <a:off x="8725357" y="30388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3"/>
            <p:cNvSpPr/>
            <p:nvPr/>
          </p:nvSpPr>
          <p:spPr>
            <a:xfrm rot="10800000">
              <a:off x="367381"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3"/>
            <p:cNvSpPr/>
            <p:nvPr/>
          </p:nvSpPr>
          <p:spPr>
            <a:xfrm rot="10800000">
              <a:off x="8703089" y="461284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3"/>
            <p:cNvSpPr/>
            <p:nvPr/>
          </p:nvSpPr>
          <p:spPr>
            <a:xfrm rot="10800000">
              <a:off x="321703" y="24457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3"/>
            <p:cNvSpPr/>
            <p:nvPr/>
          </p:nvSpPr>
          <p:spPr>
            <a:xfrm rot="10800000">
              <a:off x="3036785" y="2350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CUSTOM_21">
    <p:spTree>
      <p:nvGrpSpPr>
        <p:cNvPr id="1" name="Shape 349"/>
        <p:cNvGrpSpPr/>
        <p:nvPr/>
      </p:nvGrpSpPr>
      <p:grpSpPr>
        <a:xfrm>
          <a:off x="0" y="0"/>
          <a:ext cx="0" cy="0"/>
          <a:chOff x="0" y="0"/>
          <a:chExt cx="0" cy="0"/>
        </a:xfrm>
      </p:grpSpPr>
      <p:sp>
        <p:nvSpPr>
          <p:cNvPr id="350" name="Google Shape;350;p22"/>
          <p:cNvSpPr txBox="1">
            <a:spLocks noGrp="1"/>
          </p:cNvSpPr>
          <p:nvPr>
            <p:ph type="subTitle" idx="1"/>
          </p:nvPr>
        </p:nvSpPr>
        <p:spPr>
          <a:xfrm>
            <a:off x="987063" y="1339600"/>
            <a:ext cx="3445200" cy="27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51" name="Google Shape;351;p22"/>
          <p:cNvSpPr txBox="1">
            <a:spLocks noGrp="1"/>
          </p:cNvSpPr>
          <p:nvPr>
            <p:ph type="subTitle" idx="2"/>
          </p:nvPr>
        </p:nvSpPr>
        <p:spPr>
          <a:xfrm>
            <a:off x="4704263" y="1339600"/>
            <a:ext cx="3445200" cy="27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52" name="Google Shape;352;p22"/>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353" name="Google Shape;353;p22"/>
          <p:cNvGrpSpPr/>
          <p:nvPr/>
        </p:nvGrpSpPr>
        <p:grpSpPr>
          <a:xfrm>
            <a:off x="362710" y="179228"/>
            <a:ext cx="8460489" cy="4778948"/>
            <a:chOff x="362710" y="179228"/>
            <a:chExt cx="8460489" cy="4778948"/>
          </a:xfrm>
        </p:grpSpPr>
        <p:sp>
          <p:nvSpPr>
            <p:cNvPr id="354" name="Google Shape;354;p22"/>
            <p:cNvSpPr/>
            <p:nvPr/>
          </p:nvSpPr>
          <p:spPr>
            <a:xfrm flipH="1">
              <a:off x="6556035"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22"/>
            <p:cNvSpPr/>
            <p:nvPr/>
          </p:nvSpPr>
          <p:spPr>
            <a:xfrm flipH="1">
              <a:off x="8265977" y="44263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22"/>
            <p:cNvSpPr/>
            <p:nvPr/>
          </p:nvSpPr>
          <p:spPr>
            <a:xfrm flipH="1">
              <a:off x="2530737"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22"/>
            <p:cNvSpPr/>
            <p:nvPr/>
          </p:nvSpPr>
          <p:spPr>
            <a:xfrm flipH="1">
              <a:off x="2506570" y="48714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22"/>
            <p:cNvSpPr/>
            <p:nvPr/>
          </p:nvSpPr>
          <p:spPr>
            <a:xfrm flipH="1">
              <a:off x="8777489" y="3367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22"/>
            <p:cNvSpPr/>
            <p:nvPr/>
          </p:nvSpPr>
          <p:spPr>
            <a:xfrm flipH="1">
              <a:off x="6318603" y="47685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22"/>
            <p:cNvSpPr/>
            <p:nvPr/>
          </p:nvSpPr>
          <p:spPr>
            <a:xfrm flipH="1">
              <a:off x="3620311"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22"/>
            <p:cNvSpPr/>
            <p:nvPr/>
          </p:nvSpPr>
          <p:spPr>
            <a:xfrm flipH="1">
              <a:off x="362710" y="309549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22"/>
            <p:cNvSpPr/>
            <p:nvPr/>
          </p:nvSpPr>
          <p:spPr>
            <a:xfrm flipH="1">
              <a:off x="1809074" y="352863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3" name="Google Shape;363;p22"/>
            <p:cNvGrpSpPr/>
            <p:nvPr/>
          </p:nvGrpSpPr>
          <p:grpSpPr>
            <a:xfrm flipH="1">
              <a:off x="462684" y="1535564"/>
              <a:ext cx="8228614" cy="3117513"/>
              <a:chOff x="462670" y="1535564"/>
              <a:chExt cx="8228614" cy="3117513"/>
            </a:xfrm>
          </p:grpSpPr>
          <p:sp>
            <p:nvSpPr>
              <p:cNvPr id="364" name="Google Shape;364;p22"/>
              <p:cNvSpPr/>
              <p:nvPr/>
            </p:nvSpPr>
            <p:spPr>
              <a:xfrm>
                <a:off x="8496770" y="4459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22"/>
              <p:cNvSpPr/>
              <p:nvPr/>
            </p:nvSpPr>
            <p:spPr>
              <a:xfrm>
                <a:off x="462670" y="1535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66" name="Google Shape;366;p22"/>
          <p:cNvGrpSpPr/>
          <p:nvPr/>
        </p:nvGrpSpPr>
        <p:grpSpPr>
          <a:xfrm rot="-7200056">
            <a:off x="389408" y="374426"/>
            <a:ext cx="495057" cy="572755"/>
            <a:chOff x="4248775" y="2055250"/>
            <a:chExt cx="316825" cy="366550"/>
          </a:xfrm>
        </p:grpSpPr>
        <p:sp>
          <p:nvSpPr>
            <p:cNvPr id="367" name="Google Shape;367;p22"/>
            <p:cNvSpPr/>
            <p:nvPr/>
          </p:nvSpPr>
          <p:spPr>
            <a:xfrm>
              <a:off x="4248775" y="2055250"/>
              <a:ext cx="316825" cy="366550"/>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22"/>
            <p:cNvSpPr/>
            <p:nvPr/>
          </p:nvSpPr>
          <p:spPr>
            <a:xfrm>
              <a:off x="4286725" y="2223400"/>
              <a:ext cx="33850" cy="33325"/>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22"/>
            <p:cNvSpPr/>
            <p:nvPr/>
          </p:nvSpPr>
          <p:spPr>
            <a:xfrm>
              <a:off x="4393850" y="2223400"/>
              <a:ext cx="33850" cy="33325"/>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22"/>
            <p:cNvSpPr/>
            <p:nvPr/>
          </p:nvSpPr>
          <p:spPr>
            <a:xfrm>
              <a:off x="4445625" y="2130600"/>
              <a:ext cx="33350" cy="33350"/>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22"/>
            <p:cNvSpPr/>
            <p:nvPr/>
          </p:nvSpPr>
          <p:spPr>
            <a:xfrm>
              <a:off x="4445625" y="2312575"/>
              <a:ext cx="33350" cy="33350"/>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2"/>
        <p:cNvGrpSpPr/>
        <p:nvPr/>
      </p:nvGrpSpPr>
      <p:grpSpPr>
        <a:xfrm>
          <a:off x="0" y="0"/>
          <a:ext cx="0" cy="0"/>
          <a:chOff x="0" y="0"/>
          <a:chExt cx="0" cy="0"/>
        </a:xfrm>
      </p:grpSpPr>
      <p:sp>
        <p:nvSpPr>
          <p:cNvPr id="463" name="Google Shape;463;p25"/>
          <p:cNvSpPr txBox="1">
            <a:spLocks noGrp="1"/>
          </p:cNvSpPr>
          <p:nvPr>
            <p:ph type="subTitle" idx="1"/>
          </p:nvPr>
        </p:nvSpPr>
        <p:spPr>
          <a:xfrm>
            <a:off x="1126425" y="3012899"/>
            <a:ext cx="2023800" cy="108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64" name="Google Shape;464;p25"/>
          <p:cNvSpPr txBox="1">
            <a:spLocks noGrp="1"/>
          </p:cNvSpPr>
          <p:nvPr>
            <p:ph type="subTitle" idx="2"/>
          </p:nvPr>
        </p:nvSpPr>
        <p:spPr>
          <a:xfrm>
            <a:off x="3560177" y="3012901"/>
            <a:ext cx="2023800" cy="108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65" name="Google Shape;465;p25"/>
          <p:cNvSpPr txBox="1">
            <a:spLocks noGrp="1"/>
          </p:cNvSpPr>
          <p:nvPr>
            <p:ph type="subTitle" idx="3"/>
          </p:nvPr>
        </p:nvSpPr>
        <p:spPr>
          <a:xfrm>
            <a:off x="5993775" y="3012901"/>
            <a:ext cx="2023800" cy="108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66" name="Google Shape;466;p25"/>
          <p:cNvSpPr txBox="1">
            <a:spLocks noGrp="1"/>
          </p:cNvSpPr>
          <p:nvPr>
            <p:ph type="subTitle" idx="4"/>
          </p:nvPr>
        </p:nvSpPr>
        <p:spPr>
          <a:xfrm>
            <a:off x="1126425" y="2611500"/>
            <a:ext cx="2023800" cy="46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467" name="Google Shape;467;p25"/>
          <p:cNvSpPr txBox="1">
            <a:spLocks noGrp="1"/>
          </p:cNvSpPr>
          <p:nvPr>
            <p:ph type="subTitle" idx="5"/>
          </p:nvPr>
        </p:nvSpPr>
        <p:spPr>
          <a:xfrm>
            <a:off x="3560112" y="2611500"/>
            <a:ext cx="2023800" cy="46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468" name="Google Shape;468;p25"/>
          <p:cNvSpPr txBox="1">
            <a:spLocks noGrp="1"/>
          </p:cNvSpPr>
          <p:nvPr>
            <p:ph type="subTitle" idx="6"/>
          </p:nvPr>
        </p:nvSpPr>
        <p:spPr>
          <a:xfrm>
            <a:off x="5993778" y="2611500"/>
            <a:ext cx="2023800" cy="46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469" name="Google Shape;469;p25"/>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470" name="Google Shape;470;p25"/>
          <p:cNvGrpSpPr/>
          <p:nvPr/>
        </p:nvGrpSpPr>
        <p:grpSpPr>
          <a:xfrm rot="-7443102">
            <a:off x="3716012" y="4910461"/>
            <a:ext cx="174907" cy="188420"/>
            <a:chOff x="4572900" y="1559200"/>
            <a:chExt cx="109050" cy="117475"/>
          </a:xfrm>
        </p:grpSpPr>
        <p:sp>
          <p:nvSpPr>
            <p:cNvPr id="471" name="Google Shape;471;p25"/>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25"/>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25"/>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4" name="Google Shape;474;p25"/>
          <p:cNvGrpSpPr/>
          <p:nvPr/>
        </p:nvGrpSpPr>
        <p:grpSpPr>
          <a:xfrm rot="8496144">
            <a:off x="5147674" y="4918690"/>
            <a:ext cx="201248" cy="162073"/>
            <a:chOff x="5092300" y="1444675"/>
            <a:chExt cx="125475" cy="101050"/>
          </a:xfrm>
        </p:grpSpPr>
        <p:sp>
          <p:nvSpPr>
            <p:cNvPr id="475" name="Google Shape;475;p25"/>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25"/>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25"/>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8" name="Google Shape;478;p25"/>
          <p:cNvSpPr/>
          <p:nvPr/>
        </p:nvSpPr>
        <p:spPr>
          <a:xfrm>
            <a:off x="3451277" y="5053300"/>
            <a:ext cx="224149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9" name="Google Shape;479;p25"/>
          <p:cNvGrpSpPr/>
          <p:nvPr/>
        </p:nvGrpSpPr>
        <p:grpSpPr>
          <a:xfrm>
            <a:off x="3885664" y="4890178"/>
            <a:ext cx="200432" cy="161573"/>
            <a:chOff x="4786025" y="1663100"/>
            <a:chExt cx="124950" cy="100725"/>
          </a:xfrm>
        </p:grpSpPr>
        <p:sp>
          <p:nvSpPr>
            <p:cNvPr id="480" name="Google Shape;480;p25"/>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25"/>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25"/>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3" name="Google Shape;483;p25"/>
          <p:cNvGrpSpPr/>
          <p:nvPr/>
        </p:nvGrpSpPr>
        <p:grpSpPr>
          <a:xfrm>
            <a:off x="5014604" y="4863587"/>
            <a:ext cx="174045" cy="188161"/>
            <a:chOff x="5066550" y="1672425"/>
            <a:chExt cx="108500" cy="117300"/>
          </a:xfrm>
        </p:grpSpPr>
        <p:sp>
          <p:nvSpPr>
            <p:cNvPr id="484" name="Google Shape;484;p25"/>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25"/>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25"/>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7" name="Google Shape;487;p25"/>
          <p:cNvGrpSpPr/>
          <p:nvPr/>
        </p:nvGrpSpPr>
        <p:grpSpPr>
          <a:xfrm>
            <a:off x="332012" y="225403"/>
            <a:ext cx="8438445" cy="4613273"/>
            <a:chOff x="332012" y="225403"/>
            <a:chExt cx="8438445" cy="4613273"/>
          </a:xfrm>
        </p:grpSpPr>
        <p:sp>
          <p:nvSpPr>
            <p:cNvPr id="488" name="Google Shape;488;p25"/>
            <p:cNvSpPr/>
            <p:nvPr/>
          </p:nvSpPr>
          <p:spPr>
            <a:xfrm>
              <a:off x="530099" y="1493249"/>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25"/>
            <p:cNvSpPr/>
            <p:nvPr/>
          </p:nvSpPr>
          <p:spPr>
            <a:xfrm>
              <a:off x="530101" y="4502673"/>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25"/>
            <p:cNvSpPr/>
            <p:nvPr/>
          </p:nvSpPr>
          <p:spPr>
            <a:xfrm>
              <a:off x="8333513" y="4502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25"/>
            <p:cNvSpPr/>
            <p:nvPr/>
          </p:nvSpPr>
          <p:spPr>
            <a:xfrm>
              <a:off x="6918223" y="47519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25"/>
            <p:cNvSpPr/>
            <p:nvPr/>
          </p:nvSpPr>
          <p:spPr>
            <a:xfrm>
              <a:off x="332012" y="2899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25"/>
            <p:cNvSpPr/>
            <p:nvPr/>
          </p:nvSpPr>
          <p:spPr>
            <a:xfrm>
              <a:off x="8638103" y="7728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25"/>
            <p:cNvSpPr/>
            <p:nvPr/>
          </p:nvSpPr>
          <p:spPr>
            <a:xfrm>
              <a:off x="6628907" y="2254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25"/>
            <p:cNvSpPr/>
            <p:nvPr/>
          </p:nvSpPr>
          <p:spPr>
            <a:xfrm>
              <a:off x="8724782" y="25488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25"/>
            <p:cNvSpPr/>
            <p:nvPr/>
          </p:nvSpPr>
          <p:spPr>
            <a:xfrm>
              <a:off x="2443124" y="46229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25"/>
            <p:cNvSpPr/>
            <p:nvPr/>
          </p:nvSpPr>
          <p:spPr>
            <a:xfrm>
              <a:off x="572226" y="39174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98"/>
        <p:cNvGrpSpPr/>
        <p:nvPr/>
      </p:nvGrpSpPr>
      <p:grpSpPr>
        <a:xfrm>
          <a:off x="0" y="0"/>
          <a:ext cx="0" cy="0"/>
          <a:chOff x="0" y="0"/>
          <a:chExt cx="0" cy="0"/>
        </a:xfrm>
      </p:grpSpPr>
      <p:sp>
        <p:nvSpPr>
          <p:cNvPr id="499" name="Google Shape;499;p26"/>
          <p:cNvSpPr txBox="1">
            <a:spLocks noGrp="1"/>
          </p:cNvSpPr>
          <p:nvPr>
            <p:ph type="subTitle" idx="1"/>
          </p:nvPr>
        </p:nvSpPr>
        <p:spPr>
          <a:xfrm>
            <a:off x="4595662" y="1600025"/>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00" name="Google Shape;500;p26"/>
          <p:cNvSpPr txBox="1">
            <a:spLocks noGrp="1"/>
          </p:cNvSpPr>
          <p:nvPr>
            <p:ph type="subTitle" idx="2"/>
          </p:nvPr>
        </p:nvSpPr>
        <p:spPr>
          <a:xfrm>
            <a:off x="4595663" y="2256925"/>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01" name="Google Shape;501;p26"/>
          <p:cNvSpPr txBox="1">
            <a:spLocks noGrp="1"/>
          </p:cNvSpPr>
          <p:nvPr>
            <p:ph type="subTitle" idx="3"/>
          </p:nvPr>
        </p:nvSpPr>
        <p:spPr>
          <a:xfrm>
            <a:off x="4595663" y="2913813"/>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02" name="Google Shape;502;p26"/>
          <p:cNvSpPr txBox="1">
            <a:spLocks noGrp="1"/>
          </p:cNvSpPr>
          <p:nvPr>
            <p:ph type="subTitle" idx="4"/>
          </p:nvPr>
        </p:nvSpPr>
        <p:spPr>
          <a:xfrm>
            <a:off x="4595663" y="3570727"/>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03" name="Google Shape;503;p26"/>
          <p:cNvSpPr txBox="1">
            <a:spLocks noGrp="1"/>
          </p:cNvSpPr>
          <p:nvPr>
            <p:ph type="subTitle" idx="5"/>
          </p:nvPr>
        </p:nvSpPr>
        <p:spPr>
          <a:xfrm>
            <a:off x="798638" y="1600025"/>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504" name="Google Shape;504;p26"/>
          <p:cNvSpPr txBox="1">
            <a:spLocks noGrp="1"/>
          </p:cNvSpPr>
          <p:nvPr>
            <p:ph type="subTitle" idx="6"/>
          </p:nvPr>
        </p:nvSpPr>
        <p:spPr>
          <a:xfrm>
            <a:off x="798638" y="2256925"/>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505" name="Google Shape;505;p26"/>
          <p:cNvSpPr txBox="1">
            <a:spLocks noGrp="1"/>
          </p:cNvSpPr>
          <p:nvPr>
            <p:ph type="subTitle" idx="7"/>
          </p:nvPr>
        </p:nvSpPr>
        <p:spPr>
          <a:xfrm>
            <a:off x="798638" y="2913813"/>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506" name="Google Shape;506;p26"/>
          <p:cNvSpPr txBox="1">
            <a:spLocks noGrp="1"/>
          </p:cNvSpPr>
          <p:nvPr>
            <p:ph type="subTitle" idx="8"/>
          </p:nvPr>
        </p:nvSpPr>
        <p:spPr>
          <a:xfrm>
            <a:off x="798638" y="3570725"/>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507" name="Google Shape;507;p26"/>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508" name="Google Shape;508;p26"/>
          <p:cNvGrpSpPr/>
          <p:nvPr/>
        </p:nvGrpSpPr>
        <p:grpSpPr>
          <a:xfrm>
            <a:off x="362215" y="169240"/>
            <a:ext cx="8498929" cy="4589443"/>
            <a:chOff x="362215" y="169240"/>
            <a:chExt cx="8498929" cy="4589443"/>
          </a:xfrm>
        </p:grpSpPr>
        <p:sp>
          <p:nvSpPr>
            <p:cNvPr id="509" name="Google Shape;509;p26"/>
            <p:cNvSpPr/>
            <p:nvPr/>
          </p:nvSpPr>
          <p:spPr>
            <a:xfrm>
              <a:off x="8662502" y="46961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26"/>
            <p:cNvSpPr/>
            <p:nvPr/>
          </p:nvSpPr>
          <p:spPr>
            <a:xfrm>
              <a:off x="591104" y="348566"/>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26"/>
            <p:cNvSpPr/>
            <p:nvPr/>
          </p:nvSpPr>
          <p:spPr>
            <a:xfrm>
              <a:off x="8774463" y="29748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26"/>
            <p:cNvSpPr/>
            <p:nvPr/>
          </p:nvSpPr>
          <p:spPr>
            <a:xfrm>
              <a:off x="362215" y="31349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26"/>
            <p:cNvSpPr/>
            <p:nvPr/>
          </p:nvSpPr>
          <p:spPr>
            <a:xfrm>
              <a:off x="504431" y="16502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26"/>
            <p:cNvSpPr/>
            <p:nvPr/>
          </p:nvSpPr>
          <p:spPr>
            <a:xfrm>
              <a:off x="4002097" y="1692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26"/>
            <p:cNvSpPr/>
            <p:nvPr/>
          </p:nvSpPr>
          <p:spPr>
            <a:xfrm>
              <a:off x="7003711" y="25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26"/>
            <p:cNvSpPr/>
            <p:nvPr/>
          </p:nvSpPr>
          <p:spPr>
            <a:xfrm>
              <a:off x="8794972" y="12193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26"/>
            <p:cNvSpPr/>
            <p:nvPr/>
          </p:nvSpPr>
          <p:spPr>
            <a:xfrm>
              <a:off x="5378173" y="467200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26"/>
            <p:cNvSpPr/>
            <p:nvPr/>
          </p:nvSpPr>
          <p:spPr>
            <a:xfrm>
              <a:off x="1929440" y="25594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26"/>
            <p:cNvSpPr/>
            <p:nvPr/>
          </p:nvSpPr>
          <p:spPr>
            <a:xfrm>
              <a:off x="7468504" y="4502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78"/>
        <p:cNvGrpSpPr/>
        <p:nvPr/>
      </p:nvGrpSpPr>
      <p:grpSpPr>
        <a:xfrm>
          <a:off x="0" y="0"/>
          <a:ext cx="0" cy="0"/>
          <a:chOff x="0" y="0"/>
          <a:chExt cx="0" cy="0"/>
        </a:xfrm>
      </p:grpSpPr>
      <p:sp>
        <p:nvSpPr>
          <p:cNvPr id="579" name="Google Shape;579;p28"/>
          <p:cNvSpPr txBox="1">
            <a:spLocks noGrp="1"/>
          </p:cNvSpPr>
          <p:nvPr>
            <p:ph type="subTitle" idx="1"/>
          </p:nvPr>
        </p:nvSpPr>
        <p:spPr>
          <a:xfrm>
            <a:off x="875675" y="23009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580" name="Google Shape;580;p28"/>
          <p:cNvSpPr txBox="1">
            <a:spLocks noGrp="1"/>
          </p:cNvSpPr>
          <p:nvPr>
            <p:ph type="subTitle" idx="2"/>
          </p:nvPr>
        </p:nvSpPr>
        <p:spPr>
          <a:xfrm>
            <a:off x="3505939" y="23009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581" name="Google Shape;581;p28"/>
          <p:cNvSpPr txBox="1">
            <a:spLocks noGrp="1"/>
          </p:cNvSpPr>
          <p:nvPr>
            <p:ph type="subTitle" idx="3"/>
          </p:nvPr>
        </p:nvSpPr>
        <p:spPr>
          <a:xfrm>
            <a:off x="875675" y="38867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582" name="Google Shape;582;p28"/>
          <p:cNvSpPr txBox="1">
            <a:spLocks noGrp="1"/>
          </p:cNvSpPr>
          <p:nvPr>
            <p:ph type="subTitle" idx="4"/>
          </p:nvPr>
        </p:nvSpPr>
        <p:spPr>
          <a:xfrm>
            <a:off x="3505939" y="38867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583" name="Google Shape;583;p28"/>
          <p:cNvSpPr txBox="1">
            <a:spLocks noGrp="1"/>
          </p:cNvSpPr>
          <p:nvPr>
            <p:ph type="subTitle" idx="5"/>
          </p:nvPr>
        </p:nvSpPr>
        <p:spPr>
          <a:xfrm>
            <a:off x="6136200" y="23009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584" name="Google Shape;584;p28"/>
          <p:cNvSpPr txBox="1">
            <a:spLocks noGrp="1"/>
          </p:cNvSpPr>
          <p:nvPr>
            <p:ph type="subTitle" idx="6"/>
          </p:nvPr>
        </p:nvSpPr>
        <p:spPr>
          <a:xfrm>
            <a:off x="6136200" y="38867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585" name="Google Shape;585;p28"/>
          <p:cNvSpPr txBox="1">
            <a:spLocks noGrp="1"/>
          </p:cNvSpPr>
          <p:nvPr>
            <p:ph type="subTitle" idx="7"/>
          </p:nvPr>
        </p:nvSpPr>
        <p:spPr>
          <a:xfrm>
            <a:off x="3505939" y="1588461"/>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586" name="Google Shape;586;p28"/>
          <p:cNvSpPr txBox="1">
            <a:spLocks noGrp="1"/>
          </p:cNvSpPr>
          <p:nvPr>
            <p:ph type="subTitle" idx="8"/>
          </p:nvPr>
        </p:nvSpPr>
        <p:spPr>
          <a:xfrm>
            <a:off x="3505939" y="3174337"/>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587" name="Google Shape;587;p28"/>
          <p:cNvSpPr txBox="1">
            <a:spLocks noGrp="1"/>
          </p:cNvSpPr>
          <p:nvPr>
            <p:ph type="subTitle" idx="9"/>
          </p:nvPr>
        </p:nvSpPr>
        <p:spPr>
          <a:xfrm>
            <a:off x="6136200" y="1588461"/>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588" name="Google Shape;588;p28"/>
          <p:cNvSpPr txBox="1">
            <a:spLocks noGrp="1"/>
          </p:cNvSpPr>
          <p:nvPr>
            <p:ph type="subTitle" idx="13"/>
          </p:nvPr>
        </p:nvSpPr>
        <p:spPr>
          <a:xfrm>
            <a:off x="6136200" y="3174337"/>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589" name="Google Shape;589;p28"/>
          <p:cNvSpPr txBox="1">
            <a:spLocks noGrp="1"/>
          </p:cNvSpPr>
          <p:nvPr>
            <p:ph type="subTitle" idx="14"/>
          </p:nvPr>
        </p:nvSpPr>
        <p:spPr>
          <a:xfrm>
            <a:off x="875675" y="1588461"/>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590" name="Google Shape;590;p28"/>
          <p:cNvSpPr txBox="1">
            <a:spLocks noGrp="1"/>
          </p:cNvSpPr>
          <p:nvPr>
            <p:ph type="subTitle" idx="15"/>
          </p:nvPr>
        </p:nvSpPr>
        <p:spPr>
          <a:xfrm>
            <a:off x="875675" y="3174337"/>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591" name="Google Shape;591;p28"/>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sp>
        <p:nvSpPr>
          <p:cNvPr id="592" name="Google Shape;592;p28"/>
          <p:cNvSpPr/>
          <p:nvPr/>
        </p:nvSpPr>
        <p:spPr>
          <a:xfrm flipH="1">
            <a:off x="5073711" y="5053300"/>
            <a:ext cx="168256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93" name="Google Shape;593;p28"/>
          <p:cNvGrpSpPr/>
          <p:nvPr/>
        </p:nvGrpSpPr>
        <p:grpSpPr>
          <a:xfrm rot="-1800013" flipH="1">
            <a:off x="6128202" y="4871232"/>
            <a:ext cx="288412" cy="230579"/>
            <a:chOff x="5243250" y="2506925"/>
            <a:chExt cx="192250" cy="153700"/>
          </a:xfrm>
        </p:grpSpPr>
        <p:sp>
          <p:nvSpPr>
            <p:cNvPr id="594" name="Google Shape;594;p28"/>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28"/>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28"/>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7" name="Google Shape;597;p28"/>
          <p:cNvGrpSpPr/>
          <p:nvPr/>
        </p:nvGrpSpPr>
        <p:grpSpPr>
          <a:xfrm flipH="1">
            <a:off x="5890996" y="4827015"/>
            <a:ext cx="293027" cy="226005"/>
            <a:chOff x="5483150" y="2495300"/>
            <a:chExt cx="195325" cy="150650"/>
          </a:xfrm>
        </p:grpSpPr>
        <p:sp>
          <p:nvSpPr>
            <p:cNvPr id="598" name="Google Shape;598;p28"/>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28"/>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28"/>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1" name="Google Shape;601;p28"/>
          <p:cNvGrpSpPr/>
          <p:nvPr/>
        </p:nvGrpSpPr>
        <p:grpSpPr>
          <a:xfrm rot="-2281081" flipH="1">
            <a:off x="5599995" y="4885776"/>
            <a:ext cx="288418" cy="230584"/>
            <a:chOff x="5243250" y="2506925"/>
            <a:chExt cx="192250" cy="153700"/>
          </a:xfrm>
        </p:grpSpPr>
        <p:sp>
          <p:nvSpPr>
            <p:cNvPr id="602" name="Google Shape;602;p28"/>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28"/>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28"/>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5" name="Google Shape;605;p28"/>
          <p:cNvGrpSpPr/>
          <p:nvPr/>
        </p:nvGrpSpPr>
        <p:grpSpPr>
          <a:xfrm>
            <a:off x="335114" y="235053"/>
            <a:ext cx="8522008" cy="4673084"/>
            <a:chOff x="335114" y="235053"/>
            <a:chExt cx="8522008" cy="4673084"/>
          </a:xfrm>
        </p:grpSpPr>
        <p:sp>
          <p:nvSpPr>
            <p:cNvPr id="606" name="Google Shape;606;p28"/>
            <p:cNvSpPr/>
            <p:nvPr/>
          </p:nvSpPr>
          <p:spPr>
            <a:xfrm rot="10800000" flipH="1">
              <a:off x="335114" y="115971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28"/>
            <p:cNvSpPr/>
            <p:nvPr/>
          </p:nvSpPr>
          <p:spPr>
            <a:xfrm rot="10800000" flipH="1">
              <a:off x="8424002" y="464591"/>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28"/>
            <p:cNvSpPr/>
            <p:nvPr/>
          </p:nvSpPr>
          <p:spPr>
            <a:xfrm rot="10800000" flipH="1">
              <a:off x="335129" y="27493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28"/>
            <p:cNvSpPr/>
            <p:nvPr/>
          </p:nvSpPr>
          <p:spPr>
            <a:xfrm rot="10800000" flipH="1">
              <a:off x="8724763" y="18809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28"/>
            <p:cNvSpPr/>
            <p:nvPr/>
          </p:nvSpPr>
          <p:spPr>
            <a:xfrm rot="10800000" flipH="1">
              <a:off x="451580" y="441984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28"/>
            <p:cNvSpPr/>
            <p:nvPr/>
          </p:nvSpPr>
          <p:spPr>
            <a:xfrm rot="10800000" flipH="1">
              <a:off x="8181622" y="4821422"/>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28"/>
            <p:cNvSpPr/>
            <p:nvPr/>
          </p:nvSpPr>
          <p:spPr>
            <a:xfrm rot="10800000" flipH="1">
              <a:off x="8811447" y="34094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28"/>
            <p:cNvSpPr/>
            <p:nvPr/>
          </p:nvSpPr>
          <p:spPr>
            <a:xfrm rot="10800000" flipH="1">
              <a:off x="3505948" y="476020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28"/>
            <p:cNvSpPr/>
            <p:nvPr/>
          </p:nvSpPr>
          <p:spPr>
            <a:xfrm rot="10800000" flipH="1">
              <a:off x="5420830" y="2350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5" name="Google Shape;615;p28"/>
          <p:cNvGrpSpPr/>
          <p:nvPr/>
        </p:nvGrpSpPr>
        <p:grpSpPr>
          <a:xfrm>
            <a:off x="451587" y="356915"/>
            <a:ext cx="348675" cy="348743"/>
            <a:chOff x="4593050" y="887300"/>
            <a:chExt cx="126625" cy="126650"/>
          </a:xfrm>
        </p:grpSpPr>
        <p:sp>
          <p:nvSpPr>
            <p:cNvPr id="616" name="Google Shape;616;p28"/>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28"/>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28"/>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28"/>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28"/>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28"/>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28"/>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28"/>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28"/>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28"/>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26"/>
        <p:cNvGrpSpPr/>
        <p:nvPr/>
      </p:nvGrpSpPr>
      <p:grpSpPr>
        <a:xfrm>
          <a:off x="0" y="0"/>
          <a:ext cx="0" cy="0"/>
          <a:chOff x="0" y="0"/>
          <a:chExt cx="0" cy="0"/>
        </a:xfrm>
      </p:grpSpPr>
      <p:sp>
        <p:nvSpPr>
          <p:cNvPr id="627" name="Google Shape;627;p29"/>
          <p:cNvSpPr txBox="1">
            <a:spLocks noGrp="1"/>
          </p:cNvSpPr>
          <p:nvPr>
            <p:ph type="title" hasCustomPrompt="1"/>
          </p:nvPr>
        </p:nvSpPr>
        <p:spPr>
          <a:xfrm>
            <a:off x="3502050" y="616600"/>
            <a:ext cx="4351200" cy="9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28" name="Google Shape;628;p29"/>
          <p:cNvSpPr txBox="1">
            <a:spLocks noGrp="1"/>
          </p:cNvSpPr>
          <p:nvPr>
            <p:ph type="subTitle" idx="1"/>
          </p:nvPr>
        </p:nvSpPr>
        <p:spPr>
          <a:xfrm>
            <a:off x="3502050" y="1530351"/>
            <a:ext cx="4351200" cy="4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panose="020B0503020203020204"/>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629" name="Google Shape;629;p29"/>
          <p:cNvSpPr txBox="1">
            <a:spLocks noGrp="1"/>
          </p:cNvSpPr>
          <p:nvPr>
            <p:ph type="title" idx="2" hasCustomPrompt="1"/>
          </p:nvPr>
        </p:nvSpPr>
        <p:spPr>
          <a:xfrm>
            <a:off x="3502050" y="2143675"/>
            <a:ext cx="4351200" cy="9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0" name="Google Shape;630;p29"/>
          <p:cNvSpPr txBox="1">
            <a:spLocks noGrp="1"/>
          </p:cNvSpPr>
          <p:nvPr>
            <p:ph type="subTitle" idx="3"/>
          </p:nvPr>
        </p:nvSpPr>
        <p:spPr>
          <a:xfrm>
            <a:off x="3502050" y="3061375"/>
            <a:ext cx="4351200" cy="4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panose="020B0503020203020204"/>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grpSp>
        <p:nvGrpSpPr>
          <p:cNvPr id="631" name="Google Shape;631;p29"/>
          <p:cNvGrpSpPr/>
          <p:nvPr/>
        </p:nvGrpSpPr>
        <p:grpSpPr>
          <a:xfrm>
            <a:off x="313485" y="275936"/>
            <a:ext cx="8530211" cy="4191898"/>
            <a:chOff x="313485" y="275936"/>
            <a:chExt cx="8530211" cy="4191898"/>
          </a:xfrm>
        </p:grpSpPr>
        <p:sp>
          <p:nvSpPr>
            <p:cNvPr id="632" name="Google Shape;632;p29"/>
            <p:cNvSpPr/>
            <p:nvPr/>
          </p:nvSpPr>
          <p:spPr>
            <a:xfrm flipH="1">
              <a:off x="7089435" y="2759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29"/>
            <p:cNvSpPr/>
            <p:nvPr/>
          </p:nvSpPr>
          <p:spPr>
            <a:xfrm flipH="1">
              <a:off x="8757016" y="4381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29"/>
            <p:cNvSpPr/>
            <p:nvPr/>
          </p:nvSpPr>
          <p:spPr>
            <a:xfrm flipH="1">
              <a:off x="3822961" y="3182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29"/>
            <p:cNvSpPr/>
            <p:nvPr/>
          </p:nvSpPr>
          <p:spPr>
            <a:xfrm flipH="1">
              <a:off x="400167" y="193595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29"/>
            <p:cNvSpPr/>
            <p:nvPr/>
          </p:nvSpPr>
          <p:spPr>
            <a:xfrm flipH="1">
              <a:off x="313485" y="42944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29"/>
            <p:cNvSpPr/>
            <p:nvPr/>
          </p:nvSpPr>
          <p:spPr>
            <a:xfrm flipH="1">
              <a:off x="518721" y="4990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29"/>
            <p:cNvSpPr/>
            <p:nvPr/>
          </p:nvSpPr>
          <p:spPr>
            <a:xfrm flipH="1">
              <a:off x="8630171" y="29451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639"/>
        <p:cNvGrpSpPr/>
        <p:nvPr/>
      </p:nvGrpSpPr>
      <p:grpSpPr>
        <a:xfrm>
          <a:off x="0" y="0"/>
          <a:ext cx="0" cy="0"/>
          <a:chOff x="0" y="0"/>
          <a:chExt cx="0" cy="0"/>
        </a:xfrm>
      </p:grpSpPr>
      <p:sp>
        <p:nvSpPr>
          <p:cNvPr id="640" name="Google Shape;640;p30"/>
          <p:cNvSpPr txBox="1">
            <a:spLocks noGrp="1"/>
          </p:cNvSpPr>
          <p:nvPr>
            <p:ph type="subTitle" idx="1"/>
          </p:nvPr>
        </p:nvSpPr>
        <p:spPr>
          <a:xfrm>
            <a:off x="899750" y="3645948"/>
            <a:ext cx="22512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641" name="Google Shape;641;p30"/>
          <p:cNvSpPr txBox="1">
            <a:spLocks noGrp="1"/>
          </p:cNvSpPr>
          <p:nvPr>
            <p:ph type="subTitle" idx="2"/>
          </p:nvPr>
        </p:nvSpPr>
        <p:spPr>
          <a:xfrm>
            <a:off x="3446512" y="3645948"/>
            <a:ext cx="22512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642" name="Google Shape;642;p30"/>
          <p:cNvSpPr txBox="1">
            <a:spLocks noGrp="1"/>
          </p:cNvSpPr>
          <p:nvPr>
            <p:ph type="subTitle" idx="3"/>
          </p:nvPr>
        </p:nvSpPr>
        <p:spPr>
          <a:xfrm>
            <a:off x="5993205" y="3645948"/>
            <a:ext cx="22512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p:txBody>
      </p:sp>
      <p:sp>
        <p:nvSpPr>
          <p:cNvPr id="643" name="Google Shape;643;p30"/>
          <p:cNvSpPr txBox="1">
            <a:spLocks noGrp="1"/>
          </p:cNvSpPr>
          <p:nvPr>
            <p:ph type="title" hasCustomPrompt="1"/>
          </p:nvPr>
        </p:nvSpPr>
        <p:spPr>
          <a:xfrm>
            <a:off x="1403150" y="2689625"/>
            <a:ext cx="1244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44" name="Google Shape;644;p30"/>
          <p:cNvSpPr txBox="1">
            <a:spLocks noGrp="1"/>
          </p:cNvSpPr>
          <p:nvPr>
            <p:ph type="title" idx="4" hasCustomPrompt="1"/>
          </p:nvPr>
        </p:nvSpPr>
        <p:spPr>
          <a:xfrm>
            <a:off x="3948125" y="2689700"/>
            <a:ext cx="1244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45" name="Google Shape;645;p30"/>
          <p:cNvSpPr txBox="1">
            <a:spLocks noGrp="1"/>
          </p:cNvSpPr>
          <p:nvPr>
            <p:ph type="title" idx="5" hasCustomPrompt="1"/>
          </p:nvPr>
        </p:nvSpPr>
        <p:spPr>
          <a:xfrm>
            <a:off x="6493100" y="2689700"/>
            <a:ext cx="1244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46" name="Google Shape;646;p30"/>
          <p:cNvSpPr txBox="1">
            <a:spLocks noGrp="1"/>
          </p:cNvSpPr>
          <p:nvPr>
            <p:ph type="subTitle" idx="6"/>
          </p:nvPr>
        </p:nvSpPr>
        <p:spPr>
          <a:xfrm>
            <a:off x="899750" y="3296598"/>
            <a:ext cx="22512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647" name="Google Shape;647;p30"/>
          <p:cNvSpPr txBox="1">
            <a:spLocks noGrp="1"/>
          </p:cNvSpPr>
          <p:nvPr>
            <p:ph type="subTitle" idx="7"/>
          </p:nvPr>
        </p:nvSpPr>
        <p:spPr>
          <a:xfrm>
            <a:off x="3446438" y="3296598"/>
            <a:ext cx="22512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sp>
        <p:nvSpPr>
          <p:cNvPr id="648" name="Google Shape;648;p30"/>
          <p:cNvSpPr txBox="1">
            <a:spLocks noGrp="1"/>
          </p:cNvSpPr>
          <p:nvPr>
            <p:ph type="subTitle" idx="8"/>
          </p:nvPr>
        </p:nvSpPr>
        <p:spPr>
          <a:xfrm>
            <a:off x="5993050" y="3296598"/>
            <a:ext cx="22512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p:txBody>
      </p:sp>
      <p:grpSp>
        <p:nvGrpSpPr>
          <p:cNvPr id="649" name="Google Shape;649;p30"/>
          <p:cNvGrpSpPr/>
          <p:nvPr/>
        </p:nvGrpSpPr>
        <p:grpSpPr>
          <a:xfrm rot="7443102" flipH="1">
            <a:off x="3871618" y="4910461"/>
            <a:ext cx="174907" cy="188420"/>
            <a:chOff x="4572900" y="1559200"/>
            <a:chExt cx="109050" cy="117475"/>
          </a:xfrm>
        </p:grpSpPr>
        <p:sp>
          <p:nvSpPr>
            <p:cNvPr id="650" name="Google Shape;650;p30"/>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30"/>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30"/>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3" name="Google Shape;653;p30"/>
          <p:cNvGrpSpPr/>
          <p:nvPr/>
        </p:nvGrpSpPr>
        <p:grpSpPr>
          <a:xfrm rot="8496144">
            <a:off x="4502849" y="4923628"/>
            <a:ext cx="201248" cy="162073"/>
            <a:chOff x="5092300" y="1444675"/>
            <a:chExt cx="125475" cy="101050"/>
          </a:xfrm>
        </p:grpSpPr>
        <p:sp>
          <p:nvSpPr>
            <p:cNvPr id="654" name="Google Shape;654;p30"/>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0"/>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0"/>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7" name="Google Shape;657;p30"/>
          <p:cNvSpPr/>
          <p:nvPr/>
        </p:nvSpPr>
        <p:spPr>
          <a:xfrm>
            <a:off x="3451277" y="5053300"/>
            <a:ext cx="224149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58" name="Google Shape;658;p30"/>
          <p:cNvGrpSpPr/>
          <p:nvPr/>
        </p:nvGrpSpPr>
        <p:grpSpPr>
          <a:xfrm flipH="1">
            <a:off x="3676441" y="4890178"/>
            <a:ext cx="200432" cy="161573"/>
            <a:chOff x="4786025" y="1663100"/>
            <a:chExt cx="124950" cy="100725"/>
          </a:xfrm>
        </p:grpSpPr>
        <p:sp>
          <p:nvSpPr>
            <p:cNvPr id="659" name="Google Shape;659;p30"/>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0"/>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30"/>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2" name="Google Shape;662;p30"/>
          <p:cNvGrpSpPr/>
          <p:nvPr/>
        </p:nvGrpSpPr>
        <p:grpSpPr>
          <a:xfrm>
            <a:off x="4374604" y="4863587"/>
            <a:ext cx="174045" cy="188161"/>
            <a:chOff x="5066550" y="1672425"/>
            <a:chExt cx="108500" cy="117300"/>
          </a:xfrm>
        </p:grpSpPr>
        <p:sp>
          <p:nvSpPr>
            <p:cNvPr id="663" name="Google Shape;663;p30"/>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0"/>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30"/>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6" name="Google Shape;666;p30"/>
          <p:cNvGrpSpPr/>
          <p:nvPr/>
        </p:nvGrpSpPr>
        <p:grpSpPr>
          <a:xfrm>
            <a:off x="366049" y="177153"/>
            <a:ext cx="8491084" cy="4645723"/>
            <a:chOff x="366049" y="177153"/>
            <a:chExt cx="8491084" cy="4645723"/>
          </a:xfrm>
        </p:grpSpPr>
        <p:sp>
          <p:nvSpPr>
            <p:cNvPr id="667" name="Google Shape;667;p30"/>
            <p:cNvSpPr/>
            <p:nvPr/>
          </p:nvSpPr>
          <p:spPr>
            <a:xfrm rot="10800000" flipH="1">
              <a:off x="366049" y="3532505"/>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30"/>
            <p:cNvSpPr/>
            <p:nvPr/>
          </p:nvSpPr>
          <p:spPr>
            <a:xfrm rot="10800000" flipH="1">
              <a:off x="530101" y="905131"/>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30"/>
            <p:cNvSpPr/>
            <p:nvPr/>
          </p:nvSpPr>
          <p:spPr>
            <a:xfrm rot="10800000" flipH="1">
              <a:off x="8584176" y="905128"/>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30"/>
            <p:cNvSpPr/>
            <p:nvPr/>
          </p:nvSpPr>
          <p:spPr>
            <a:xfrm rot="10800000" flipH="1">
              <a:off x="6184823" y="177153"/>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30"/>
            <p:cNvSpPr/>
            <p:nvPr/>
          </p:nvSpPr>
          <p:spPr>
            <a:xfrm rot="10800000" flipH="1">
              <a:off x="526412" y="234655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30"/>
            <p:cNvSpPr/>
            <p:nvPr/>
          </p:nvSpPr>
          <p:spPr>
            <a:xfrm rot="10800000" flipH="1">
              <a:off x="8770453" y="3645945"/>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30"/>
            <p:cNvSpPr/>
            <p:nvPr/>
          </p:nvSpPr>
          <p:spPr>
            <a:xfrm rot="10800000" flipH="1">
              <a:off x="7121057" y="4736161"/>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30"/>
            <p:cNvSpPr/>
            <p:nvPr/>
          </p:nvSpPr>
          <p:spPr>
            <a:xfrm rot="10800000" flipH="1">
              <a:off x="3002849" y="26381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30"/>
            <p:cNvSpPr/>
            <p:nvPr/>
          </p:nvSpPr>
          <p:spPr>
            <a:xfrm rot="10800000" flipH="1">
              <a:off x="530101" y="4599419"/>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6" name="Google Shape;676;p30"/>
          <p:cNvGrpSpPr/>
          <p:nvPr/>
        </p:nvGrpSpPr>
        <p:grpSpPr>
          <a:xfrm rot="7443102" flipH="1">
            <a:off x="5044118" y="4910461"/>
            <a:ext cx="174907" cy="188420"/>
            <a:chOff x="4572900" y="1559200"/>
            <a:chExt cx="109050" cy="117475"/>
          </a:xfrm>
        </p:grpSpPr>
        <p:sp>
          <p:nvSpPr>
            <p:cNvPr id="677" name="Google Shape;677;p30"/>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30"/>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30"/>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0" name="Google Shape;680;p30"/>
          <p:cNvGrpSpPr/>
          <p:nvPr/>
        </p:nvGrpSpPr>
        <p:grpSpPr>
          <a:xfrm rot="10800000" flipH="1">
            <a:off x="5197354" y="4876887"/>
            <a:ext cx="174045" cy="188161"/>
            <a:chOff x="5066550" y="1672425"/>
            <a:chExt cx="108500" cy="117300"/>
          </a:xfrm>
        </p:grpSpPr>
        <p:sp>
          <p:nvSpPr>
            <p:cNvPr id="681" name="Google Shape;681;p30"/>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30"/>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30"/>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731"/>
        <p:cNvGrpSpPr/>
        <p:nvPr/>
      </p:nvGrpSpPr>
      <p:grpSpPr>
        <a:xfrm>
          <a:off x="0" y="0"/>
          <a:ext cx="0" cy="0"/>
          <a:chOff x="0" y="0"/>
          <a:chExt cx="0" cy="0"/>
        </a:xfrm>
      </p:grpSpPr>
      <p:sp>
        <p:nvSpPr>
          <p:cNvPr id="732" name="Google Shape;732;p32"/>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sp>
        <p:nvSpPr>
          <p:cNvPr id="733" name="Google Shape;733;p32"/>
          <p:cNvSpPr/>
          <p:nvPr/>
        </p:nvSpPr>
        <p:spPr>
          <a:xfrm flipH="1">
            <a:off x="3308768" y="5053300"/>
            <a:ext cx="2518956"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34" name="Google Shape;734;p32"/>
          <p:cNvGrpSpPr/>
          <p:nvPr/>
        </p:nvGrpSpPr>
        <p:grpSpPr>
          <a:xfrm flipH="1">
            <a:off x="4035968" y="4381152"/>
            <a:ext cx="1060965" cy="672148"/>
            <a:chOff x="6059325" y="1627225"/>
            <a:chExt cx="767925" cy="486500"/>
          </a:xfrm>
        </p:grpSpPr>
        <p:sp>
          <p:nvSpPr>
            <p:cNvPr id="735" name="Google Shape;735;p32"/>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32"/>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32"/>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32"/>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32"/>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32"/>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32"/>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32"/>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32"/>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32"/>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32"/>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6" name="Google Shape;746;p32"/>
          <p:cNvGrpSpPr/>
          <p:nvPr/>
        </p:nvGrpSpPr>
        <p:grpSpPr>
          <a:xfrm>
            <a:off x="399075" y="321640"/>
            <a:ext cx="8418956" cy="4570805"/>
            <a:chOff x="399075" y="321640"/>
            <a:chExt cx="8418956" cy="4570805"/>
          </a:xfrm>
        </p:grpSpPr>
        <p:sp>
          <p:nvSpPr>
            <p:cNvPr id="747" name="Google Shape;747;p32"/>
            <p:cNvSpPr/>
            <p:nvPr/>
          </p:nvSpPr>
          <p:spPr>
            <a:xfrm>
              <a:off x="8776024" y="41750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32"/>
            <p:cNvSpPr/>
            <p:nvPr/>
          </p:nvSpPr>
          <p:spPr>
            <a:xfrm>
              <a:off x="8037600" y="4557427"/>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32"/>
            <p:cNvSpPr/>
            <p:nvPr/>
          </p:nvSpPr>
          <p:spPr>
            <a:xfrm>
              <a:off x="8685648" y="27724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32"/>
            <p:cNvSpPr/>
            <p:nvPr/>
          </p:nvSpPr>
          <p:spPr>
            <a:xfrm>
              <a:off x="399075" y="27430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32"/>
            <p:cNvSpPr/>
            <p:nvPr/>
          </p:nvSpPr>
          <p:spPr>
            <a:xfrm>
              <a:off x="466616" y="4083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32"/>
            <p:cNvSpPr/>
            <p:nvPr/>
          </p:nvSpPr>
          <p:spPr>
            <a:xfrm>
              <a:off x="5274858" y="3216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32"/>
            <p:cNvSpPr/>
            <p:nvPr/>
          </p:nvSpPr>
          <p:spPr>
            <a:xfrm>
              <a:off x="8772322" y="3421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32"/>
            <p:cNvSpPr/>
            <p:nvPr/>
          </p:nvSpPr>
          <p:spPr>
            <a:xfrm>
              <a:off x="8772345" y="15697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32"/>
            <p:cNvSpPr/>
            <p:nvPr/>
          </p:nvSpPr>
          <p:spPr>
            <a:xfrm>
              <a:off x="6177808" y="48057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32"/>
            <p:cNvSpPr/>
            <p:nvPr/>
          </p:nvSpPr>
          <p:spPr>
            <a:xfrm>
              <a:off x="1876789" y="45852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CUSTOM_12_1">
    <p:spTree>
      <p:nvGrpSpPr>
        <p:cNvPr id="1" name="Shape 757"/>
        <p:cNvGrpSpPr/>
        <p:nvPr/>
      </p:nvGrpSpPr>
      <p:grpSpPr>
        <a:xfrm>
          <a:off x="0" y="0"/>
          <a:ext cx="0" cy="0"/>
          <a:chOff x="0" y="0"/>
          <a:chExt cx="0" cy="0"/>
        </a:xfrm>
      </p:grpSpPr>
      <p:sp>
        <p:nvSpPr>
          <p:cNvPr id="758" name="Google Shape;758;p33"/>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759" name="Google Shape;759;p33"/>
          <p:cNvGrpSpPr/>
          <p:nvPr/>
        </p:nvGrpSpPr>
        <p:grpSpPr>
          <a:xfrm>
            <a:off x="312144" y="3081292"/>
            <a:ext cx="1394726" cy="1970946"/>
            <a:chOff x="1546975" y="2098125"/>
            <a:chExt cx="1280975" cy="1810200"/>
          </a:xfrm>
        </p:grpSpPr>
        <p:sp>
          <p:nvSpPr>
            <p:cNvPr id="760" name="Google Shape;760;p33"/>
            <p:cNvSpPr/>
            <p:nvPr/>
          </p:nvSpPr>
          <p:spPr>
            <a:xfrm>
              <a:off x="2124450" y="2815300"/>
              <a:ext cx="436125" cy="574200"/>
            </a:xfrm>
            <a:custGeom>
              <a:avLst/>
              <a:gdLst/>
              <a:ahLst/>
              <a:cxnLst/>
              <a:rect l="l" t="t" r="r" b="b"/>
              <a:pathLst>
                <a:path w="17445" h="22968" extrusionOk="0">
                  <a:moveTo>
                    <a:pt x="6772" y="1"/>
                  </a:moveTo>
                  <a:lnTo>
                    <a:pt x="0" y="3770"/>
                  </a:lnTo>
                  <a:lnTo>
                    <a:pt x="10651" y="22967"/>
                  </a:lnTo>
                  <a:lnTo>
                    <a:pt x="17445" y="19198"/>
                  </a:lnTo>
                  <a:lnTo>
                    <a:pt x="67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33"/>
            <p:cNvSpPr/>
            <p:nvPr/>
          </p:nvSpPr>
          <p:spPr>
            <a:xfrm>
              <a:off x="2251550" y="2815300"/>
              <a:ext cx="309025" cy="534200"/>
            </a:xfrm>
            <a:custGeom>
              <a:avLst/>
              <a:gdLst/>
              <a:ahLst/>
              <a:cxnLst/>
              <a:rect l="l" t="t" r="r" b="b"/>
              <a:pathLst>
                <a:path w="12361" h="21368" extrusionOk="0">
                  <a:moveTo>
                    <a:pt x="1688" y="1"/>
                  </a:moveTo>
                  <a:lnTo>
                    <a:pt x="1" y="943"/>
                  </a:lnTo>
                  <a:cubicBezTo>
                    <a:pt x="1951" y="3091"/>
                    <a:pt x="3924" y="6202"/>
                    <a:pt x="5523" y="9840"/>
                  </a:cubicBezTo>
                  <a:cubicBezTo>
                    <a:pt x="7430" y="14136"/>
                    <a:pt x="8416" y="18300"/>
                    <a:pt x="8438" y="21368"/>
                  </a:cubicBezTo>
                  <a:lnTo>
                    <a:pt x="12361" y="19198"/>
                  </a:lnTo>
                  <a:lnTo>
                    <a:pt x="168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33"/>
            <p:cNvSpPr/>
            <p:nvPr/>
          </p:nvSpPr>
          <p:spPr>
            <a:xfrm>
              <a:off x="1760100" y="2160050"/>
              <a:ext cx="436150" cy="574200"/>
            </a:xfrm>
            <a:custGeom>
              <a:avLst/>
              <a:gdLst/>
              <a:ahLst/>
              <a:cxnLst/>
              <a:rect l="l" t="t" r="r" b="b"/>
              <a:pathLst>
                <a:path w="17446" h="22968" extrusionOk="0">
                  <a:moveTo>
                    <a:pt x="6773" y="0"/>
                  </a:moveTo>
                  <a:lnTo>
                    <a:pt x="1" y="3748"/>
                  </a:lnTo>
                  <a:lnTo>
                    <a:pt x="10674" y="22967"/>
                  </a:lnTo>
                  <a:lnTo>
                    <a:pt x="17445" y="19198"/>
                  </a:lnTo>
                  <a:lnTo>
                    <a:pt x="67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33"/>
            <p:cNvSpPr/>
            <p:nvPr/>
          </p:nvSpPr>
          <p:spPr>
            <a:xfrm>
              <a:off x="1887225" y="2160050"/>
              <a:ext cx="309025" cy="534200"/>
            </a:xfrm>
            <a:custGeom>
              <a:avLst/>
              <a:gdLst/>
              <a:ahLst/>
              <a:cxnLst/>
              <a:rect l="l" t="t" r="r" b="b"/>
              <a:pathLst>
                <a:path w="12361" h="21368" extrusionOk="0">
                  <a:moveTo>
                    <a:pt x="1688" y="0"/>
                  </a:moveTo>
                  <a:lnTo>
                    <a:pt x="0" y="921"/>
                  </a:lnTo>
                  <a:cubicBezTo>
                    <a:pt x="1951" y="3068"/>
                    <a:pt x="3923" y="6180"/>
                    <a:pt x="5545" y="9840"/>
                  </a:cubicBezTo>
                  <a:cubicBezTo>
                    <a:pt x="7429" y="14135"/>
                    <a:pt x="8416" y="18277"/>
                    <a:pt x="8459" y="21367"/>
                  </a:cubicBezTo>
                  <a:lnTo>
                    <a:pt x="12360" y="19198"/>
                  </a:lnTo>
                  <a:lnTo>
                    <a:pt x="16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33"/>
            <p:cNvSpPr/>
            <p:nvPr/>
          </p:nvSpPr>
          <p:spPr>
            <a:xfrm>
              <a:off x="1788600" y="2278375"/>
              <a:ext cx="715550" cy="942925"/>
            </a:xfrm>
            <a:custGeom>
              <a:avLst/>
              <a:gdLst/>
              <a:ahLst/>
              <a:cxnLst/>
              <a:rect l="l" t="t" r="r" b="b"/>
              <a:pathLst>
                <a:path w="28622" h="37717" extrusionOk="0">
                  <a:moveTo>
                    <a:pt x="11111" y="1"/>
                  </a:moveTo>
                  <a:lnTo>
                    <a:pt x="1" y="6181"/>
                  </a:lnTo>
                  <a:lnTo>
                    <a:pt x="17511" y="37717"/>
                  </a:lnTo>
                  <a:lnTo>
                    <a:pt x="28622" y="31537"/>
                  </a:lnTo>
                  <a:lnTo>
                    <a:pt x="111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33"/>
            <p:cNvSpPr/>
            <p:nvPr/>
          </p:nvSpPr>
          <p:spPr>
            <a:xfrm>
              <a:off x="1997350" y="2278375"/>
              <a:ext cx="507350" cy="877725"/>
            </a:xfrm>
            <a:custGeom>
              <a:avLst/>
              <a:gdLst/>
              <a:ahLst/>
              <a:cxnLst/>
              <a:rect l="l" t="t" r="r" b="b"/>
              <a:pathLst>
                <a:path w="20294" h="35109" extrusionOk="0">
                  <a:moveTo>
                    <a:pt x="2761" y="1"/>
                  </a:moveTo>
                  <a:lnTo>
                    <a:pt x="0" y="1535"/>
                  </a:lnTo>
                  <a:cubicBezTo>
                    <a:pt x="3200" y="5063"/>
                    <a:pt x="6443" y="10169"/>
                    <a:pt x="9073" y="16174"/>
                  </a:cubicBezTo>
                  <a:cubicBezTo>
                    <a:pt x="12185" y="23209"/>
                    <a:pt x="13807" y="30024"/>
                    <a:pt x="13872" y="35109"/>
                  </a:cubicBezTo>
                  <a:lnTo>
                    <a:pt x="20293" y="31537"/>
                  </a:lnTo>
                  <a:lnTo>
                    <a:pt x="276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33"/>
            <p:cNvSpPr/>
            <p:nvPr/>
          </p:nvSpPr>
          <p:spPr>
            <a:xfrm>
              <a:off x="2178150" y="3011450"/>
              <a:ext cx="360525" cy="240525"/>
            </a:xfrm>
            <a:custGeom>
              <a:avLst/>
              <a:gdLst/>
              <a:ahLst/>
              <a:cxnLst/>
              <a:rect l="l" t="t" r="r" b="b"/>
              <a:pathLst>
                <a:path w="14421" h="9621" extrusionOk="0">
                  <a:moveTo>
                    <a:pt x="13127" y="0"/>
                  </a:moveTo>
                  <a:lnTo>
                    <a:pt x="0" y="7298"/>
                  </a:lnTo>
                  <a:lnTo>
                    <a:pt x="1293" y="9621"/>
                  </a:lnTo>
                  <a:lnTo>
                    <a:pt x="14420" y="2323"/>
                  </a:lnTo>
                  <a:lnTo>
                    <a:pt x="1312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33"/>
            <p:cNvSpPr/>
            <p:nvPr/>
          </p:nvSpPr>
          <p:spPr>
            <a:xfrm>
              <a:off x="1754075" y="2247700"/>
              <a:ext cx="360525" cy="240550"/>
            </a:xfrm>
            <a:custGeom>
              <a:avLst/>
              <a:gdLst/>
              <a:ahLst/>
              <a:cxnLst/>
              <a:rect l="l" t="t" r="r" b="b"/>
              <a:pathLst>
                <a:path w="14421" h="9622" extrusionOk="0">
                  <a:moveTo>
                    <a:pt x="13128" y="1"/>
                  </a:moveTo>
                  <a:lnTo>
                    <a:pt x="1" y="7298"/>
                  </a:lnTo>
                  <a:lnTo>
                    <a:pt x="1294" y="9621"/>
                  </a:lnTo>
                  <a:lnTo>
                    <a:pt x="14421" y="2324"/>
                  </a:lnTo>
                  <a:lnTo>
                    <a:pt x="1312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33"/>
            <p:cNvSpPr/>
            <p:nvPr/>
          </p:nvSpPr>
          <p:spPr>
            <a:xfrm>
              <a:off x="1703675" y="2098125"/>
              <a:ext cx="266300" cy="188500"/>
            </a:xfrm>
            <a:custGeom>
              <a:avLst/>
              <a:gdLst/>
              <a:ahLst/>
              <a:cxnLst/>
              <a:rect l="l" t="t" r="r" b="b"/>
              <a:pathLst>
                <a:path w="10652" h="7540" extrusionOk="0">
                  <a:moveTo>
                    <a:pt x="9358" y="1"/>
                  </a:moveTo>
                  <a:lnTo>
                    <a:pt x="1" y="5217"/>
                  </a:lnTo>
                  <a:lnTo>
                    <a:pt x="1272" y="7540"/>
                  </a:lnTo>
                  <a:lnTo>
                    <a:pt x="10651" y="2324"/>
                  </a:lnTo>
                  <a:lnTo>
                    <a:pt x="9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33"/>
            <p:cNvSpPr/>
            <p:nvPr/>
          </p:nvSpPr>
          <p:spPr>
            <a:xfrm>
              <a:off x="1546975" y="2719975"/>
              <a:ext cx="463000" cy="1036600"/>
            </a:xfrm>
            <a:custGeom>
              <a:avLst/>
              <a:gdLst/>
              <a:ahLst/>
              <a:cxnLst/>
              <a:rect l="l" t="t" r="r" b="b"/>
              <a:pathLst>
                <a:path w="18520" h="41464" extrusionOk="0">
                  <a:moveTo>
                    <a:pt x="16613" y="0"/>
                  </a:moveTo>
                  <a:cubicBezTo>
                    <a:pt x="11967" y="1030"/>
                    <a:pt x="7759" y="3616"/>
                    <a:pt x="4757" y="7320"/>
                  </a:cubicBezTo>
                  <a:cubicBezTo>
                    <a:pt x="1688" y="11067"/>
                    <a:pt x="1" y="15801"/>
                    <a:pt x="1" y="20644"/>
                  </a:cubicBezTo>
                  <a:cubicBezTo>
                    <a:pt x="1" y="30966"/>
                    <a:pt x="7386" y="39732"/>
                    <a:pt x="17555" y="41464"/>
                  </a:cubicBezTo>
                  <a:lnTo>
                    <a:pt x="18519" y="35809"/>
                  </a:lnTo>
                  <a:cubicBezTo>
                    <a:pt x="11134" y="34538"/>
                    <a:pt x="5765" y="28161"/>
                    <a:pt x="5765" y="20644"/>
                  </a:cubicBezTo>
                  <a:cubicBezTo>
                    <a:pt x="5765" y="13478"/>
                    <a:pt x="10827" y="7167"/>
                    <a:pt x="17840" y="5632"/>
                  </a:cubicBezTo>
                  <a:lnTo>
                    <a:pt x="166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33"/>
            <p:cNvSpPr/>
            <p:nvPr/>
          </p:nvSpPr>
          <p:spPr>
            <a:xfrm>
              <a:off x="1743675" y="2598350"/>
              <a:ext cx="392300" cy="392300"/>
            </a:xfrm>
            <a:custGeom>
              <a:avLst/>
              <a:gdLst/>
              <a:ahLst/>
              <a:cxnLst/>
              <a:rect l="l" t="t" r="r" b="b"/>
              <a:pathLst>
                <a:path w="15692" h="15692" extrusionOk="0">
                  <a:moveTo>
                    <a:pt x="7846" y="0"/>
                  </a:moveTo>
                  <a:cubicBezTo>
                    <a:pt x="3507" y="0"/>
                    <a:pt x="0" y="3507"/>
                    <a:pt x="0" y="7846"/>
                  </a:cubicBezTo>
                  <a:cubicBezTo>
                    <a:pt x="0" y="12163"/>
                    <a:pt x="3507" y="15691"/>
                    <a:pt x="7846" y="15691"/>
                  </a:cubicBezTo>
                  <a:cubicBezTo>
                    <a:pt x="12163" y="15691"/>
                    <a:pt x="15692" y="12163"/>
                    <a:pt x="15692" y="7846"/>
                  </a:cubicBezTo>
                  <a:cubicBezTo>
                    <a:pt x="15692" y="3507"/>
                    <a:pt x="12163" y="0"/>
                    <a:pt x="784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33"/>
            <p:cNvSpPr/>
            <p:nvPr/>
          </p:nvSpPr>
          <p:spPr>
            <a:xfrm>
              <a:off x="1792425" y="2647100"/>
              <a:ext cx="294250" cy="294775"/>
            </a:xfrm>
            <a:custGeom>
              <a:avLst/>
              <a:gdLst/>
              <a:ahLst/>
              <a:cxnLst/>
              <a:rect l="l" t="t" r="r" b="b"/>
              <a:pathLst>
                <a:path w="11770" h="11791" extrusionOk="0">
                  <a:moveTo>
                    <a:pt x="5896" y="1"/>
                  </a:moveTo>
                  <a:cubicBezTo>
                    <a:pt x="2631" y="1"/>
                    <a:pt x="1" y="2630"/>
                    <a:pt x="1" y="5896"/>
                  </a:cubicBezTo>
                  <a:cubicBezTo>
                    <a:pt x="1" y="9139"/>
                    <a:pt x="2631" y="11791"/>
                    <a:pt x="5896" y="11791"/>
                  </a:cubicBezTo>
                  <a:cubicBezTo>
                    <a:pt x="9139" y="11791"/>
                    <a:pt x="11769" y="9139"/>
                    <a:pt x="11769" y="5896"/>
                  </a:cubicBezTo>
                  <a:cubicBezTo>
                    <a:pt x="11769" y="2630"/>
                    <a:pt x="9139" y="1"/>
                    <a:pt x="589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33"/>
            <p:cNvSpPr/>
            <p:nvPr/>
          </p:nvSpPr>
          <p:spPr>
            <a:xfrm>
              <a:off x="1662600" y="3731900"/>
              <a:ext cx="1165350" cy="176425"/>
            </a:xfrm>
            <a:custGeom>
              <a:avLst/>
              <a:gdLst/>
              <a:ahLst/>
              <a:cxnLst/>
              <a:rect l="l" t="t" r="r" b="b"/>
              <a:pathLst>
                <a:path w="46614" h="7057" extrusionOk="0">
                  <a:moveTo>
                    <a:pt x="0" y="0"/>
                  </a:moveTo>
                  <a:lnTo>
                    <a:pt x="0" y="7057"/>
                  </a:lnTo>
                  <a:lnTo>
                    <a:pt x="46613" y="7057"/>
                  </a:lnTo>
                  <a:lnTo>
                    <a:pt x="4661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33"/>
            <p:cNvSpPr/>
            <p:nvPr/>
          </p:nvSpPr>
          <p:spPr>
            <a:xfrm>
              <a:off x="2044450" y="3605875"/>
              <a:ext cx="783500" cy="56475"/>
            </a:xfrm>
            <a:custGeom>
              <a:avLst/>
              <a:gdLst/>
              <a:ahLst/>
              <a:cxnLst/>
              <a:rect l="l" t="t" r="r" b="b"/>
              <a:pathLst>
                <a:path w="31340" h="2259" extrusionOk="0">
                  <a:moveTo>
                    <a:pt x="1" y="1"/>
                  </a:moveTo>
                  <a:lnTo>
                    <a:pt x="1" y="2258"/>
                  </a:lnTo>
                  <a:lnTo>
                    <a:pt x="31339" y="2258"/>
                  </a:lnTo>
                  <a:lnTo>
                    <a:pt x="31339"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33"/>
            <p:cNvSpPr/>
            <p:nvPr/>
          </p:nvSpPr>
          <p:spPr>
            <a:xfrm>
              <a:off x="1839000" y="3537800"/>
              <a:ext cx="316700" cy="288500"/>
            </a:xfrm>
            <a:custGeom>
              <a:avLst/>
              <a:gdLst/>
              <a:ahLst/>
              <a:cxnLst/>
              <a:rect l="l" t="t" r="r" b="b"/>
              <a:pathLst>
                <a:path w="12668" h="11540" extrusionOk="0">
                  <a:moveTo>
                    <a:pt x="6342" y="1"/>
                  </a:moveTo>
                  <a:cubicBezTo>
                    <a:pt x="4866" y="1"/>
                    <a:pt x="3387" y="565"/>
                    <a:pt x="2258" y="1694"/>
                  </a:cubicBezTo>
                  <a:cubicBezTo>
                    <a:pt x="1" y="3951"/>
                    <a:pt x="1" y="7611"/>
                    <a:pt x="2258" y="9846"/>
                  </a:cubicBezTo>
                  <a:cubicBezTo>
                    <a:pt x="3387" y="10975"/>
                    <a:pt x="4866" y="11539"/>
                    <a:pt x="6342" y="11539"/>
                  </a:cubicBezTo>
                  <a:cubicBezTo>
                    <a:pt x="7819" y="11539"/>
                    <a:pt x="9293" y="10975"/>
                    <a:pt x="10410" y="9846"/>
                  </a:cubicBezTo>
                  <a:cubicBezTo>
                    <a:pt x="12668" y="7611"/>
                    <a:pt x="12668" y="3951"/>
                    <a:pt x="10410" y="1694"/>
                  </a:cubicBezTo>
                  <a:cubicBezTo>
                    <a:pt x="9293" y="565"/>
                    <a:pt x="7819" y="1"/>
                    <a:pt x="634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33"/>
            <p:cNvSpPr/>
            <p:nvPr/>
          </p:nvSpPr>
          <p:spPr>
            <a:xfrm>
              <a:off x="1908025" y="3592725"/>
              <a:ext cx="178650" cy="178650"/>
            </a:xfrm>
            <a:custGeom>
              <a:avLst/>
              <a:gdLst/>
              <a:ahLst/>
              <a:cxnLst/>
              <a:rect l="l" t="t" r="r" b="b"/>
              <a:pathLst>
                <a:path w="7146" h="7146" extrusionOk="0">
                  <a:moveTo>
                    <a:pt x="3573" y="1"/>
                  </a:moveTo>
                  <a:cubicBezTo>
                    <a:pt x="1601" y="1"/>
                    <a:pt x="1" y="1601"/>
                    <a:pt x="1" y="3573"/>
                  </a:cubicBezTo>
                  <a:cubicBezTo>
                    <a:pt x="1" y="5545"/>
                    <a:pt x="1601" y="7145"/>
                    <a:pt x="3573" y="7145"/>
                  </a:cubicBezTo>
                  <a:cubicBezTo>
                    <a:pt x="5545" y="7145"/>
                    <a:pt x="7145" y="5545"/>
                    <a:pt x="7145" y="3573"/>
                  </a:cubicBezTo>
                  <a:cubicBezTo>
                    <a:pt x="7145" y="1601"/>
                    <a:pt x="5545" y="1"/>
                    <a:pt x="357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76" name="Google Shape;776;p33"/>
          <p:cNvSpPr/>
          <p:nvPr/>
        </p:nvSpPr>
        <p:spPr>
          <a:xfrm>
            <a:off x="101926" y="5053300"/>
            <a:ext cx="2058741"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77" name="Google Shape;777;p33"/>
          <p:cNvGrpSpPr/>
          <p:nvPr/>
        </p:nvGrpSpPr>
        <p:grpSpPr>
          <a:xfrm>
            <a:off x="330525" y="178196"/>
            <a:ext cx="8308770" cy="4765535"/>
            <a:chOff x="330525" y="178196"/>
            <a:chExt cx="8308770" cy="4765535"/>
          </a:xfrm>
        </p:grpSpPr>
        <p:sp>
          <p:nvSpPr>
            <p:cNvPr id="778" name="Google Shape;778;p33"/>
            <p:cNvSpPr/>
            <p:nvPr/>
          </p:nvSpPr>
          <p:spPr>
            <a:xfrm flipH="1">
              <a:off x="3458133" y="48186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33"/>
            <p:cNvSpPr/>
            <p:nvPr/>
          </p:nvSpPr>
          <p:spPr>
            <a:xfrm flipH="1">
              <a:off x="3929266" y="1781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33"/>
            <p:cNvSpPr/>
            <p:nvPr/>
          </p:nvSpPr>
          <p:spPr>
            <a:xfrm flipH="1">
              <a:off x="8593585" y="29690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33"/>
            <p:cNvSpPr/>
            <p:nvPr/>
          </p:nvSpPr>
          <p:spPr>
            <a:xfrm flipH="1">
              <a:off x="8506886" y="1092892"/>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33"/>
            <p:cNvSpPr/>
            <p:nvPr/>
          </p:nvSpPr>
          <p:spPr>
            <a:xfrm flipH="1">
              <a:off x="6264407" y="4857015"/>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33"/>
            <p:cNvSpPr/>
            <p:nvPr/>
          </p:nvSpPr>
          <p:spPr>
            <a:xfrm flipH="1">
              <a:off x="511088" y="264866"/>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33"/>
            <p:cNvSpPr/>
            <p:nvPr/>
          </p:nvSpPr>
          <p:spPr>
            <a:xfrm flipH="1">
              <a:off x="330525" y="20196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5" name="Google Shape;785;p33"/>
          <p:cNvGrpSpPr/>
          <p:nvPr/>
        </p:nvGrpSpPr>
        <p:grpSpPr>
          <a:xfrm rot="4499967">
            <a:off x="511656" y="949693"/>
            <a:ext cx="293031" cy="226009"/>
            <a:chOff x="5483150" y="2495300"/>
            <a:chExt cx="195325" cy="150650"/>
          </a:xfrm>
        </p:grpSpPr>
        <p:sp>
          <p:nvSpPr>
            <p:cNvPr id="786" name="Google Shape;786;p33"/>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33"/>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33"/>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9" name="Google Shape;789;p33"/>
          <p:cNvGrpSpPr/>
          <p:nvPr/>
        </p:nvGrpSpPr>
        <p:grpSpPr>
          <a:xfrm rot="1800013">
            <a:off x="452618" y="1374143"/>
            <a:ext cx="288412" cy="230579"/>
            <a:chOff x="5243250" y="2506925"/>
            <a:chExt cx="192250" cy="153700"/>
          </a:xfrm>
        </p:grpSpPr>
        <p:sp>
          <p:nvSpPr>
            <p:cNvPr id="790" name="Google Shape;790;p33"/>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33"/>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33"/>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04"/>
        <p:cNvGrpSpPr/>
        <p:nvPr/>
      </p:nvGrpSpPr>
      <p:grpSpPr>
        <a:xfrm>
          <a:off x="0" y="0"/>
          <a:ext cx="0" cy="0"/>
          <a:chOff x="0" y="0"/>
          <a:chExt cx="0" cy="0"/>
        </a:xfrm>
      </p:grpSpPr>
      <p:sp>
        <p:nvSpPr>
          <p:cNvPr id="905" name="Google Shape;905;p37"/>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sp>
        <p:nvSpPr>
          <p:cNvPr id="906" name="Google Shape;906;p37"/>
          <p:cNvSpPr/>
          <p:nvPr/>
        </p:nvSpPr>
        <p:spPr>
          <a:xfrm flipH="1">
            <a:off x="347837" y="5053300"/>
            <a:ext cx="2161011"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07" name="Google Shape;907;p37"/>
          <p:cNvGrpSpPr/>
          <p:nvPr/>
        </p:nvGrpSpPr>
        <p:grpSpPr>
          <a:xfrm flipH="1">
            <a:off x="574555" y="4472072"/>
            <a:ext cx="1091343" cy="574658"/>
            <a:chOff x="1104000" y="3881850"/>
            <a:chExt cx="970600" cy="511125"/>
          </a:xfrm>
        </p:grpSpPr>
        <p:sp>
          <p:nvSpPr>
            <p:cNvPr id="908" name="Google Shape;908;p37"/>
            <p:cNvSpPr/>
            <p:nvPr/>
          </p:nvSpPr>
          <p:spPr>
            <a:xfrm>
              <a:off x="1104000" y="3881850"/>
              <a:ext cx="970600" cy="511125"/>
            </a:xfrm>
            <a:custGeom>
              <a:avLst/>
              <a:gdLst/>
              <a:ahLst/>
              <a:cxnLst/>
              <a:rect l="l" t="t" r="r" b="b"/>
              <a:pathLst>
                <a:path w="38824" h="20445" extrusionOk="0">
                  <a:moveTo>
                    <a:pt x="2531" y="1"/>
                  </a:moveTo>
                  <a:cubicBezTo>
                    <a:pt x="1135" y="1"/>
                    <a:pt x="0" y="1135"/>
                    <a:pt x="0" y="2531"/>
                  </a:cubicBezTo>
                  <a:lnTo>
                    <a:pt x="0" y="17886"/>
                  </a:lnTo>
                  <a:cubicBezTo>
                    <a:pt x="0" y="19282"/>
                    <a:pt x="1135" y="20445"/>
                    <a:pt x="2531" y="20445"/>
                  </a:cubicBezTo>
                  <a:lnTo>
                    <a:pt x="36265" y="20445"/>
                  </a:lnTo>
                  <a:cubicBezTo>
                    <a:pt x="37660" y="20445"/>
                    <a:pt x="38824" y="19282"/>
                    <a:pt x="38824" y="17886"/>
                  </a:cubicBezTo>
                  <a:lnTo>
                    <a:pt x="38824" y="2531"/>
                  </a:lnTo>
                  <a:cubicBezTo>
                    <a:pt x="38824" y="1135"/>
                    <a:pt x="37660" y="1"/>
                    <a:pt x="362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37"/>
            <p:cNvSpPr/>
            <p:nvPr/>
          </p:nvSpPr>
          <p:spPr>
            <a:xfrm>
              <a:off x="1146900" y="4125500"/>
              <a:ext cx="892075" cy="23850"/>
            </a:xfrm>
            <a:custGeom>
              <a:avLst/>
              <a:gdLst/>
              <a:ahLst/>
              <a:cxnLst/>
              <a:rect l="l" t="t" r="r" b="b"/>
              <a:pathLst>
                <a:path w="35683" h="954" extrusionOk="0">
                  <a:moveTo>
                    <a:pt x="2036" y="0"/>
                  </a:moveTo>
                  <a:cubicBezTo>
                    <a:pt x="1571" y="0"/>
                    <a:pt x="1105" y="7"/>
                    <a:pt x="640" y="26"/>
                  </a:cubicBezTo>
                  <a:lnTo>
                    <a:pt x="582" y="26"/>
                  </a:lnTo>
                  <a:cubicBezTo>
                    <a:pt x="0" y="26"/>
                    <a:pt x="0" y="928"/>
                    <a:pt x="582" y="928"/>
                  </a:cubicBezTo>
                  <a:lnTo>
                    <a:pt x="30855" y="928"/>
                  </a:lnTo>
                  <a:cubicBezTo>
                    <a:pt x="31786" y="928"/>
                    <a:pt x="32716" y="953"/>
                    <a:pt x="33647" y="953"/>
                  </a:cubicBezTo>
                  <a:cubicBezTo>
                    <a:pt x="34112" y="953"/>
                    <a:pt x="34578" y="947"/>
                    <a:pt x="35043" y="928"/>
                  </a:cubicBezTo>
                  <a:lnTo>
                    <a:pt x="35101" y="928"/>
                  </a:lnTo>
                  <a:cubicBezTo>
                    <a:pt x="35683" y="928"/>
                    <a:pt x="35683" y="26"/>
                    <a:pt x="35101" y="26"/>
                  </a:cubicBezTo>
                  <a:lnTo>
                    <a:pt x="4828" y="26"/>
                  </a:lnTo>
                  <a:cubicBezTo>
                    <a:pt x="3897" y="26"/>
                    <a:pt x="2967" y="0"/>
                    <a:pt x="2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37"/>
            <p:cNvSpPr/>
            <p:nvPr/>
          </p:nvSpPr>
          <p:spPr>
            <a:xfrm>
              <a:off x="1190525" y="3942875"/>
              <a:ext cx="175225" cy="151350"/>
            </a:xfrm>
            <a:custGeom>
              <a:avLst/>
              <a:gdLst/>
              <a:ahLst/>
              <a:cxnLst/>
              <a:rect l="l" t="t" r="r" b="b"/>
              <a:pathLst>
                <a:path w="7009" h="6054" extrusionOk="0">
                  <a:moveTo>
                    <a:pt x="1802" y="1"/>
                  </a:moveTo>
                  <a:cubicBezTo>
                    <a:pt x="1254" y="1"/>
                    <a:pt x="714" y="253"/>
                    <a:pt x="378" y="730"/>
                  </a:cubicBezTo>
                  <a:lnTo>
                    <a:pt x="320" y="846"/>
                  </a:lnTo>
                  <a:cubicBezTo>
                    <a:pt x="204" y="962"/>
                    <a:pt x="146" y="1137"/>
                    <a:pt x="87" y="1282"/>
                  </a:cubicBezTo>
                  <a:cubicBezTo>
                    <a:pt x="87"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7" y="2416"/>
                  </a:cubicBezTo>
                  <a:cubicBezTo>
                    <a:pt x="116" y="2446"/>
                    <a:pt x="116" y="2475"/>
                    <a:pt x="146" y="2533"/>
                  </a:cubicBezTo>
                  <a:cubicBezTo>
                    <a:pt x="175" y="2591"/>
                    <a:pt x="204" y="2649"/>
                    <a:pt x="233" y="2707"/>
                  </a:cubicBezTo>
                  <a:cubicBezTo>
                    <a:pt x="233" y="2736"/>
                    <a:pt x="262" y="2765"/>
                    <a:pt x="291" y="2795"/>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821" y="323"/>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7"/>
            <p:cNvSpPr/>
            <p:nvPr/>
          </p:nvSpPr>
          <p:spPr>
            <a:xfrm>
              <a:off x="1232675" y="3981475"/>
              <a:ext cx="120000" cy="112750"/>
            </a:xfrm>
            <a:custGeom>
              <a:avLst/>
              <a:gdLst/>
              <a:ahLst/>
              <a:cxnLst/>
              <a:rect l="l" t="t" r="r" b="b"/>
              <a:pathLst>
                <a:path w="4800" h="4510" extrusionOk="0">
                  <a:moveTo>
                    <a:pt x="2095" y="0"/>
                  </a:moveTo>
                  <a:lnTo>
                    <a:pt x="1" y="2937"/>
                  </a:lnTo>
                  <a:lnTo>
                    <a:pt x="1746" y="4188"/>
                  </a:lnTo>
                  <a:cubicBezTo>
                    <a:pt x="2054" y="4404"/>
                    <a:pt x="2411" y="4509"/>
                    <a:pt x="2765" y="4509"/>
                  </a:cubicBezTo>
                  <a:cubicBezTo>
                    <a:pt x="3313" y="4509"/>
                    <a:pt x="3853" y="4258"/>
                    <a:pt x="4188" y="3781"/>
                  </a:cubicBezTo>
                  <a:lnTo>
                    <a:pt x="4247" y="3664"/>
                  </a:lnTo>
                  <a:cubicBezTo>
                    <a:pt x="4799" y="2879"/>
                    <a:pt x="4625" y="1803"/>
                    <a:pt x="3840" y="1251"/>
                  </a:cubicBezTo>
                  <a:lnTo>
                    <a:pt x="209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7"/>
            <p:cNvSpPr/>
            <p:nvPr/>
          </p:nvSpPr>
          <p:spPr>
            <a:xfrm>
              <a:off x="1165075" y="3942875"/>
              <a:ext cx="119975" cy="112775"/>
            </a:xfrm>
            <a:custGeom>
              <a:avLst/>
              <a:gdLst/>
              <a:ahLst/>
              <a:cxnLst/>
              <a:rect l="l" t="t" r="r" b="b"/>
              <a:pathLst>
                <a:path w="4799" h="4511" extrusionOk="0">
                  <a:moveTo>
                    <a:pt x="2045" y="1"/>
                  </a:moveTo>
                  <a:cubicBezTo>
                    <a:pt x="1505" y="1"/>
                    <a:pt x="976" y="253"/>
                    <a:pt x="640" y="730"/>
                  </a:cubicBezTo>
                  <a:lnTo>
                    <a:pt x="553" y="846"/>
                  </a:lnTo>
                  <a:cubicBezTo>
                    <a:pt x="0" y="1631"/>
                    <a:pt x="204" y="2707"/>
                    <a:pt x="960" y="3260"/>
                  </a:cubicBezTo>
                  <a:lnTo>
                    <a:pt x="2734" y="4510"/>
                  </a:lnTo>
                  <a:lnTo>
                    <a:pt x="4799" y="1573"/>
                  </a:lnTo>
                  <a:lnTo>
                    <a:pt x="3054" y="323"/>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7"/>
            <p:cNvSpPr/>
            <p:nvPr/>
          </p:nvSpPr>
          <p:spPr>
            <a:xfrm>
              <a:off x="1202700" y="3959525"/>
              <a:ext cx="111050" cy="61700"/>
            </a:xfrm>
            <a:custGeom>
              <a:avLst/>
              <a:gdLst/>
              <a:ahLst/>
              <a:cxnLst/>
              <a:rect l="l" t="t" r="r" b="b"/>
              <a:pathLst>
                <a:path w="4442" h="2468" extrusionOk="0">
                  <a:moveTo>
                    <a:pt x="538" y="1"/>
                  </a:moveTo>
                  <a:cubicBezTo>
                    <a:pt x="369" y="1"/>
                    <a:pt x="253" y="55"/>
                    <a:pt x="211" y="180"/>
                  </a:cubicBezTo>
                  <a:cubicBezTo>
                    <a:pt x="1" y="788"/>
                    <a:pt x="3362" y="2468"/>
                    <a:pt x="4189" y="2468"/>
                  </a:cubicBezTo>
                  <a:cubicBezTo>
                    <a:pt x="4390" y="2468"/>
                    <a:pt x="4441" y="2368"/>
                    <a:pt x="4253" y="2129"/>
                  </a:cubicBezTo>
                  <a:cubicBezTo>
                    <a:pt x="3789" y="1517"/>
                    <a:pt x="1432"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7"/>
            <p:cNvSpPr/>
            <p:nvPr/>
          </p:nvSpPr>
          <p:spPr>
            <a:xfrm>
              <a:off x="1402075" y="3942875"/>
              <a:ext cx="175250" cy="151350"/>
            </a:xfrm>
            <a:custGeom>
              <a:avLst/>
              <a:gdLst/>
              <a:ahLst/>
              <a:cxnLst/>
              <a:rect l="l" t="t" r="r" b="b"/>
              <a:pathLst>
                <a:path w="7010" h="6054" extrusionOk="0">
                  <a:moveTo>
                    <a:pt x="1796" y="1"/>
                  </a:moveTo>
                  <a:cubicBezTo>
                    <a:pt x="1254" y="1"/>
                    <a:pt x="715" y="253"/>
                    <a:pt x="379" y="730"/>
                  </a:cubicBezTo>
                  <a:lnTo>
                    <a:pt x="321" y="846"/>
                  </a:lnTo>
                  <a:cubicBezTo>
                    <a:pt x="204" y="962"/>
                    <a:pt x="146" y="1137"/>
                    <a:pt x="88" y="1282"/>
                  </a:cubicBezTo>
                  <a:cubicBezTo>
                    <a:pt x="88" y="1311"/>
                    <a:pt x="59" y="1340"/>
                    <a:pt x="59" y="1370"/>
                  </a:cubicBezTo>
                  <a:cubicBezTo>
                    <a:pt x="59"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117" y="2446"/>
                    <a:pt x="117" y="2475"/>
                    <a:pt x="146" y="2533"/>
                  </a:cubicBezTo>
                  <a:cubicBezTo>
                    <a:pt x="146" y="2591"/>
                    <a:pt x="175" y="2649"/>
                    <a:pt x="233" y="2707"/>
                  </a:cubicBezTo>
                  <a:cubicBezTo>
                    <a:pt x="233" y="2736"/>
                    <a:pt x="262" y="2765"/>
                    <a:pt x="292" y="2795"/>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5"/>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7" y="3114"/>
                    <a:pt x="6282" y="2795"/>
                  </a:cubicBezTo>
                  <a:lnTo>
                    <a:pt x="4566" y="1573"/>
                  </a:lnTo>
                  <a:lnTo>
                    <a:pt x="2792" y="323"/>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7"/>
            <p:cNvSpPr/>
            <p:nvPr/>
          </p:nvSpPr>
          <p:spPr>
            <a:xfrm>
              <a:off x="1444250" y="3981475"/>
              <a:ext cx="119975" cy="112750"/>
            </a:xfrm>
            <a:custGeom>
              <a:avLst/>
              <a:gdLst/>
              <a:ahLst/>
              <a:cxnLst/>
              <a:rect l="l" t="t" r="r" b="b"/>
              <a:pathLst>
                <a:path w="4799" h="4510" extrusionOk="0">
                  <a:moveTo>
                    <a:pt x="2065" y="0"/>
                  </a:moveTo>
                  <a:lnTo>
                    <a:pt x="0" y="2937"/>
                  </a:lnTo>
                  <a:lnTo>
                    <a:pt x="1745" y="4188"/>
                  </a:lnTo>
                  <a:cubicBezTo>
                    <a:pt x="2053" y="4404"/>
                    <a:pt x="2411" y="4509"/>
                    <a:pt x="2764" y="4509"/>
                  </a:cubicBezTo>
                  <a:cubicBezTo>
                    <a:pt x="3312" y="4509"/>
                    <a:pt x="3852" y="4258"/>
                    <a:pt x="4188" y="3781"/>
                  </a:cubicBezTo>
                  <a:lnTo>
                    <a:pt x="4246" y="3664"/>
                  </a:lnTo>
                  <a:cubicBezTo>
                    <a:pt x="4799" y="2879"/>
                    <a:pt x="4624"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7"/>
            <p:cNvSpPr/>
            <p:nvPr/>
          </p:nvSpPr>
          <p:spPr>
            <a:xfrm>
              <a:off x="1376625" y="3942875"/>
              <a:ext cx="120000" cy="112775"/>
            </a:xfrm>
            <a:custGeom>
              <a:avLst/>
              <a:gdLst/>
              <a:ahLst/>
              <a:cxnLst/>
              <a:rect l="l" t="t" r="r" b="b"/>
              <a:pathLst>
                <a:path w="4800" h="4511" extrusionOk="0">
                  <a:moveTo>
                    <a:pt x="2045" y="1"/>
                  </a:moveTo>
                  <a:cubicBezTo>
                    <a:pt x="1505" y="1"/>
                    <a:pt x="976" y="253"/>
                    <a:pt x="641" y="730"/>
                  </a:cubicBezTo>
                  <a:lnTo>
                    <a:pt x="553" y="846"/>
                  </a:lnTo>
                  <a:cubicBezTo>
                    <a:pt x="1" y="1631"/>
                    <a:pt x="204" y="2707"/>
                    <a:pt x="961" y="3260"/>
                  </a:cubicBezTo>
                  <a:lnTo>
                    <a:pt x="2734" y="4510"/>
                  </a:lnTo>
                  <a:lnTo>
                    <a:pt x="4799" y="1573"/>
                  </a:lnTo>
                  <a:lnTo>
                    <a:pt x="3054" y="323"/>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7"/>
            <p:cNvSpPr/>
            <p:nvPr/>
          </p:nvSpPr>
          <p:spPr>
            <a:xfrm>
              <a:off x="1414275" y="3959525"/>
              <a:ext cx="110300" cy="61700"/>
            </a:xfrm>
            <a:custGeom>
              <a:avLst/>
              <a:gdLst/>
              <a:ahLst/>
              <a:cxnLst/>
              <a:rect l="l" t="t" r="r" b="b"/>
              <a:pathLst>
                <a:path w="4412" h="2468" extrusionOk="0">
                  <a:moveTo>
                    <a:pt x="538" y="1"/>
                  </a:moveTo>
                  <a:cubicBezTo>
                    <a:pt x="369" y="1"/>
                    <a:pt x="252" y="55"/>
                    <a:pt x="211" y="180"/>
                  </a:cubicBezTo>
                  <a:cubicBezTo>
                    <a:pt x="0" y="788"/>
                    <a:pt x="3343" y="2468"/>
                    <a:pt x="4162" y="2468"/>
                  </a:cubicBezTo>
                  <a:cubicBezTo>
                    <a:pt x="4362" y="2468"/>
                    <a:pt x="4412" y="2368"/>
                    <a:pt x="4224" y="2129"/>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7"/>
            <p:cNvSpPr/>
            <p:nvPr/>
          </p:nvSpPr>
          <p:spPr>
            <a:xfrm>
              <a:off x="1613650" y="3942875"/>
              <a:ext cx="175225" cy="151350"/>
            </a:xfrm>
            <a:custGeom>
              <a:avLst/>
              <a:gdLst/>
              <a:ahLst/>
              <a:cxnLst/>
              <a:rect l="l" t="t" r="r" b="b"/>
              <a:pathLst>
                <a:path w="7009" h="6054" extrusionOk="0">
                  <a:moveTo>
                    <a:pt x="1795" y="1"/>
                  </a:moveTo>
                  <a:cubicBezTo>
                    <a:pt x="1254" y="1"/>
                    <a:pt x="714" y="253"/>
                    <a:pt x="378" y="730"/>
                  </a:cubicBezTo>
                  <a:lnTo>
                    <a:pt x="320" y="846"/>
                  </a:lnTo>
                  <a:cubicBezTo>
                    <a:pt x="204" y="962"/>
                    <a:pt x="146" y="1137"/>
                    <a:pt x="88" y="1282"/>
                  </a:cubicBezTo>
                  <a:cubicBezTo>
                    <a:pt x="58"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8" y="2416"/>
                  </a:cubicBezTo>
                  <a:cubicBezTo>
                    <a:pt x="88" y="2446"/>
                    <a:pt x="117" y="2475"/>
                    <a:pt x="146" y="2533"/>
                  </a:cubicBezTo>
                  <a:cubicBezTo>
                    <a:pt x="146" y="2591"/>
                    <a:pt x="175" y="2649"/>
                    <a:pt x="233" y="2707"/>
                  </a:cubicBezTo>
                  <a:cubicBezTo>
                    <a:pt x="233" y="2736"/>
                    <a:pt x="262" y="2765"/>
                    <a:pt x="291" y="2795"/>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792" y="323"/>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7"/>
            <p:cNvSpPr/>
            <p:nvPr/>
          </p:nvSpPr>
          <p:spPr>
            <a:xfrm>
              <a:off x="1655800" y="3981475"/>
              <a:ext cx="120000" cy="112750"/>
            </a:xfrm>
            <a:custGeom>
              <a:avLst/>
              <a:gdLst/>
              <a:ahLst/>
              <a:cxnLst/>
              <a:rect l="l" t="t" r="r" b="b"/>
              <a:pathLst>
                <a:path w="4800" h="4510" extrusionOk="0">
                  <a:moveTo>
                    <a:pt x="2066" y="0"/>
                  </a:moveTo>
                  <a:lnTo>
                    <a:pt x="1" y="2937"/>
                  </a:lnTo>
                  <a:lnTo>
                    <a:pt x="1746" y="4188"/>
                  </a:lnTo>
                  <a:cubicBezTo>
                    <a:pt x="2054" y="4404"/>
                    <a:pt x="2407" y="4509"/>
                    <a:pt x="2757" y="4509"/>
                  </a:cubicBezTo>
                  <a:cubicBezTo>
                    <a:pt x="3299" y="4509"/>
                    <a:pt x="3835" y="4258"/>
                    <a:pt x="4189" y="3781"/>
                  </a:cubicBezTo>
                  <a:lnTo>
                    <a:pt x="4247" y="3664"/>
                  </a:lnTo>
                  <a:cubicBezTo>
                    <a:pt x="4799" y="2879"/>
                    <a:pt x="4625" y="1803"/>
                    <a:pt x="3840" y="1251"/>
                  </a:cubicBezTo>
                  <a:lnTo>
                    <a:pt x="206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7"/>
            <p:cNvSpPr/>
            <p:nvPr/>
          </p:nvSpPr>
          <p:spPr>
            <a:xfrm>
              <a:off x="1588200" y="3942875"/>
              <a:ext cx="119975" cy="112775"/>
            </a:xfrm>
            <a:custGeom>
              <a:avLst/>
              <a:gdLst/>
              <a:ahLst/>
              <a:cxnLst/>
              <a:rect l="l" t="t" r="r" b="b"/>
              <a:pathLst>
                <a:path w="4799" h="4511" extrusionOk="0">
                  <a:moveTo>
                    <a:pt x="2043" y="1"/>
                  </a:moveTo>
                  <a:cubicBezTo>
                    <a:pt x="1501" y="1"/>
                    <a:pt x="965" y="253"/>
                    <a:pt x="611" y="730"/>
                  </a:cubicBezTo>
                  <a:lnTo>
                    <a:pt x="553" y="846"/>
                  </a:lnTo>
                  <a:cubicBezTo>
                    <a:pt x="0" y="1631"/>
                    <a:pt x="175" y="2707"/>
                    <a:pt x="960" y="3260"/>
                  </a:cubicBezTo>
                  <a:lnTo>
                    <a:pt x="2734" y="4510"/>
                  </a:lnTo>
                  <a:lnTo>
                    <a:pt x="4799" y="1573"/>
                  </a:lnTo>
                  <a:lnTo>
                    <a:pt x="3054" y="323"/>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7"/>
            <p:cNvSpPr/>
            <p:nvPr/>
          </p:nvSpPr>
          <p:spPr>
            <a:xfrm>
              <a:off x="1625250" y="3959525"/>
              <a:ext cx="110900" cy="61700"/>
            </a:xfrm>
            <a:custGeom>
              <a:avLst/>
              <a:gdLst/>
              <a:ahLst/>
              <a:cxnLst/>
              <a:rect l="l" t="t" r="r" b="b"/>
              <a:pathLst>
                <a:path w="4436" h="2468" extrusionOk="0">
                  <a:moveTo>
                    <a:pt x="561" y="1"/>
                  </a:moveTo>
                  <a:cubicBezTo>
                    <a:pt x="393" y="1"/>
                    <a:pt x="276" y="55"/>
                    <a:pt x="234" y="180"/>
                  </a:cubicBezTo>
                  <a:cubicBezTo>
                    <a:pt x="0" y="788"/>
                    <a:pt x="3357" y="2468"/>
                    <a:pt x="4183" y="2468"/>
                  </a:cubicBezTo>
                  <a:cubicBezTo>
                    <a:pt x="4385" y="2468"/>
                    <a:pt x="4435" y="2368"/>
                    <a:pt x="4247" y="2129"/>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7"/>
            <p:cNvSpPr/>
            <p:nvPr/>
          </p:nvSpPr>
          <p:spPr>
            <a:xfrm>
              <a:off x="1825200" y="3942875"/>
              <a:ext cx="175250" cy="151350"/>
            </a:xfrm>
            <a:custGeom>
              <a:avLst/>
              <a:gdLst/>
              <a:ahLst/>
              <a:cxnLst/>
              <a:rect l="l" t="t" r="r" b="b"/>
              <a:pathLst>
                <a:path w="7010" h="6054" extrusionOk="0">
                  <a:moveTo>
                    <a:pt x="1783" y="1"/>
                  </a:moveTo>
                  <a:cubicBezTo>
                    <a:pt x="1244" y="1"/>
                    <a:pt x="715" y="253"/>
                    <a:pt x="379" y="730"/>
                  </a:cubicBezTo>
                  <a:lnTo>
                    <a:pt x="292" y="846"/>
                  </a:lnTo>
                  <a:cubicBezTo>
                    <a:pt x="204" y="962"/>
                    <a:pt x="146" y="1137"/>
                    <a:pt x="88" y="1282"/>
                  </a:cubicBezTo>
                  <a:cubicBezTo>
                    <a:pt x="59" y="1311"/>
                    <a:pt x="59" y="1340"/>
                    <a:pt x="59" y="1370"/>
                  </a:cubicBezTo>
                  <a:cubicBezTo>
                    <a:pt x="30"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88" y="2446"/>
                    <a:pt x="117" y="2475"/>
                    <a:pt x="146" y="2533"/>
                  </a:cubicBezTo>
                  <a:cubicBezTo>
                    <a:pt x="146" y="2591"/>
                    <a:pt x="175" y="2649"/>
                    <a:pt x="204" y="2707"/>
                  </a:cubicBezTo>
                  <a:cubicBezTo>
                    <a:pt x="233" y="2736"/>
                    <a:pt x="263" y="2765"/>
                    <a:pt x="292" y="2795"/>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5"/>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48" y="3114"/>
                    <a:pt x="6282" y="2795"/>
                  </a:cubicBezTo>
                  <a:lnTo>
                    <a:pt x="4567" y="1573"/>
                  </a:lnTo>
                  <a:lnTo>
                    <a:pt x="2793" y="323"/>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7"/>
            <p:cNvSpPr/>
            <p:nvPr/>
          </p:nvSpPr>
          <p:spPr>
            <a:xfrm>
              <a:off x="1867375" y="3981475"/>
              <a:ext cx="119975" cy="112750"/>
            </a:xfrm>
            <a:custGeom>
              <a:avLst/>
              <a:gdLst/>
              <a:ahLst/>
              <a:cxnLst/>
              <a:rect l="l" t="t" r="r" b="b"/>
              <a:pathLst>
                <a:path w="4799" h="4510" extrusionOk="0">
                  <a:moveTo>
                    <a:pt x="2065" y="0"/>
                  </a:moveTo>
                  <a:lnTo>
                    <a:pt x="1" y="2937"/>
                  </a:lnTo>
                  <a:lnTo>
                    <a:pt x="1745" y="4188"/>
                  </a:lnTo>
                  <a:cubicBezTo>
                    <a:pt x="2053" y="4404"/>
                    <a:pt x="2406" y="4509"/>
                    <a:pt x="2755" y="4509"/>
                  </a:cubicBezTo>
                  <a:cubicBezTo>
                    <a:pt x="3294" y="4509"/>
                    <a:pt x="3823" y="4258"/>
                    <a:pt x="4159" y="3781"/>
                  </a:cubicBezTo>
                  <a:lnTo>
                    <a:pt x="4246" y="3664"/>
                  </a:lnTo>
                  <a:cubicBezTo>
                    <a:pt x="4799" y="2879"/>
                    <a:pt x="4595"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37"/>
            <p:cNvSpPr/>
            <p:nvPr/>
          </p:nvSpPr>
          <p:spPr>
            <a:xfrm>
              <a:off x="1799775" y="3942875"/>
              <a:ext cx="119975" cy="112775"/>
            </a:xfrm>
            <a:custGeom>
              <a:avLst/>
              <a:gdLst/>
              <a:ahLst/>
              <a:cxnLst/>
              <a:rect l="l" t="t" r="r" b="b"/>
              <a:pathLst>
                <a:path w="4799" h="4511" extrusionOk="0">
                  <a:moveTo>
                    <a:pt x="2034" y="1"/>
                  </a:moveTo>
                  <a:cubicBezTo>
                    <a:pt x="1486" y="1"/>
                    <a:pt x="946" y="253"/>
                    <a:pt x="611" y="730"/>
                  </a:cubicBezTo>
                  <a:lnTo>
                    <a:pt x="553" y="846"/>
                  </a:lnTo>
                  <a:cubicBezTo>
                    <a:pt x="0" y="1631"/>
                    <a:pt x="174" y="2707"/>
                    <a:pt x="960" y="3260"/>
                  </a:cubicBezTo>
                  <a:lnTo>
                    <a:pt x="2734" y="4510"/>
                  </a:lnTo>
                  <a:lnTo>
                    <a:pt x="4798" y="1573"/>
                  </a:lnTo>
                  <a:lnTo>
                    <a:pt x="3054" y="323"/>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37"/>
            <p:cNvSpPr/>
            <p:nvPr/>
          </p:nvSpPr>
          <p:spPr>
            <a:xfrm>
              <a:off x="1836800" y="3959525"/>
              <a:ext cx="110925" cy="61700"/>
            </a:xfrm>
            <a:custGeom>
              <a:avLst/>
              <a:gdLst/>
              <a:ahLst/>
              <a:cxnLst/>
              <a:rect l="l" t="t" r="r" b="b"/>
              <a:pathLst>
                <a:path w="4437" h="2468" extrusionOk="0">
                  <a:moveTo>
                    <a:pt x="562" y="1"/>
                  </a:moveTo>
                  <a:cubicBezTo>
                    <a:pt x="393" y="1"/>
                    <a:pt x="276" y="55"/>
                    <a:pt x="235" y="180"/>
                  </a:cubicBezTo>
                  <a:cubicBezTo>
                    <a:pt x="1" y="788"/>
                    <a:pt x="3358" y="2468"/>
                    <a:pt x="4184" y="2468"/>
                  </a:cubicBezTo>
                  <a:cubicBezTo>
                    <a:pt x="4385" y="2468"/>
                    <a:pt x="4436" y="2368"/>
                    <a:pt x="4248" y="2129"/>
                  </a:cubicBezTo>
                  <a:cubicBezTo>
                    <a:pt x="3808" y="1517"/>
                    <a:pt x="1455"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37"/>
            <p:cNvSpPr/>
            <p:nvPr/>
          </p:nvSpPr>
          <p:spPr>
            <a:xfrm>
              <a:off x="1190525" y="4202425"/>
              <a:ext cx="175225" cy="151350"/>
            </a:xfrm>
            <a:custGeom>
              <a:avLst/>
              <a:gdLst/>
              <a:ahLst/>
              <a:cxnLst/>
              <a:rect l="l" t="t" r="r" b="b"/>
              <a:pathLst>
                <a:path w="7009" h="6054" extrusionOk="0">
                  <a:moveTo>
                    <a:pt x="1802" y="1"/>
                  </a:moveTo>
                  <a:cubicBezTo>
                    <a:pt x="1254" y="1"/>
                    <a:pt x="714" y="252"/>
                    <a:pt x="378" y="730"/>
                  </a:cubicBezTo>
                  <a:lnTo>
                    <a:pt x="320" y="846"/>
                  </a:lnTo>
                  <a:cubicBezTo>
                    <a:pt x="204" y="962"/>
                    <a:pt x="146" y="1137"/>
                    <a:pt x="87" y="1282"/>
                  </a:cubicBezTo>
                  <a:cubicBezTo>
                    <a:pt x="87"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7" y="2416"/>
                  </a:cubicBezTo>
                  <a:cubicBezTo>
                    <a:pt x="116" y="2445"/>
                    <a:pt x="116" y="2474"/>
                    <a:pt x="146" y="2533"/>
                  </a:cubicBezTo>
                  <a:cubicBezTo>
                    <a:pt x="175" y="2591"/>
                    <a:pt x="204" y="2649"/>
                    <a:pt x="233" y="2707"/>
                  </a:cubicBezTo>
                  <a:cubicBezTo>
                    <a:pt x="233" y="2736"/>
                    <a:pt x="262" y="2765"/>
                    <a:pt x="291" y="2794"/>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821" y="322"/>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37"/>
            <p:cNvSpPr/>
            <p:nvPr/>
          </p:nvSpPr>
          <p:spPr>
            <a:xfrm>
              <a:off x="1232675" y="4241000"/>
              <a:ext cx="120000" cy="112775"/>
            </a:xfrm>
            <a:custGeom>
              <a:avLst/>
              <a:gdLst/>
              <a:ahLst/>
              <a:cxnLst/>
              <a:rect l="l" t="t" r="r" b="b"/>
              <a:pathLst>
                <a:path w="4800" h="4511" extrusionOk="0">
                  <a:moveTo>
                    <a:pt x="2095" y="1"/>
                  </a:moveTo>
                  <a:lnTo>
                    <a:pt x="1" y="2938"/>
                  </a:lnTo>
                  <a:lnTo>
                    <a:pt x="1746" y="4189"/>
                  </a:lnTo>
                  <a:cubicBezTo>
                    <a:pt x="2054" y="4405"/>
                    <a:pt x="2411" y="4510"/>
                    <a:pt x="2765" y="4510"/>
                  </a:cubicBezTo>
                  <a:cubicBezTo>
                    <a:pt x="3313" y="4510"/>
                    <a:pt x="3853" y="4259"/>
                    <a:pt x="4188" y="3781"/>
                  </a:cubicBezTo>
                  <a:lnTo>
                    <a:pt x="4247" y="3665"/>
                  </a:lnTo>
                  <a:cubicBezTo>
                    <a:pt x="4799" y="2909"/>
                    <a:pt x="4625" y="1804"/>
                    <a:pt x="3840" y="1251"/>
                  </a:cubicBezTo>
                  <a:lnTo>
                    <a:pt x="209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37"/>
            <p:cNvSpPr/>
            <p:nvPr/>
          </p:nvSpPr>
          <p:spPr>
            <a:xfrm>
              <a:off x="1165075" y="4202425"/>
              <a:ext cx="119975" cy="112775"/>
            </a:xfrm>
            <a:custGeom>
              <a:avLst/>
              <a:gdLst/>
              <a:ahLst/>
              <a:cxnLst/>
              <a:rect l="l" t="t" r="r" b="b"/>
              <a:pathLst>
                <a:path w="4799" h="4511" extrusionOk="0">
                  <a:moveTo>
                    <a:pt x="2045" y="1"/>
                  </a:moveTo>
                  <a:cubicBezTo>
                    <a:pt x="1505" y="1"/>
                    <a:pt x="976" y="252"/>
                    <a:pt x="640" y="730"/>
                  </a:cubicBezTo>
                  <a:lnTo>
                    <a:pt x="553" y="846"/>
                  </a:lnTo>
                  <a:cubicBezTo>
                    <a:pt x="0" y="1631"/>
                    <a:pt x="204" y="2707"/>
                    <a:pt x="960" y="3260"/>
                  </a:cubicBezTo>
                  <a:lnTo>
                    <a:pt x="2734" y="4510"/>
                  </a:lnTo>
                  <a:lnTo>
                    <a:pt x="4799" y="1573"/>
                  </a:lnTo>
                  <a:lnTo>
                    <a:pt x="3054" y="322"/>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37"/>
            <p:cNvSpPr/>
            <p:nvPr/>
          </p:nvSpPr>
          <p:spPr>
            <a:xfrm>
              <a:off x="1202725" y="4219075"/>
              <a:ext cx="111050" cy="61775"/>
            </a:xfrm>
            <a:custGeom>
              <a:avLst/>
              <a:gdLst/>
              <a:ahLst/>
              <a:cxnLst/>
              <a:rect l="l" t="t" r="r" b="b"/>
              <a:pathLst>
                <a:path w="4442" h="2471" extrusionOk="0">
                  <a:moveTo>
                    <a:pt x="537" y="1"/>
                  </a:moveTo>
                  <a:cubicBezTo>
                    <a:pt x="368" y="1"/>
                    <a:pt x="252" y="55"/>
                    <a:pt x="210" y="180"/>
                  </a:cubicBezTo>
                  <a:cubicBezTo>
                    <a:pt x="0" y="810"/>
                    <a:pt x="3348" y="2470"/>
                    <a:pt x="4183" y="2470"/>
                  </a:cubicBezTo>
                  <a:cubicBezTo>
                    <a:pt x="4389" y="2470"/>
                    <a:pt x="4442" y="2370"/>
                    <a:pt x="4252" y="2128"/>
                  </a:cubicBezTo>
                  <a:cubicBezTo>
                    <a:pt x="3788" y="1517"/>
                    <a:pt x="1431"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37"/>
            <p:cNvSpPr/>
            <p:nvPr/>
          </p:nvSpPr>
          <p:spPr>
            <a:xfrm>
              <a:off x="1402075" y="4202425"/>
              <a:ext cx="175250" cy="151350"/>
            </a:xfrm>
            <a:custGeom>
              <a:avLst/>
              <a:gdLst/>
              <a:ahLst/>
              <a:cxnLst/>
              <a:rect l="l" t="t" r="r" b="b"/>
              <a:pathLst>
                <a:path w="7010" h="6054" extrusionOk="0">
                  <a:moveTo>
                    <a:pt x="1796" y="1"/>
                  </a:moveTo>
                  <a:cubicBezTo>
                    <a:pt x="1254" y="1"/>
                    <a:pt x="715" y="252"/>
                    <a:pt x="379" y="730"/>
                  </a:cubicBezTo>
                  <a:lnTo>
                    <a:pt x="321" y="846"/>
                  </a:lnTo>
                  <a:cubicBezTo>
                    <a:pt x="204" y="962"/>
                    <a:pt x="146" y="1137"/>
                    <a:pt x="88" y="1282"/>
                  </a:cubicBezTo>
                  <a:cubicBezTo>
                    <a:pt x="88" y="1311"/>
                    <a:pt x="59" y="1340"/>
                    <a:pt x="59" y="1369"/>
                  </a:cubicBezTo>
                  <a:cubicBezTo>
                    <a:pt x="59"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117" y="2445"/>
                    <a:pt x="117" y="2474"/>
                    <a:pt x="146" y="2533"/>
                  </a:cubicBezTo>
                  <a:cubicBezTo>
                    <a:pt x="146" y="2591"/>
                    <a:pt x="175" y="2649"/>
                    <a:pt x="233" y="2707"/>
                  </a:cubicBezTo>
                  <a:cubicBezTo>
                    <a:pt x="233" y="2736"/>
                    <a:pt x="262" y="2765"/>
                    <a:pt x="292" y="2794"/>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4"/>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7" y="3143"/>
                    <a:pt x="6282" y="2794"/>
                  </a:cubicBezTo>
                  <a:lnTo>
                    <a:pt x="4566" y="1573"/>
                  </a:lnTo>
                  <a:lnTo>
                    <a:pt x="2792" y="322"/>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37"/>
            <p:cNvSpPr/>
            <p:nvPr/>
          </p:nvSpPr>
          <p:spPr>
            <a:xfrm>
              <a:off x="1444250" y="4241000"/>
              <a:ext cx="119975" cy="112775"/>
            </a:xfrm>
            <a:custGeom>
              <a:avLst/>
              <a:gdLst/>
              <a:ahLst/>
              <a:cxnLst/>
              <a:rect l="l" t="t" r="r" b="b"/>
              <a:pathLst>
                <a:path w="4799" h="4511" extrusionOk="0">
                  <a:moveTo>
                    <a:pt x="2065" y="1"/>
                  </a:moveTo>
                  <a:lnTo>
                    <a:pt x="0" y="2938"/>
                  </a:lnTo>
                  <a:lnTo>
                    <a:pt x="1745" y="4189"/>
                  </a:lnTo>
                  <a:cubicBezTo>
                    <a:pt x="2053" y="4405"/>
                    <a:pt x="2411" y="4510"/>
                    <a:pt x="2764" y="4510"/>
                  </a:cubicBezTo>
                  <a:cubicBezTo>
                    <a:pt x="3312" y="4510"/>
                    <a:pt x="3852" y="4259"/>
                    <a:pt x="4188" y="3781"/>
                  </a:cubicBezTo>
                  <a:lnTo>
                    <a:pt x="4246" y="3665"/>
                  </a:lnTo>
                  <a:cubicBezTo>
                    <a:pt x="4799" y="2909"/>
                    <a:pt x="4624"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37"/>
            <p:cNvSpPr/>
            <p:nvPr/>
          </p:nvSpPr>
          <p:spPr>
            <a:xfrm>
              <a:off x="1376625" y="4202425"/>
              <a:ext cx="120000" cy="112775"/>
            </a:xfrm>
            <a:custGeom>
              <a:avLst/>
              <a:gdLst/>
              <a:ahLst/>
              <a:cxnLst/>
              <a:rect l="l" t="t" r="r" b="b"/>
              <a:pathLst>
                <a:path w="4800" h="4511" extrusionOk="0">
                  <a:moveTo>
                    <a:pt x="2045" y="1"/>
                  </a:moveTo>
                  <a:cubicBezTo>
                    <a:pt x="1505" y="1"/>
                    <a:pt x="976" y="252"/>
                    <a:pt x="641" y="730"/>
                  </a:cubicBezTo>
                  <a:lnTo>
                    <a:pt x="553" y="846"/>
                  </a:lnTo>
                  <a:cubicBezTo>
                    <a:pt x="1" y="1631"/>
                    <a:pt x="204" y="2707"/>
                    <a:pt x="961" y="3260"/>
                  </a:cubicBezTo>
                  <a:lnTo>
                    <a:pt x="2734" y="4510"/>
                  </a:lnTo>
                  <a:lnTo>
                    <a:pt x="4799" y="1573"/>
                  </a:lnTo>
                  <a:lnTo>
                    <a:pt x="3054" y="322"/>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37"/>
            <p:cNvSpPr/>
            <p:nvPr/>
          </p:nvSpPr>
          <p:spPr>
            <a:xfrm>
              <a:off x="1414275" y="4219075"/>
              <a:ext cx="110350" cy="61775"/>
            </a:xfrm>
            <a:custGeom>
              <a:avLst/>
              <a:gdLst/>
              <a:ahLst/>
              <a:cxnLst/>
              <a:rect l="l" t="t" r="r" b="b"/>
              <a:pathLst>
                <a:path w="4414" h="2471" extrusionOk="0">
                  <a:moveTo>
                    <a:pt x="538" y="1"/>
                  </a:moveTo>
                  <a:cubicBezTo>
                    <a:pt x="369" y="1"/>
                    <a:pt x="252" y="55"/>
                    <a:pt x="211" y="180"/>
                  </a:cubicBezTo>
                  <a:cubicBezTo>
                    <a:pt x="1" y="810"/>
                    <a:pt x="3330" y="2470"/>
                    <a:pt x="4158" y="2470"/>
                  </a:cubicBezTo>
                  <a:cubicBezTo>
                    <a:pt x="4361" y="2470"/>
                    <a:pt x="4413" y="2370"/>
                    <a:pt x="4224" y="2128"/>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37"/>
            <p:cNvSpPr/>
            <p:nvPr/>
          </p:nvSpPr>
          <p:spPr>
            <a:xfrm>
              <a:off x="1613650" y="4202425"/>
              <a:ext cx="175225" cy="151350"/>
            </a:xfrm>
            <a:custGeom>
              <a:avLst/>
              <a:gdLst/>
              <a:ahLst/>
              <a:cxnLst/>
              <a:rect l="l" t="t" r="r" b="b"/>
              <a:pathLst>
                <a:path w="7009" h="6054" extrusionOk="0">
                  <a:moveTo>
                    <a:pt x="1795" y="1"/>
                  </a:moveTo>
                  <a:cubicBezTo>
                    <a:pt x="1254" y="1"/>
                    <a:pt x="714" y="252"/>
                    <a:pt x="378" y="730"/>
                  </a:cubicBezTo>
                  <a:lnTo>
                    <a:pt x="320" y="846"/>
                  </a:lnTo>
                  <a:cubicBezTo>
                    <a:pt x="204" y="962"/>
                    <a:pt x="146" y="1137"/>
                    <a:pt x="88" y="1282"/>
                  </a:cubicBezTo>
                  <a:cubicBezTo>
                    <a:pt x="58"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8" y="2416"/>
                  </a:cubicBezTo>
                  <a:cubicBezTo>
                    <a:pt x="88" y="2445"/>
                    <a:pt x="117" y="2474"/>
                    <a:pt x="146" y="2533"/>
                  </a:cubicBezTo>
                  <a:cubicBezTo>
                    <a:pt x="146" y="2591"/>
                    <a:pt x="175" y="2649"/>
                    <a:pt x="233" y="2707"/>
                  </a:cubicBezTo>
                  <a:cubicBezTo>
                    <a:pt x="233" y="2736"/>
                    <a:pt x="262" y="2765"/>
                    <a:pt x="291" y="2794"/>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792" y="322"/>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37"/>
            <p:cNvSpPr/>
            <p:nvPr/>
          </p:nvSpPr>
          <p:spPr>
            <a:xfrm>
              <a:off x="1655800" y="4241000"/>
              <a:ext cx="120000" cy="112775"/>
            </a:xfrm>
            <a:custGeom>
              <a:avLst/>
              <a:gdLst/>
              <a:ahLst/>
              <a:cxnLst/>
              <a:rect l="l" t="t" r="r" b="b"/>
              <a:pathLst>
                <a:path w="4800" h="4511" extrusionOk="0">
                  <a:moveTo>
                    <a:pt x="2066" y="1"/>
                  </a:moveTo>
                  <a:lnTo>
                    <a:pt x="1" y="2938"/>
                  </a:lnTo>
                  <a:lnTo>
                    <a:pt x="1746" y="4189"/>
                  </a:lnTo>
                  <a:cubicBezTo>
                    <a:pt x="2054" y="4405"/>
                    <a:pt x="2407" y="4510"/>
                    <a:pt x="2757" y="4510"/>
                  </a:cubicBezTo>
                  <a:cubicBezTo>
                    <a:pt x="3299" y="4510"/>
                    <a:pt x="3835" y="4259"/>
                    <a:pt x="4189" y="3781"/>
                  </a:cubicBezTo>
                  <a:lnTo>
                    <a:pt x="4247" y="3665"/>
                  </a:lnTo>
                  <a:cubicBezTo>
                    <a:pt x="4799" y="2909"/>
                    <a:pt x="4625" y="1804"/>
                    <a:pt x="3840" y="1251"/>
                  </a:cubicBezTo>
                  <a:lnTo>
                    <a:pt x="2066"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37"/>
            <p:cNvSpPr/>
            <p:nvPr/>
          </p:nvSpPr>
          <p:spPr>
            <a:xfrm>
              <a:off x="1588200" y="4202425"/>
              <a:ext cx="119975" cy="112775"/>
            </a:xfrm>
            <a:custGeom>
              <a:avLst/>
              <a:gdLst/>
              <a:ahLst/>
              <a:cxnLst/>
              <a:rect l="l" t="t" r="r" b="b"/>
              <a:pathLst>
                <a:path w="4799" h="4511" extrusionOk="0">
                  <a:moveTo>
                    <a:pt x="2043" y="1"/>
                  </a:moveTo>
                  <a:cubicBezTo>
                    <a:pt x="1501" y="1"/>
                    <a:pt x="965" y="252"/>
                    <a:pt x="611" y="730"/>
                  </a:cubicBezTo>
                  <a:lnTo>
                    <a:pt x="553" y="846"/>
                  </a:lnTo>
                  <a:cubicBezTo>
                    <a:pt x="0" y="1631"/>
                    <a:pt x="175" y="2707"/>
                    <a:pt x="960" y="3260"/>
                  </a:cubicBezTo>
                  <a:lnTo>
                    <a:pt x="2734" y="4510"/>
                  </a:lnTo>
                  <a:lnTo>
                    <a:pt x="4799" y="1573"/>
                  </a:lnTo>
                  <a:lnTo>
                    <a:pt x="3054" y="322"/>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37"/>
            <p:cNvSpPr/>
            <p:nvPr/>
          </p:nvSpPr>
          <p:spPr>
            <a:xfrm>
              <a:off x="1625250" y="4219075"/>
              <a:ext cx="110925" cy="61775"/>
            </a:xfrm>
            <a:custGeom>
              <a:avLst/>
              <a:gdLst/>
              <a:ahLst/>
              <a:cxnLst/>
              <a:rect l="l" t="t" r="r" b="b"/>
              <a:pathLst>
                <a:path w="4437" h="2471" extrusionOk="0">
                  <a:moveTo>
                    <a:pt x="561" y="1"/>
                  </a:moveTo>
                  <a:cubicBezTo>
                    <a:pt x="393" y="1"/>
                    <a:pt x="276" y="55"/>
                    <a:pt x="234" y="180"/>
                  </a:cubicBezTo>
                  <a:cubicBezTo>
                    <a:pt x="1" y="810"/>
                    <a:pt x="3344" y="2470"/>
                    <a:pt x="4178" y="2470"/>
                  </a:cubicBezTo>
                  <a:cubicBezTo>
                    <a:pt x="4384" y="2470"/>
                    <a:pt x="4437" y="2370"/>
                    <a:pt x="4247" y="2128"/>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37"/>
            <p:cNvSpPr/>
            <p:nvPr/>
          </p:nvSpPr>
          <p:spPr>
            <a:xfrm>
              <a:off x="1825200" y="4202425"/>
              <a:ext cx="175250" cy="151350"/>
            </a:xfrm>
            <a:custGeom>
              <a:avLst/>
              <a:gdLst/>
              <a:ahLst/>
              <a:cxnLst/>
              <a:rect l="l" t="t" r="r" b="b"/>
              <a:pathLst>
                <a:path w="7010" h="6054" extrusionOk="0">
                  <a:moveTo>
                    <a:pt x="1783" y="1"/>
                  </a:moveTo>
                  <a:cubicBezTo>
                    <a:pt x="1244" y="1"/>
                    <a:pt x="715" y="252"/>
                    <a:pt x="379" y="730"/>
                  </a:cubicBezTo>
                  <a:lnTo>
                    <a:pt x="292" y="846"/>
                  </a:lnTo>
                  <a:cubicBezTo>
                    <a:pt x="204" y="962"/>
                    <a:pt x="146" y="1137"/>
                    <a:pt x="88" y="1282"/>
                  </a:cubicBezTo>
                  <a:cubicBezTo>
                    <a:pt x="59" y="1311"/>
                    <a:pt x="59" y="1340"/>
                    <a:pt x="59" y="1369"/>
                  </a:cubicBezTo>
                  <a:cubicBezTo>
                    <a:pt x="30"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88" y="2445"/>
                    <a:pt x="117" y="2474"/>
                    <a:pt x="146" y="2533"/>
                  </a:cubicBezTo>
                  <a:cubicBezTo>
                    <a:pt x="146" y="2591"/>
                    <a:pt x="175" y="2649"/>
                    <a:pt x="204" y="2707"/>
                  </a:cubicBezTo>
                  <a:cubicBezTo>
                    <a:pt x="233" y="2736"/>
                    <a:pt x="263" y="2765"/>
                    <a:pt x="292" y="2794"/>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4"/>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48" y="3143"/>
                    <a:pt x="6282" y="2794"/>
                  </a:cubicBezTo>
                  <a:lnTo>
                    <a:pt x="4567" y="1573"/>
                  </a:lnTo>
                  <a:lnTo>
                    <a:pt x="2793" y="322"/>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37"/>
            <p:cNvSpPr/>
            <p:nvPr/>
          </p:nvSpPr>
          <p:spPr>
            <a:xfrm>
              <a:off x="1867375" y="4241000"/>
              <a:ext cx="119975" cy="112775"/>
            </a:xfrm>
            <a:custGeom>
              <a:avLst/>
              <a:gdLst/>
              <a:ahLst/>
              <a:cxnLst/>
              <a:rect l="l" t="t" r="r" b="b"/>
              <a:pathLst>
                <a:path w="4799" h="4511" extrusionOk="0">
                  <a:moveTo>
                    <a:pt x="2065" y="1"/>
                  </a:moveTo>
                  <a:lnTo>
                    <a:pt x="1" y="2938"/>
                  </a:lnTo>
                  <a:lnTo>
                    <a:pt x="1745" y="4189"/>
                  </a:lnTo>
                  <a:cubicBezTo>
                    <a:pt x="2053" y="4405"/>
                    <a:pt x="2406" y="4510"/>
                    <a:pt x="2755" y="4510"/>
                  </a:cubicBezTo>
                  <a:cubicBezTo>
                    <a:pt x="3294" y="4510"/>
                    <a:pt x="3823" y="4259"/>
                    <a:pt x="4159" y="3781"/>
                  </a:cubicBezTo>
                  <a:lnTo>
                    <a:pt x="4246" y="3665"/>
                  </a:lnTo>
                  <a:cubicBezTo>
                    <a:pt x="4799" y="2909"/>
                    <a:pt x="4595"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37"/>
            <p:cNvSpPr/>
            <p:nvPr/>
          </p:nvSpPr>
          <p:spPr>
            <a:xfrm>
              <a:off x="1799775" y="4202425"/>
              <a:ext cx="119975" cy="112775"/>
            </a:xfrm>
            <a:custGeom>
              <a:avLst/>
              <a:gdLst/>
              <a:ahLst/>
              <a:cxnLst/>
              <a:rect l="l" t="t" r="r" b="b"/>
              <a:pathLst>
                <a:path w="4799" h="4511" extrusionOk="0">
                  <a:moveTo>
                    <a:pt x="2034" y="1"/>
                  </a:moveTo>
                  <a:cubicBezTo>
                    <a:pt x="1486" y="1"/>
                    <a:pt x="946" y="252"/>
                    <a:pt x="611" y="730"/>
                  </a:cubicBezTo>
                  <a:lnTo>
                    <a:pt x="553" y="846"/>
                  </a:lnTo>
                  <a:cubicBezTo>
                    <a:pt x="0" y="1631"/>
                    <a:pt x="174" y="2707"/>
                    <a:pt x="960" y="3260"/>
                  </a:cubicBezTo>
                  <a:lnTo>
                    <a:pt x="2734" y="4510"/>
                  </a:lnTo>
                  <a:lnTo>
                    <a:pt x="4798" y="1573"/>
                  </a:lnTo>
                  <a:lnTo>
                    <a:pt x="3054" y="322"/>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37"/>
            <p:cNvSpPr/>
            <p:nvPr/>
          </p:nvSpPr>
          <p:spPr>
            <a:xfrm>
              <a:off x="1836825" y="4219075"/>
              <a:ext cx="110925" cy="61775"/>
            </a:xfrm>
            <a:custGeom>
              <a:avLst/>
              <a:gdLst/>
              <a:ahLst/>
              <a:cxnLst/>
              <a:rect l="l" t="t" r="r" b="b"/>
              <a:pathLst>
                <a:path w="4437" h="2471" extrusionOk="0">
                  <a:moveTo>
                    <a:pt x="561" y="1"/>
                  </a:moveTo>
                  <a:cubicBezTo>
                    <a:pt x="392" y="1"/>
                    <a:pt x="275" y="55"/>
                    <a:pt x="234" y="180"/>
                  </a:cubicBezTo>
                  <a:cubicBezTo>
                    <a:pt x="0" y="810"/>
                    <a:pt x="3344" y="2470"/>
                    <a:pt x="4178" y="2470"/>
                  </a:cubicBezTo>
                  <a:cubicBezTo>
                    <a:pt x="4383" y="2470"/>
                    <a:pt x="4437" y="2370"/>
                    <a:pt x="4247" y="2128"/>
                  </a:cubicBezTo>
                  <a:cubicBezTo>
                    <a:pt x="3807" y="1517"/>
                    <a:pt x="1454"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2" name="Google Shape;942;p37"/>
          <p:cNvGrpSpPr/>
          <p:nvPr/>
        </p:nvGrpSpPr>
        <p:grpSpPr>
          <a:xfrm rot="7443102" flipH="1">
            <a:off x="2135580" y="4910461"/>
            <a:ext cx="174907" cy="188420"/>
            <a:chOff x="4572900" y="1559200"/>
            <a:chExt cx="109050" cy="117475"/>
          </a:xfrm>
        </p:grpSpPr>
        <p:sp>
          <p:nvSpPr>
            <p:cNvPr id="943" name="Google Shape;943;p37"/>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37"/>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37"/>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6" name="Google Shape;946;p37"/>
          <p:cNvGrpSpPr/>
          <p:nvPr/>
        </p:nvGrpSpPr>
        <p:grpSpPr>
          <a:xfrm flipH="1">
            <a:off x="1940404" y="4890178"/>
            <a:ext cx="200432" cy="161573"/>
            <a:chOff x="4786025" y="1663100"/>
            <a:chExt cx="124950" cy="100725"/>
          </a:xfrm>
        </p:grpSpPr>
        <p:sp>
          <p:nvSpPr>
            <p:cNvPr id="947" name="Google Shape;947;p37"/>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37"/>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37"/>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0" name="Google Shape;950;p37"/>
          <p:cNvGrpSpPr/>
          <p:nvPr/>
        </p:nvGrpSpPr>
        <p:grpSpPr>
          <a:xfrm>
            <a:off x="332312" y="245453"/>
            <a:ext cx="8471887" cy="4697382"/>
            <a:chOff x="332312" y="245453"/>
            <a:chExt cx="8471887" cy="4697382"/>
          </a:xfrm>
        </p:grpSpPr>
        <p:sp>
          <p:nvSpPr>
            <p:cNvPr id="951" name="Google Shape;951;p37"/>
            <p:cNvSpPr/>
            <p:nvPr/>
          </p:nvSpPr>
          <p:spPr>
            <a:xfrm>
              <a:off x="1731440" y="265961"/>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37"/>
            <p:cNvSpPr/>
            <p:nvPr/>
          </p:nvSpPr>
          <p:spPr>
            <a:xfrm>
              <a:off x="410896" y="46863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37"/>
            <p:cNvSpPr/>
            <p:nvPr/>
          </p:nvSpPr>
          <p:spPr>
            <a:xfrm>
              <a:off x="8670771" y="223762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37"/>
            <p:cNvSpPr/>
            <p:nvPr/>
          </p:nvSpPr>
          <p:spPr>
            <a:xfrm>
              <a:off x="3657214" y="4856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5" name="Google Shape;955;p37"/>
            <p:cNvSpPr/>
            <p:nvPr/>
          </p:nvSpPr>
          <p:spPr>
            <a:xfrm>
              <a:off x="7346193" y="2454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37"/>
            <p:cNvSpPr/>
            <p:nvPr/>
          </p:nvSpPr>
          <p:spPr>
            <a:xfrm>
              <a:off x="8717519" y="471605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37"/>
            <p:cNvSpPr/>
            <p:nvPr/>
          </p:nvSpPr>
          <p:spPr>
            <a:xfrm>
              <a:off x="5568712" y="46626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37"/>
            <p:cNvSpPr/>
            <p:nvPr/>
          </p:nvSpPr>
          <p:spPr>
            <a:xfrm>
              <a:off x="332312" y="31409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08"/>
        <p:cNvGrpSpPr/>
        <p:nvPr/>
      </p:nvGrpSpPr>
      <p:grpSpPr>
        <a:xfrm>
          <a:off x="0" y="0"/>
          <a:ext cx="0" cy="0"/>
          <a:chOff x="0" y="0"/>
          <a:chExt cx="0" cy="0"/>
        </a:xfrm>
      </p:grpSpPr>
      <p:grpSp>
        <p:nvGrpSpPr>
          <p:cNvPr id="1009" name="Google Shape;1009;p41"/>
          <p:cNvGrpSpPr/>
          <p:nvPr/>
        </p:nvGrpSpPr>
        <p:grpSpPr>
          <a:xfrm rot="7443102" flipH="1">
            <a:off x="6976294" y="4910461"/>
            <a:ext cx="174907" cy="188420"/>
            <a:chOff x="4572900" y="1559200"/>
            <a:chExt cx="109050" cy="117475"/>
          </a:xfrm>
        </p:grpSpPr>
        <p:sp>
          <p:nvSpPr>
            <p:cNvPr id="1010" name="Google Shape;1010;p41"/>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41"/>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41"/>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13" name="Google Shape;1013;p41"/>
          <p:cNvSpPr/>
          <p:nvPr/>
        </p:nvSpPr>
        <p:spPr>
          <a:xfrm flipH="1">
            <a:off x="6342481" y="5053300"/>
            <a:ext cx="17812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14" name="Google Shape;1014;p41"/>
          <p:cNvGrpSpPr/>
          <p:nvPr/>
        </p:nvGrpSpPr>
        <p:grpSpPr>
          <a:xfrm rot="-8496144" flipH="1">
            <a:off x="7511026" y="4923628"/>
            <a:ext cx="201248" cy="162073"/>
            <a:chOff x="5092300" y="1444675"/>
            <a:chExt cx="125475" cy="101050"/>
          </a:xfrm>
        </p:grpSpPr>
        <p:sp>
          <p:nvSpPr>
            <p:cNvPr id="1015" name="Google Shape;1015;p41"/>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41"/>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41"/>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18" name="Google Shape;1018;p41"/>
          <p:cNvGrpSpPr/>
          <p:nvPr/>
        </p:nvGrpSpPr>
        <p:grpSpPr>
          <a:xfrm flipH="1">
            <a:off x="7666474" y="4863587"/>
            <a:ext cx="174045" cy="188161"/>
            <a:chOff x="5066550" y="1672425"/>
            <a:chExt cx="108500" cy="117300"/>
          </a:xfrm>
        </p:grpSpPr>
        <p:sp>
          <p:nvSpPr>
            <p:cNvPr id="1019" name="Google Shape;1019;p41"/>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41"/>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41"/>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22" name="Google Shape;1022;p41"/>
          <p:cNvGrpSpPr/>
          <p:nvPr/>
        </p:nvGrpSpPr>
        <p:grpSpPr>
          <a:xfrm flipH="1">
            <a:off x="406710" y="179228"/>
            <a:ext cx="8397489" cy="4675948"/>
            <a:chOff x="406710" y="179228"/>
            <a:chExt cx="8397489" cy="4675948"/>
          </a:xfrm>
        </p:grpSpPr>
        <p:sp>
          <p:nvSpPr>
            <p:cNvPr id="1023" name="Google Shape;1023;p41"/>
            <p:cNvSpPr/>
            <p:nvPr/>
          </p:nvSpPr>
          <p:spPr>
            <a:xfrm>
              <a:off x="2486615"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41"/>
            <p:cNvSpPr/>
            <p:nvPr/>
          </p:nvSpPr>
          <p:spPr>
            <a:xfrm>
              <a:off x="410896" y="46863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41"/>
            <p:cNvSpPr/>
            <p:nvPr/>
          </p:nvSpPr>
          <p:spPr>
            <a:xfrm>
              <a:off x="6519285"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41"/>
            <p:cNvSpPr/>
            <p:nvPr/>
          </p:nvSpPr>
          <p:spPr>
            <a:xfrm>
              <a:off x="8638971" y="12816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41"/>
            <p:cNvSpPr/>
            <p:nvPr/>
          </p:nvSpPr>
          <p:spPr>
            <a:xfrm>
              <a:off x="406710" y="35286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41"/>
            <p:cNvSpPr/>
            <p:nvPr/>
          </p:nvSpPr>
          <p:spPr>
            <a:xfrm>
              <a:off x="3293126" y="46616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41"/>
            <p:cNvSpPr/>
            <p:nvPr/>
          </p:nvSpPr>
          <p:spPr>
            <a:xfrm>
              <a:off x="5764203" y="468215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0" name="Google Shape;1030;p41"/>
            <p:cNvSpPr/>
            <p:nvPr/>
          </p:nvSpPr>
          <p:spPr>
            <a:xfrm>
              <a:off x="5381368"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41"/>
            <p:cNvSpPr/>
            <p:nvPr/>
          </p:nvSpPr>
          <p:spPr>
            <a:xfrm>
              <a:off x="8717519" y="350811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41"/>
            <p:cNvSpPr/>
            <p:nvPr/>
          </p:nvSpPr>
          <p:spPr>
            <a:xfrm>
              <a:off x="4667612" y="4661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41"/>
            <p:cNvSpPr/>
            <p:nvPr/>
          </p:nvSpPr>
          <p:spPr>
            <a:xfrm>
              <a:off x="406712" y="2076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4" name="Google Shape;1034;p41"/>
          <p:cNvGrpSpPr/>
          <p:nvPr/>
        </p:nvGrpSpPr>
        <p:grpSpPr>
          <a:xfrm>
            <a:off x="590951" y="336141"/>
            <a:ext cx="495059" cy="553007"/>
            <a:chOff x="4543425" y="1438150"/>
            <a:chExt cx="420325" cy="469525"/>
          </a:xfrm>
        </p:grpSpPr>
        <p:sp>
          <p:nvSpPr>
            <p:cNvPr id="1035" name="Google Shape;103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4" name="Google Shape;1044;p41"/>
          <p:cNvGrpSpPr/>
          <p:nvPr/>
        </p:nvGrpSpPr>
        <p:grpSpPr>
          <a:xfrm rot="-4500129">
            <a:off x="8183032" y="539246"/>
            <a:ext cx="495068" cy="553017"/>
            <a:chOff x="4543425" y="1438150"/>
            <a:chExt cx="420325" cy="469525"/>
          </a:xfrm>
        </p:grpSpPr>
        <p:sp>
          <p:nvSpPr>
            <p:cNvPr id="1045" name="Google Shape;104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sp>
        <p:nvSpPr>
          <p:cNvPr id="52" name="Google Shape;52;p4"/>
          <p:cNvSpPr txBox="1">
            <a:spLocks noGrp="1"/>
          </p:cNvSpPr>
          <p:nvPr>
            <p:ph type="body" idx="1"/>
          </p:nvPr>
        </p:nvSpPr>
        <p:spPr>
          <a:xfrm>
            <a:off x="720000" y="1819175"/>
            <a:ext cx="3804900" cy="1148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200">
                <a:solidFill>
                  <a:srgbClr val="434343"/>
                </a:solidFill>
              </a:defRPr>
            </a:lvl1pPr>
            <a:lvl2pPr marL="914400" lvl="1" indent="-317500" rtl="0">
              <a:lnSpc>
                <a:spcPct val="115000"/>
              </a:lnSpc>
              <a:spcBef>
                <a:spcPts val="0"/>
              </a:spcBef>
              <a:spcAft>
                <a:spcPts val="0"/>
              </a:spcAft>
              <a:buClr>
                <a:schemeClr val="dk1"/>
              </a:buClr>
              <a:buSzPts val="1400"/>
              <a:buChar char="○"/>
              <a:defRPr>
                <a:solidFill>
                  <a:srgbClr val="434343"/>
                </a:solidFill>
              </a:defRPr>
            </a:lvl2pPr>
            <a:lvl3pPr marL="1371600" lvl="2" indent="-317500" rtl="0">
              <a:lnSpc>
                <a:spcPct val="115000"/>
              </a:lnSpc>
              <a:spcBef>
                <a:spcPts val="1600"/>
              </a:spcBef>
              <a:spcAft>
                <a:spcPts val="0"/>
              </a:spcAft>
              <a:buClr>
                <a:schemeClr val="dk1"/>
              </a:buClr>
              <a:buSzPts val="1400"/>
              <a:buChar char="■"/>
              <a:defRPr>
                <a:solidFill>
                  <a:srgbClr val="434343"/>
                </a:solidFill>
              </a:defRPr>
            </a:lvl3pPr>
            <a:lvl4pPr marL="1828800" lvl="3" indent="-317500" rtl="0">
              <a:lnSpc>
                <a:spcPct val="115000"/>
              </a:lnSpc>
              <a:spcBef>
                <a:spcPts val="1600"/>
              </a:spcBef>
              <a:spcAft>
                <a:spcPts val="0"/>
              </a:spcAft>
              <a:buClr>
                <a:schemeClr val="dk1"/>
              </a:buClr>
              <a:buSzPts val="1400"/>
              <a:buChar char="●"/>
              <a:defRPr>
                <a:solidFill>
                  <a:srgbClr val="434343"/>
                </a:solidFill>
              </a:defRPr>
            </a:lvl4pPr>
            <a:lvl5pPr marL="2286000" lvl="4" indent="-317500" rtl="0">
              <a:lnSpc>
                <a:spcPct val="115000"/>
              </a:lnSpc>
              <a:spcBef>
                <a:spcPts val="1600"/>
              </a:spcBef>
              <a:spcAft>
                <a:spcPts val="0"/>
              </a:spcAft>
              <a:buClr>
                <a:schemeClr val="dk1"/>
              </a:buClr>
              <a:buSzPts val="1400"/>
              <a:buChar char="○"/>
              <a:defRPr>
                <a:solidFill>
                  <a:srgbClr val="434343"/>
                </a:solidFill>
              </a:defRPr>
            </a:lvl5pPr>
            <a:lvl6pPr marL="2743200" lvl="5" indent="-317500" rtl="0">
              <a:lnSpc>
                <a:spcPct val="115000"/>
              </a:lnSpc>
              <a:spcBef>
                <a:spcPts val="1600"/>
              </a:spcBef>
              <a:spcAft>
                <a:spcPts val="0"/>
              </a:spcAft>
              <a:buClr>
                <a:schemeClr val="dk1"/>
              </a:buClr>
              <a:buSzPts val="1400"/>
              <a:buChar char="■"/>
              <a:defRPr>
                <a:solidFill>
                  <a:srgbClr val="434343"/>
                </a:solidFill>
              </a:defRPr>
            </a:lvl6pPr>
            <a:lvl7pPr marL="3200400" lvl="6" indent="-317500" rtl="0">
              <a:lnSpc>
                <a:spcPct val="115000"/>
              </a:lnSpc>
              <a:spcBef>
                <a:spcPts val="1600"/>
              </a:spcBef>
              <a:spcAft>
                <a:spcPts val="0"/>
              </a:spcAft>
              <a:buClr>
                <a:schemeClr val="dk1"/>
              </a:buClr>
              <a:buSzPts val="1400"/>
              <a:buChar char="●"/>
              <a:defRPr>
                <a:solidFill>
                  <a:srgbClr val="434343"/>
                </a:solidFill>
              </a:defRPr>
            </a:lvl7pPr>
            <a:lvl8pPr marL="3657600" lvl="7" indent="-317500" rtl="0">
              <a:lnSpc>
                <a:spcPct val="115000"/>
              </a:lnSpc>
              <a:spcBef>
                <a:spcPts val="1600"/>
              </a:spcBef>
              <a:spcAft>
                <a:spcPts val="0"/>
              </a:spcAft>
              <a:buClr>
                <a:schemeClr val="dk1"/>
              </a:buClr>
              <a:buSzPts val="1400"/>
              <a:buChar char="○"/>
              <a:defRPr>
                <a:solidFill>
                  <a:srgbClr val="434343"/>
                </a:solidFill>
              </a:defRPr>
            </a:lvl8pPr>
            <a:lvl9pPr marL="4114800" lvl="8" indent="-317500" rtl="0">
              <a:lnSpc>
                <a:spcPct val="115000"/>
              </a:lnSpc>
              <a:spcBef>
                <a:spcPts val="1600"/>
              </a:spcBef>
              <a:spcAft>
                <a:spcPts val="1600"/>
              </a:spcAft>
              <a:buClr>
                <a:schemeClr val="dk1"/>
              </a:buClr>
              <a:buSzPts val="1400"/>
              <a:buChar char="■"/>
              <a:defRPr>
                <a:solidFill>
                  <a:srgbClr val="434343"/>
                </a:solidFill>
              </a:defRPr>
            </a:lvl9pPr>
          </a:lstStyle>
          <a:p/>
        </p:txBody>
      </p:sp>
      <p:grpSp>
        <p:nvGrpSpPr>
          <p:cNvPr id="53" name="Google Shape;53;p4"/>
          <p:cNvGrpSpPr/>
          <p:nvPr/>
        </p:nvGrpSpPr>
        <p:grpSpPr>
          <a:xfrm rot="10800000" flipH="1">
            <a:off x="216387" y="245453"/>
            <a:ext cx="8587814" cy="4439205"/>
            <a:chOff x="216387" y="503630"/>
            <a:chExt cx="8587814" cy="4439205"/>
          </a:xfrm>
        </p:grpSpPr>
        <p:sp>
          <p:nvSpPr>
            <p:cNvPr id="54" name="Google Shape;54;p4"/>
            <p:cNvSpPr/>
            <p:nvPr/>
          </p:nvSpPr>
          <p:spPr>
            <a:xfrm>
              <a:off x="410896" y="40005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4"/>
            <p:cNvSpPr/>
            <p:nvPr/>
          </p:nvSpPr>
          <p:spPr>
            <a:xfrm>
              <a:off x="8675396" y="7893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4"/>
            <p:cNvSpPr/>
            <p:nvPr/>
          </p:nvSpPr>
          <p:spPr>
            <a:xfrm>
              <a:off x="365185" y="30322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4"/>
            <p:cNvSpPr/>
            <p:nvPr/>
          </p:nvSpPr>
          <p:spPr>
            <a:xfrm>
              <a:off x="3657214" y="4856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4"/>
            <p:cNvSpPr/>
            <p:nvPr/>
          </p:nvSpPr>
          <p:spPr>
            <a:xfrm>
              <a:off x="8585603" y="46692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4"/>
            <p:cNvSpPr/>
            <p:nvPr/>
          </p:nvSpPr>
          <p:spPr>
            <a:xfrm>
              <a:off x="1018193" y="5036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4"/>
            <p:cNvSpPr/>
            <p:nvPr/>
          </p:nvSpPr>
          <p:spPr>
            <a:xfrm>
              <a:off x="8522994" y="248165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4"/>
            <p:cNvSpPr/>
            <p:nvPr/>
          </p:nvSpPr>
          <p:spPr>
            <a:xfrm>
              <a:off x="8609687" y="39224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4"/>
            <p:cNvSpPr/>
            <p:nvPr/>
          </p:nvSpPr>
          <p:spPr>
            <a:xfrm>
              <a:off x="216387" y="1481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54"/>
        <p:cNvGrpSpPr/>
        <p:nvPr/>
      </p:nvGrpSpPr>
      <p:grpSpPr>
        <a:xfrm>
          <a:off x="0" y="0"/>
          <a:ext cx="0" cy="0"/>
          <a:chOff x="0" y="0"/>
          <a:chExt cx="0" cy="0"/>
        </a:xfrm>
      </p:grpSpPr>
      <p:sp>
        <p:nvSpPr>
          <p:cNvPr id="1055" name="Google Shape;1055;p42"/>
          <p:cNvSpPr/>
          <p:nvPr/>
        </p:nvSpPr>
        <p:spPr>
          <a:xfrm flipH="1">
            <a:off x="394841" y="5053300"/>
            <a:ext cx="835591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56" name="Google Shape;1056;p42"/>
          <p:cNvGrpSpPr/>
          <p:nvPr/>
        </p:nvGrpSpPr>
        <p:grpSpPr>
          <a:xfrm>
            <a:off x="1432831" y="4161319"/>
            <a:ext cx="552492" cy="881934"/>
            <a:chOff x="894125" y="2648175"/>
            <a:chExt cx="497875" cy="794750"/>
          </a:xfrm>
        </p:grpSpPr>
        <p:sp>
          <p:nvSpPr>
            <p:cNvPr id="1057" name="Google Shape;1057;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64" name="Google Shape;1064;p42"/>
          <p:cNvGrpSpPr/>
          <p:nvPr/>
        </p:nvGrpSpPr>
        <p:grpSpPr>
          <a:xfrm>
            <a:off x="642289" y="3937826"/>
            <a:ext cx="701854" cy="1120359"/>
            <a:chOff x="894125" y="2648175"/>
            <a:chExt cx="497875" cy="794750"/>
          </a:xfrm>
        </p:grpSpPr>
        <p:sp>
          <p:nvSpPr>
            <p:cNvPr id="1065" name="Google Shape;1065;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2" name="Google Shape;1072;p42"/>
          <p:cNvGrpSpPr/>
          <p:nvPr/>
        </p:nvGrpSpPr>
        <p:grpSpPr>
          <a:xfrm flipH="1">
            <a:off x="313485" y="275936"/>
            <a:ext cx="8530211" cy="4191898"/>
            <a:chOff x="313485" y="275936"/>
            <a:chExt cx="8530211" cy="4191898"/>
          </a:xfrm>
        </p:grpSpPr>
        <p:sp>
          <p:nvSpPr>
            <p:cNvPr id="1073" name="Google Shape;1073;p42"/>
            <p:cNvSpPr/>
            <p:nvPr/>
          </p:nvSpPr>
          <p:spPr>
            <a:xfrm flipH="1">
              <a:off x="7089435" y="2759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42"/>
            <p:cNvSpPr/>
            <p:nvPr/>
          </p:nvSpPr>
          <p:spPr>
            <a:xfrm flipH="1">
              <a:off x="8757016" y="4381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42"/>
            <p:cNvSpPr/>
            <p:nvPr/>
          </p:nvSpPr>
          <p:spPr>
            <a:xfrm flipH="1">
              <a:off x="3822961" y="3182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42"/>
            <p:cNvSpPr/>
            <p:nvPr/>
          </p:nvSpPr>
          <p:spPr>
            <a:xfrm flipH="1">
              <a:off x="400167" y="193595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42"/>
            <p:cNvSpPr/>
            <p:nvPr/>
          </p:nvSpPr>
          <p:spPr>
            <a:xfrm flipH="1">
              <a:off x="313485" y="42944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42"/>
            <p:cNvSpPr/>
            <p:nvPr/>
          </p:nvSpPr>
          <p:spPr>
            <a:xfrm flipH="1">
              <a:off x="518721" y="4990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42"/>
            <p:cNvSpPr/>
            <p:nvPr/>
          </p:nvSpPr>
          <p:spPr>
            <a:xfrm flipH="1">
              <a:off x="8630171" y="29451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0" name="Google Shape;1080;p42"/>
          <p:cNvGrpSpPr/>
          <p:nvPr/>
        </p:nvGrpSpPr>
        <p:grpSpPr>
          <a:xfrm rot="4499967">
            <a:off x="957381" y="426493"/>
            <a:ext cx="293031" cy="226009"/>
            <a:chOff x="5483150" y="2495300"/>
            <a:chExt cx="195325" cy="150650"/>
          </a:xfrm>
        </p:grpSpPr>
        <p:sp>
          <p:nvSpPr>
            <p:cNvPr id="1081" name="Google Shape;1081;p42"/>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42"/>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42"/>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4" name="Google Shape;1084;p42"/>
          <p:cNvGrpSpPr/>
          <p:nvPr/>
        </p:nvGrpSpPr>
        <p:grpSpPr>
          <a:xfrm rot="1800013">
            <a:off x="569018" y="332593"/>
            <a:ext cx="288412" cy="230579"/>
            <a:chOff x="5243250" y="2506925"/>
            <a:chExt cx="192250" cy="153700"/>
          </a:xfrm>
        </p:grpSpPr>
        <p:sp>
          <p:nvSpPr>
            <p:cNvPr id="1085" name="Google Shape;1085;p4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4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4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566"/>
        <p:cNvGrpSpPr/>
        <p:nvPr/>
      </p:nvGrpSpPr>
      <p:grpSpPr>
        <a:xfrm>
          <a:off x="0" y="0"/>
          <a:ext cx="0" cy="0"/>
          <a:chOff x="0" y="0"/>
          <a:chExt cx="0" cy="0"/>
        </a:xfrm>
      </p:grpSpPr>
      <p:grpSp>
        <p:nvGrpSpPr>
          <p:cNvPr id="2" name="Google Shape;569;p16"/>
          <p:cNvGrpSpPr/>
          <p:nvPr/>
        </p:nvGrpSpPr>
        <p:grpSpPr bwMode="auto">
          <a:xfrm>
            <a:off x="-871538" y="-1008460"/>
            <a:ext cx="10512426" cy="6502004"/>
            <a:chOff x="-872187" y="-1008088"/>
            <a:chExt cx="10512445" cy="6501563"/>
          </a:xfrm>
        </p:grpSpPr>
        <p:sp>
          <p:nvSpPr>
            <p:cNvPr id="3" name="Google Shape;570;p16"/>
            <p:cNvSpPr/>
            <p:nvPr/>
          </p:nvSpPr>
          <p:spPr bwMode="auto">
            <a:xfrm>
              <a:off x="6039448" y="-1008088"/>
              <a:ext cx="3600810" cy="2729027"/>
            </a:xfrm>
            <a:custGeom>
              <a:avLst/>
              <a:gdLst>
                <a:gd name="T0" fmla="*/ 2147483646 w 23820"/>
                <a:gd name="T1" fmla="*/ 0 h 18053"/>
                <a:gd name="T2" fmla="*/ 2147483646 w 23820"/>
                <a:gd name="T3" fmla="*/ 2147483646 h 18053"/>
                <a:gd name="T4" fmla="*/ 2147483646 w 23820"/>
                <a:gd name="T5" fmla="*/ 2147483646 h 18053"/>
                <a:gd name="T6" fmla="*/ 2147483646 w 23820"/>
                <a:gd name="T7" fmla="*/ 2147483646 h 18053"/>
                <a:gd name="T8" fmla="*/ 2147483646 w 23820"/>
                <a:gd name="T9" fmla="*/ 2147483646 h 18053"/>
                <a:gd name="T10" fmla="*/ 2147483646 w 23820"/>
                <a:gd name="T11" fmla="*/ 2147483646 h 18053"/>
                <a:gd name="T12" fmla="*/ 2147483646 w 23820"/>
                <a:gd name="T13" fmla="*/ 2147483646 h 18053"/>
                <a:gd name="T14" fmla="*/ 2147483646 w 23820"/>
                <a:gd name="T15" fmla="*/ 2147483646 h 18053"/>
                <a:gd name="T16" fmla="*/ 2147483646 w 23820"/>
                <a:gd name="T17" fmla="*/ 2147483646 h 18053"/>
                <a:gd name="T18" fmla="*/ 2147483646 w 23820"/>
                <a:gd name="T19" fmla="*/ 2147483646 h 18053"/>
                <a:gd name="T20" fmla="*/ 2147483646 w 23820"/>
                <a:gd name="T21" fmla="*/ 2147483646 h 18053"/>
                <a:gd name="T22" fmla="*/ 2147483646 w 23820"/>
                <a:gd name="T23" fmla="*/ 2147483646 h 18053"/>
                <a:gd name="T24" fmla="*/ 2147483646 w 23820"/>
                <a:gd name="T25" fmla="*/ 2147483646 h 18053"/>
                <a:gd name="T26" fmla="*/ 2147483646 w 23820"/>
                <a:gd name="T27" fmla="*/ 2147483646 h 18053"/>
                <a:gd name="T28" fmla="*/ 2147483646 w 23820"/>
                <a:gd name="T29" fmla="*/ 2147483646 h 18053"/>
                <a:gd name="T30" fmla="*/ 2147483646 w 23820"/>
                <a:gd name="T31" fmla="*/ 2147483646 h 18053"/>
                <a:gd name="T32" fmla="*/ 2147483646 w 23820"/>
                <a:gd name="T33" fmla="*/ 2147483646 h 18053"/>
                <a:gd name="T34" fmla="*/ 2147483646 w 23820"/>
                <a:gd name="T35" fmla="*/ 2147483646 h 18053"/>
                <a:gd name="T36" fmla="*/ 2147483646 w 23820"/>
                <a:gd name="T37" fmla="*/ 2147483646 h 18053"/>
                <a:gd name="T38" fmla="*/ 2147483646 w 23820"/>
                <a:gd name="T39" fmla="*/ 2147483646 h 18053"/>
                <a:gd name="T40" fmla="*/ 2147483646 w 23820"/>
                <a:gd name="T41" fmla="*/ 2147483646 h 18053"/>
                <a:gd name="T42" fmla="*/ 2147483646 w 23820"/>
                <a:gd name="T43" fmla="*/ 2147483646 h 18053"/>
                <a:gd name="T44" fmla="*/ 2147483646 w 23820"/>
                <a:gd name="T45" fmla="*/ 2147483646 h 18053"/>
                <a:gd name="T46" fmla="*/ 2147483646 w 23820"/>
                <a:gd name="T47" fmla="*/ 2147483646 h 18053"/>
                <a:gd name="T48" fmla="*/ 2147483646 w 23820"/>
                <a:gd name="T49" fmla="*/ 2147483646 h 18053"/>
                <a:gd name="T50" fmla="*/ 2147483646 w 23820"/>
                <a:gd name="T51" fmla="*/ 2147483646 h 18053"/>
                <a:gd name="T52" fmla="*/ 2147483646 w 23820"/>
                <a:gd name="T53" fmla="*/ 2147483646 h 18053"/>
                <a:gd name="T54" fmla="*/ 2147483646 w 23820"/>
                <a:gd name="T55" fmla="*/ 2147483646 h 18053"/>
                <a:gd name="T56" fmla="*/ 2147483646 w 23820"/>
                <a:gd name="T57" fmla="*/ 2147483646 h 18053"/>
                <a:gd name="T58" fmla="*/ 2147483646 w 23820"/>
                <a:gd name="T59" fmla="*/ 2147483646 h 18053"/>
                <a:gd name="T60" fmla="*/ 2147483646 w 23820"/>
                <a:gd name="T61" fmla="*/ 2147483646 h 18053"/>
                <a:gd name="T62" fmla="*/ 2147483646 w 23820"/>
                <a:gd name="T63" fmla="*/ 2147483646 h 18053"/>
                <a:gd name="T64" fmla="*/ 2147483646 w 23820"/>
                <a:gd name="T65" fmla="*/ 2147483646 h 18053"/>
                <a:gd name="T66" fmla="*/ 2147483646 w 23820"/>
                <a:gd name="T67" fmla="*/ 2147483646 h 18053"/>
                <a:gd name="T68" fmla="*/ 2147483646 w 23820"/>
                <a:gd name="T69" fmla="*/ 2147483646 h 18053"/>
                <a:gd name="T70" fmla="*/ 2147483646 w 23820"/>
                <a:gd name="T71" fmla="*/ 2147483646 h 18053"/>
                <a:gd name="T72" fmla="*/ 2147483646 w 23820"/>
                <a:gd name="T73" fmla="*/ 2147483646 h 18053"/>
                <a:gd name="T74" fmla="*/ 2147483646 w 23820"/>
                <a:gd name="T75" fmla="*/ 2147483646 h 18053"/>
                <a:gd name="T76" fmla="*/ 2147483646 w 23820"/>
                <a:gd name="T77" fmla="*/ 2147483646 h 18053"/>
                <a:gd name="T78" fmla="*/ 2147483646 w 23820"/>
                <a:gd name="T79" fmla="*/ 2147483646 h 18053"/>
                <a:gd name="T80" fmla="*/ 2147483646 w 23820"/>
                <a:gd name="T81" fmla="*/ 2147483646 h 18053"/>
                <a:gd name="T82" fmla="*/ 2147483646 w 23820"/>
                <a:gd name="T83" fmla="*/ 2147483646 h 18053"/>
                <a:gd name="T84" fmla="*/ 2147483646 w 23820"/>
                <a:gd name="T85" fmla="*/ 2147483646 h 18053"/>
                <a:gd name="T86" fmla="*/ 2147483646 w 23820"/>
                <a:gd name="T87" fmla="*/ 2147483646 h 18053"/>
                <a:gd name="T88" fmla="*/ 2147483646 w 23820"/>
                <a:gd name="T89" fmla="*/ 2147483646 h 18053"/>
                <a:gd name="T90" fmla="*/ 2147483646 w 23820"/>
                <a:gd name="T91" fmla="*/ 2147483646 h 18053"/>
                <a:gd name="T92" fmla="*/ 2147483646 w 23820"/>
                <a:gd name="T93" fmla="*/ 2147483646 h 18053"/>
                <a:gd name="T94" fmla="*/ 2147483646 w 23820"/>
                <a:gd name="T95" fmla="*/ 2147483646 h 18053"/>
                <a:gd name="T96" fmla="*/ 2147483646 w 23820"/>
                <a:gd name="T97" fmla="*/ 2147483646 h 18053"/>
                <a:gd name="T98" fmla="*/ 2147483646 w 23820"/>
                <a:gd name="T99" fmla="*/ 2147483646 h 18053"/>
                <a:gd name="T100" fmla="*/ 2147483646 w 23820"/>
                <a:gd name="T101" fmla="*/ 2147483646 h 18053"/>
                <a:gd name="T102" fmla="*/ 2147483646 w 23820"/>
                <a:gd name="T103" fmla="*/ 2147483646 h 18053"/>
                <a:gd name="T104" fmla="*/ 2147483646 w 23820"/>
                <a:gd name="T105" fmla="*/ 2147483646 h 18053"/>
                <a:gd name="T106" fmla="*/ 2147483646 w 23820"/>
                <a:gd name="T107" fmla="*/ 2147483646 h 18053"/>
                <a:gd name="T108" fmla="*/ 2147483646 w 23820"/>
                <a:gd name="T109" fmla="*/ 2147483646 h 18053"/>
                <a:gd name="T110" fmla="*/ 2147483646 w 23820"/>
                <a:gd name="T111" fmla="*/ 2147483646 h 18053"/>
                <a:gd name="T112" fmla="*/ 2147483646 w 23820"/>
                <a:gd name="T113" fmla="*/ 2147483646 h 18053"/>
                <a:gd name="T114" fmla="*/ 2147483646 w 23820"/>
                <a:gd name="T115" fmla="*/ 2147483646 h 18053"/>
                <a:gd name="T116" fmla="*/ 2147483646 w 23820"/>
                <a:gd name="T117" fmla="*/ 2147483646 h 18053"/>
                <a:gd name="T118" fmla="*/ 2147483646 w 23820"/>
                <a:gd name="T119" fmla="*/ 0 h 180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820" h="18053" extrusionOk="0">
                  <a:moveTo>
                    <a:pt x="23820" y="0"/>
                  </a:moveTo>
                  <a:lnTo>
                    <a:pt x="1" y="948"/>
                  </a:lnTo>
                  <a:lnTo>
                    <a:pt x="40" y="1383"/>
                  </a:lnTo>
                  <a:lnTo>
                    <a:pt x="119" y="1778"/>
                  </a:lnTo>
                  <a:lnTo>
                    <a:pt x="238" y="2133"/>
                  </a:lnTo>
                  <a:lnTo>
                    <a:pt x="396" y="2528"/>
                  </a:lnTo>
                  <a:lnTo>
                    <a:pt x="554" y="2884"/>
                  </a:lnTo>
                  <a:lnTo>
                    <a:pt x="751" y="3239"/>
                  </a:lnTo>
                  <a:lnTo>
                    <a:pt x="988" y="3555"/>
                  </a:lnTo>
                  <a:lnTo>
                    <a:pt x="1265" y="3871"/>
                  </a:lnTo>
                  <a:lnTo>
                    <a:pt x="1541" y="4187"/>
                  </a:lnTo>
                  <a:lnTo>
                    <a:pt x="1818" y="4424"/>
                  </a:lnTo>
                  <a:lnTo>
                    <a:pt x="2134" y="4701"/>
                  </a:lnTo>
                  <a:lnTo>
                    <a:pt x="2489" y="4898"/>
                  </a:lnTo>
                  <a:lnTo>
                    <a:pt x="2845" y="5096"/>
                  </a:lnTo>
                  <a:lnTo>
                    <a:pt x="3201" y="5254"/>
                  </a:lnTo>
                  <a:lnTo>
                    <a:pt x="3596" y="5412"/>
                  </a:lnTo>
                  <a:lnTo>
                    <a:pt x="3951" y="5491"/>
                  </a:lnTo>
                  <a:lnTo>
                    <a:pt x="4386" y="5570"/>
                  </a:lnTo>
                  <a:lnTo>
                    <a:pt x="4781" y="5609"/>
                  </a:lnTo>
                  <a:lnTo>
                    <a:pt x="5610" y="5570"/>
                  </a:lnTo>
                  <a:lnTo>
                    <a:pt x="6440" y="5530"/>
                  </a:lnTo>
                  <a:lnTo>
                    <a:pt x="7269" y="5412"/>
                  </a:lnTo>
                  <a:lnTo>
                    <a:pt x="8059" y="5293"/>
                  </a:lnTo>
                  <a:lnTo>
                    <a:pt x="8889" y="5214"/>
                  </a:lnTo>
                  <a:lnTo>
                    <a:pt x="9718" y="5214"/>
                  </a:lnTo>
                  <a:lnTo>
                    <a:pt x="10113" y="5254"/>
                  </a:lnTo>
                  <a:lnTo>
                    <a:pt x="10548" y="5293"/>
                  </a:lnTo>
                  <a:lnTo>
                    <a:pt x="10903" y="5412"/>
                  </a:lnTo>
                  <a:lnTo>
                    <a:pt x="11298" y="5530"/>
                  </a:lnTo>
                  <a:lnTo>
                    <a:pt x="11654" y="5649"/>
                  </a:lnTo>
                  <a:lnTo>
                    <a:pt x="11970" y="5807"/>
                  </a:lnTo>
                  <a:lnTo>
                    <a:pt x="12325" y="6004"/>
                  </a:lnTo>
                  <a:lnTo>
                    <a:pt x="12641" y="6241"/>
                  </a:lnTo>
                  <a:lnTo>
                    <a:pt x="13273" y="6715"/>
                  </a:lnTo>
                  <a:lnTo>
                    <a:pt x="13826" y="7229"/>
                  </a:lnTo>
                  <a:lnTo>
                    <a:pt x="14379" y="7861"/>
                  </a:lnTo>
                  <a:lnTo>
                    <a:pt x="14853" y="8493"/>
                  </a:lnTo>
                  <a:lnTo>
                    <a:pt x="15288" y="9125"/>
                  </a:lnTo>
                  <a:lnTo>
                    <a:pt x="15683" y="9796"/>
                  </a:lnTo>
                  <a:lnTo>
                    <a:pt x="16038" y="10507"/>
                  </a:lnTo>
                  <a:lnTo>
                    <a:pt x="16749" y="11890"/>
                  </a:lnTo>
                  <a:lnTo>
                    <a:pt x="17500" y="13312"/>
                  </a:lnTo>
                  <a:lnTo>
                    <a:pt x="17895" y="13983"/>
                  </a:lnTo>
                  <a:lnTo>
                    <a:pt x="18290" y="14655"/>
                  </a:lnTo>
                  <a:lnTo>
                    <a:pt x="18764" y="15287"/>
                  </a:lnTo>
                  <a:lnTo>
                    <a:pt x="19277" y="15879"/>
                  </a:lnTo>
                  <a:lnTo>
                    <a:pt x="19870" y="16432"/>
                  </a:lnTo>
                  <a:lnTo>
                    <a:pt x="20462" y="16946"/>
                  </a:lnTo>
                  <a:lnTo>
                    <a:pt x="21134" y="17341"/>
                  </a:lnTo>
                  <a:lnTo>
                    <a:pt x="21450" y="17539"/>
                  </a:lnTo>
                  <a:lnTo>
                    <a:pt x="21805" y="17697"/>
                  </a:lnTo>
                  <a:lnTo>
                    <a:pt x="22200" y="17815"/>
                  </a:lnTo>
                  <a:lnTo>
                    <a:pt x="22556" y="17934"/>
                  </a:lnTo>
                  <a:lnTo>
                    <a:pt x="22951" y="18013"/>
                  </a:lnTo>
                  <a:lnTo>
                    <a:pt x="23307" y="18052"/>
                  </a:lnTo>
                  <a:lnTo>
                    <a:pt x="23425" y="13509"/>
                  </a:lnTo>
                  <a:lnTo>
                    <a:pt x="23544" y="9006"/>
                  </a:lnTo>
                  <a:lnTo>
                    <a:pt x="23702" y="4543"/>
                  </a:lnTo>
                  <a:lnTo>
                    <a:pt x="2382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4" name="Google Shape;571;p16"/>
            <p:cNvSpPr/>
            <p:nvPr/>
          </p:nvSpPr>
          <p:spPr bwMode="auto">
            <a:xfrm flipH="1">
              <a:off x="-872187" y="4412331"/>
              <a:ext cx="2564472" cy="1081143"/>
            </a:xfrm>
            <a:custGeom>
              <a:avLst/>
              <a:gdLst>
                <a:gd name="T0" fmla="*/ 2147483646 w 28955"/>
                <a:gd name="T1" fmla="*/ 2147483646 h 12207"/>
                <a:gd name="T2" fmla="*/ 2147483646 w 28955"/>
                <a:gd name="T3" fmla="*/ 2147483646 h 12207"/>
                <a:gd name="T4" fmla="*/ 2147483646 w 28955"/>
                <a:gd name="T5" fmla="*/ 2147483646 h 12207"/>
                <a:gd name="T6" fmla="*/ 2147483646 w 28955"/>
                <a:gd name="T7" fmla="*/ 2147483646 h 12207"/>
                <a:gd name="T8" fmla="*/ 2147483646 w 28955"/>
                <a:gd name="T9" fmla="*/ 2147483646 h 12207"/>
                <a:gd name="T10" fmla="*/ 2147483646 w 28955"/>
                <a:gd name="T11" fmla="*/ 2147483646 h 12207"/>
                <a:gd name="T12" fmla="*/ 2147483646 w 28955"/>
                <a:gd name="T13" fmla="*/ 2147483646 h 12207"/>
                <a:gd name="T14" fmla="*/ 2147483646 w 28955"/>
                <a:gd name="T15" fmla="*/ 2147483646 h 12207"/>
                <a:gd name="T16" fmla="*/ 2147483646 w 28955"/>
                <a:gd name="T17" fmla="*/ 2147483646 h 12207"/>
                <a:gd name="T18" fmla="*/ 2147483646 w 28955"/>
                <a:gd name="T19" fmla="*/ 2147483646 h 12207"/>
                <a:gd name="T20" fmla="*/ 2147483646 w 28955"/>
                <a:gd name="T21" fmla="*/ 2147483646 h 12207"/>
                <a:gd name="T22" fmla="*/ 2147483646 w 28955"/>
                <a:gd name="T23" fmla="*/ 2147483646 h 12207"/>
                <a:gd name="T24" fmla="*/ 2147483646 w 28955"/>
                <a:gd name="T25" fmla="*/ 2147483646 h 12207"/>
                <a:gd name="T26" fmla="*/ 2147483646 w 28955"/>
                <a:gd name="T27" fmla="*/ 2147483646 h 12207"/>
                <a:gd name="T28" fmla="*/ 2147483646 w 28955"/>
                <a:gd name="T29" fmla="*/ 2147483646 h 12207"/>
                <a:gd name="T30" fmla="*/ 2147483646 w 28955"/>
                <a:gd name="T31" fmla="*/ 2147483646 h 12207"/>
                <a:gd name="T32" fmla="*/ 2147483646 w 28955"/>
                <a:gd name="T33" fmla="*/ 2147483646 h 12207"/>
                <a:gd name="T34" fmla="*/ 2147483646 w 28955"/>
                <a:gd name="T35" fmla="*/ 2147483646 h 12207"/>
                <a:gd name="T36" fmla="*/ 2147483646 w 28955"/>
                <a:gd name="T37" fmla="*/ 2147483646 h 12207"/>
                <a:gd name="T38" fmla="*/ 2147483646 w 28955"/>
                <a:gd name="T39" fmla="*/ 2147483646 h 12207"/>
                <a:gd name="T40" fmla="*/ 2147483646 w 28955"/>
                <a:gd name="T41" fmla="*/ 2147483646 h 12207"/>
                <a:gd name="T42" fmla="*/ 2147483646 w 28955"/>
                <a:gd name="T43" fmla="*/ 2147483646 h 12207"/>
                <a:gd name="T44" fmla="*/ 2147483646 w 28955"/>
                <a:gd name="T45" fmla="*/ 2147483646 h 12207"/>
                <a:gd name="T46" fmla="*/ 2147483646 w 28955"/>
                <a:gd name="T47" fmla="*/ 2147483646 h 12207"/>
                <a:gd name="T48" fmla="*/ 2147483646 w 28955"/>
                <a:gd name="T49" fmla="*/ 2147483646 h 12207"/>
                <a:gd name="T50" fmla="*/ 2147483646 w 28955"/>
                <a:gd name="T51" fmla="*/ 2147483646 h 12207"/>
                <a:gd name="T52" fmla="*/ 2147483646 w 28955"/>
                <a:gd name="T53" fmla="*/ 2147483646 h 12207"/>
                <a:gd name="T54" fmla="*/ 2147483646 w 28955"/>
                <a:gd name="T55" fmla="*/ 2147483646 h 12207"/>
                <a:gd name="T56" fmla="*/ 2147483646 w 28955"/>
                <a:gd name="T57" fmla="*/ 2147483646 h 12207"/>
                <a:gd name="T58" fmla="*/ 2147483646 w 28955"/>
                <a:gd name="T59" fmla="*/ 2147483646 h 12207"/>
                <a:gd name="T60" fmla="*/ 2147483646 w 28955"/>
                <a:gd name="T61" fmla="*/ 2147483646 h 12207"/>
                <a:gd name="T62" fmla="*/ 2147483646 w 28955"/>
                <a:gd name="T63" fmla="*/ 2147483646 h 12207"/>
                <a:gd name="T64" fmla="*/ 2147483646 w 28955"/>
                <a:gd name="T65" fmla="*/ 2147483646 h 12207"/>
                <a:gd name="T66" fmla="*/ 2147483646 w 28955"/>
                <a:gd name="T67" fmla="*/ 2147483646 h 12207"/>
                <a:gd name="T68" fmla="*/ 2147483646 w 28955"/>
                <a:gd name="T69" fmla="*/ 2147483646 h 12207"/>
                <a:gd name="T70" fmla="*/ 2147483646 w 28955"/>
                <a:gd name="T71" fmla="*/ 2147483646 h 12207"/>
                <a:gd name="T72" fmla="*/ 2147483646 w 28955"/>
                <a:gd name="T73" fmla="*/ 2147483646 h 12207"/>
                <a:gd name="T74" fmla="*/ 2147483646 w 28955"/>
                <a:gd name="T75" fmla="*/ 2147483646 h 12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955" h="12207" extrusionOk="0">
                  <a:moveTo>
                    <a:pt x="20620" y="1"/>
                  </a:moveTo>
                  <a:lnTo>
                    <a:pt x="19593" y="40"/>
                  </a:lnTo>
                  <a:lnTo>
                    <a:pt x="18606" y="119"/>
                  </a:lnTo>
                  <a:lnTo>
                    <a:pt x="17579" y="238"/>
                  </a:lnTo>
                  <a:lnTo>
                    <a:pt x="16591" y="396"/>
                  </a:lnTo>
                  <a:lnTo>
                    <a:pt x="15564" y="633"/>
                  </a:lnTo>
                  <a:lnTo>
                    <a:pt x="14577" y="870"/>
                  </a:lnTo>
                  <a:lnTo>
                    <a:pt x="13589" y="1146"/>
                  </a:lnTo>
                  <a:lnTo>
                    <a:pt x="12641" y="1462"/>
                  </a:lnTo>
                  <a:lnTo>
                    <a:pt x="11693" y="1818"/>
                  </a:lnTo>
                  <a:lnTo>
                    <a:pt x="10745" y="2213"/>
                  </a:lnTo>
                  <a:lnTo>
                    <a:pt x="9797" y="2687"/>
                  </a:lnTo>
                  <a:lnTo>
                    <a:pt x="8928" y="3161"/>
                  </a:lnTo>
                  <a:lnTo>
                    <a:pt x="8020" y="3674"/>
                  </a:lnTo>
                  <a:lnTo>
                    <a:pt x="7190" y="4227"/>
                  </a:lnTo>
                  <a:lnTo>
                    <a:pt x="6321" y="4780"/>
                  </a:lnTo>
                  <a:lnTo>
                    <a:pt x="5531" y="5412"/>
                  </a:lnTo>
                  <a:lnTo>
                    <a:pt x="4741" y="6044"/>
                  </a:lnTo>
                  <a:lnTo>
                    <a:pt x="3951" y="6716"/>
                  </a:lnTo>
                  <a:lnTo>
                    <a:pt x="3240" y="7427"/>
                  </a:lnTo>
                  <a:lnTo>
                    <a:pt x="2529" y="8177"/>
                  </a:lnTo>
                  <a:lnTo>
                    <a:pt x="1857" y="8928"/>
                  </a:lnTo>
                  <a:lnTo>
                    <a:pt x="1186" y="9718"/>
                  </a:lnTo>
                  <a:lnTo>
                    <a:pt x="593" y="10547"/>
                  </a:lnTo>
                  <a:lnTo>
                    <a:pt x="1" y="11377"/>
                  </a:lnTo>
                  <a:lnTo>
                    <a:pt x="28955" y="12206"/>
                  </a:lnTo>
                  <a:lnTo>
                    <a:pt x="28876" y="9441"/>
                  </a:lnTo>
                  <a:lnTo>
                    <a:pt x="28797" y="6676"/>
                  </a:lnTo>
                  <a:lnTo>
                    <a:pt x="28758" y="3911"/>
                  </a:lnTo>
                  <a:lnTo>
                    <a:pt x="28679" y="1146"/>
                  </a:lnTo>
                  <a:lnTo>
                    <a:pt x="27691" y="870"/>
                  </a:lnTo>
                  <a:lnTo>
                    <a:pt x="26703" y="633"/>
                  </a:lnTo>
                  <a:lnTo>
                    <a:pt x="25716" y="396"/>
                  </a:lnTo>
                  <a:lnTo>
                    <a:pt x="24689" y="238"/>
                  </a:lnTo>
                  <a:lnTo>
                    <a:pt x="23701" y="119"/>
                  </a:lnTo>
                  <a:lnTo>
                    <a:pt x="22674" y="40"/>
                  </a:lnTo>
                  <a:lnTo>
                    <a:pt x="21647" y="1"/>
                  </a:lnTo>
                  <a:lnTo>
                    <a:pt x="20620" y="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5" name="Google Shape;572;p16"/>
            <p:cNvSpPr/>
            <p:nvPr/>
          </p:nvSpPr>
          <p:spPr>
            <a:xfrm>
              <a:off x="3044183" y="4701763"/>
              <a:ext cx="238125" cy="238109"/>
            </a:xfrm>
            <a:prstGeom prst="donut">
              <a:avLst>
                <a:gd name="adj" fmla="val 17943"/>
              </a:avLst>
            </a:prstGeom>
            <a:solidFill>
              <a:schemeClr val="accent3"/>
            </a:solidFill>
            <a:ln>
              <a:noFill/>
            </a:ln>
          </p:spPr>
          <p:txBody>
            <a:bodyPr spcFirstLastPara="1" lIns="91425" tIns="91425" rIns="91425" bIns="91425" anchor="ctr"/>
            <a:lstStyle/>
            <a:p>
              <a:pPr>
                <a:spcBef>
                  <a:spcPts val="0"/>
                </a:spcBef>
                <a:spcAft>
                  <a:spcPts val="0"/>
                </a:spcAft>
                <a:defRPr/>
              </a:pPr>
              <a:endParaRPr sz="1350"/>
            </a:p>
          </p:txBody>
        </p:sp>
        <p:sp>
          <p:nvSpPr>
            <p:cNvPr id="6" name="Google Shape;573;p16"/>
            <p:cNvSpPr/>
            <p:nvPr/>
          </p:nvSpPr>
          <p:spPr>
            <a:xfrm>
              <a:off x="204141" y="709868"/>
              <a:ext cx="238125" cy="236919"/>
            </a:xfrm>
            <a:prstGeom prst="donut">
              <a:avLst>
                <a:gd name="adj" fmla="val 17943"/>
              </a:avLst>
            </a:prstGeom>
            <a:solidFill>
              <a:schemeClr val="dk2"/>
            </a:solidFill>
            <a:ln>
              <a:noFill/>
            </a:ln>
          </p:spPr>
          <p:txBody>
            <a:bodyPr spcFirstLastPara="1" lIns="91425" tIns="91425" rIns="91425" bIns="91425" anchor="ctr"/>
            <a:lstStyle/>
            <a:p>
              <a:pPr>
                <a:spcBef>
                  <a:spcPts val="0"/>
                </a:spcBef>
                <a:spcAft>
                  <a:spcPts val="0"/>
                </a:spcAft>
                <a:defRPr/>
              </a:pPr>
              <a:endParaRPr sz="1350"/>
            </a:p>
          </p:txBody>
        </p:sp>
        <p:sp>
          <p:nvSpPr>
            <p:cNvPr id="7" name="Google Shape;574;p16"/>
            <p:cNvSpPr>
              <a:spLocks noChangeArrowheads="1"/>
            </p:cNvSpPr>
            <p:nvPr/>
          </p:nvSpPr>
          <p:spPr bwMode="auto">
            <a:xfrm>
              <a:off x="262878" y="2390916"/>
              <a:ext cx="119063" cy="11786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vi-VN" altLang="vi-VN" sz="1350"/>
            </a:p>
          </p:txBody>
        </p:sp>
        <p:sp>
          <p:nvSpPr>
            <p:cNvPr id="8" name="Google Shape;575;p16"/>
            <p:cNvSpPr/>
            <p:nvPr/>
          </p:nvSpPr>
          <p:spPr>
            <a:xfrm>
              <a:off x="2926708" y="97928"/>
              <a:ext cx="117475" cy="117864"/>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sz="1350"/>
            </a:p>
          </p:txBody>
        </p:sp>
        <p:sp>
          <p:nvSpPr>
            <p:cNvPr id="9" name="Google Shape;576;p16"/>
            <p:cNvSpPr>
              <a:spLocks noChangeArrowheads="1"/>
            </p:cNvSpPr>
            <p:nvPr/>
          </p:nvSpPr>
          <p:spPr bwMode="auto">
            <a:xfrm>
              <a:off x="8762368" y="2624263"/>
              <a:ext cx="117475" cy="117864"/>
            </a:xfrm>
            <a:prstGeom prst="ellipse">
              <a:avLst/>
            </a:prstGeom>
            <a:solidFill>
              <a:schemeClr val="accent2"/>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vi-VN" altLang="vi-VN" sz="1350"/>
            </a:p>
          </p:txBody>
        </p:sp>
      </p:grpSp>
      <p:grpSp>
        <p:nvGrpSpPr>
          <p:cNvPr id="10" name="Google Shape;577;p16"/>
          <p:cNvGrpSpPr/>
          <p:nvPr/>
        </p:nvGrpSpPr>
        <p:grpSpPr bwMode="auto">
          <a:xfrm flipH="1">
            <a:off x="785815" y="-163116"/>
            <a:ext cx="669925" cy="608410"/>
            <a:chOff x="7791458" y="1214875"/>
            <a:chExt cx="670801" cy="608631"/>
          </a:xfrm>
        </p:grpSpPr>
        <p:sp>
          <p:nvSpPr>
            <p:cNvPr id="11" name="Google Shape;578;p16"/>
            <p:cNvSpPr/>
            <p:nvPr/>
          </p:nvSpPr>
          <p:spPr>
            <a:xfrm>
              <a:off x="7791458" y="1214875"/>
              <a:ext cx="670801" cy="608631"/>
            </a:xfrm>
            <a:custGeom>
              <a:avLst/>
              <a:gdLst/>
              <a:ahLst/>
              <a:cxnLst/>
              <a:rect l="l" t="t" r="r" b="b"/>
              <a:pathLst>
                <a:path w="12365" h="11219" extrusionOk="0">
                  <a:moveTo>
                    <a:pt x="1106" y="1"/>
                  </a:moveTo>
                  <a:lnTo>
                    <a:pt x="909" y="40"/>
                  </a:lnTo>
                  <a:lnTo>
                    <a:pt x="751" y="119"/>
                  </a:lnTo>
                  <a:lnTo>
                    <a:pt x="593" y="238"/>
                  </a:lnTo>
                  <a:lnTo>
                    <a:pt x="435" y="356"/>
                  </a:lnTo>
                  <a:lnTo>
                    <a:pt x="316" y="514"/>
                  </a:lnTo>
                  <a:lnTo>
                    <a:pt x="198" y="672"/>
                  </a:lnTo>
                  <a:lnTo>
                    <a:pt x="79" y="830"/>
                  </a:lnTo>
                  <a:lnTo>
                    <a:pt x="40" y="1028"/>
                  </a:lnTo>
                  <a:lnTo>
                    <a:pt x="0" y="1225"/>
                  </a:lnTo>
                  <a:lnTo>
                    <a:pt x="0" y="1423"/>
                  </a:lnTo>
                  <a:lnTo>
                    <a:pt x="40" y="1620"/>
                  </a:lnTo>
                  <a:lnTo>
                    <a:pt x="79" y="1818"/>
                  </a:lnTo>
                  <a:lnTo>
                    <a:pt x="158" y="1976"/>
                  </a:lnTo>
                  <a:lnTo>
                    <a:pt x="277" y="2134"/>
                  </a:lnTo>
                  <a:lnTo>
                    <a:pt x="1185" y="3358"/>
                  </a:lnTo>
                  <a:lnTo>
                    <a:pt x="672" y="4385"/>
                  </a:lnTo>
                  <a:lnTo>
                    <a:pt x="553" y="4701"/>
                  </a:lnTo>
                  <a:lnTo>
                    <a:pt x="474" y="5017"/>
                  </a:lnTo>
                  <a:lnTo>
                    <a:pt x="435" y="5333"/>
                  </a:lnTo>
                  <a:lnTo>
                    <a:pt x="435" y="5649"/>
                  </a:lnTo>
                  <a:lnTo>
                    <a:pt x="474" y="5965"/>
                  </a:lnTo>
                  <a:lnTo>
                    <a:pt x="553" y="6281"/>
                  </a:lnTo>
                  <a:lnTo>
                    <a:pt x="672" y="6597"/>
                  </a:lnTo>
                  <a:lnTo>
                    <a:pt x="869" y="6913"/>
                  </a:lnTo>
                  <a:lnTo>
                    <a:pt x="1067" y="7229"/>
                  </a:lnTo>
                  <a:lnTo>
                    <a:pt x="1304" y="7545"/>
                  </a:lnTo>
                  <a:lnTo>
                    <a:pt x="1580" y="7822"/>
                  </a:lnTo>
                  <a:lnTo>
                    <a:pt x="1896" y="8138"/>
                  </a:lnTo>
                  <a:lnTo>
                    <a:pt x="2252" y="8414"/>
                  </a:lnTo>
                  <a:lnTo>
                    <a:pt x="2647" y="8691"/>
                  </a:lnTo>
                  <a:lnTo>
                    <a:pt x="3081" y="8928"/>
                  </a:lnTo>
                  <a:lnTo>
                    <a:pt x="3516" y="9165"/>
                  </a:lnTo>
                  <a:lnTo>
                    <a:pt x="3990" y="9402"/>
                  </a:lnTo>
                  <a:lnTo>
                    <a:pt x="4464" y="9560"/>
                  </a:lnTo>
                  <a:lnTo>
                    <a:pt x="4898" y="9718"/>
                  </a:lnTo>
                  <a:lnTo>
                    <a:pt x="5333" y="9836"/>
                  </a:lnTo>
                  <a:lnTo>
                    <a:pt x="5767" y="9915"/>
                  </a:lnTo>
                  <a:lnTo>
                    <a:pt x="6162" y="9955"/>
                  </a:lnTo>
                  <a:lnTo>
                    <a:pt x="6913" y="9955"/>
                  </a:lnTo>
                  <a:lnTo>
                    <a:pt x="7268" y="9876"/>
                  </a:lnTo>
                  <a:lnTo>
                    <a:pt x="7624" y="9797"/>
                  </a:lnTo>
                  <a:lnTo>
                    <a:pt x="7900" y="9678"/>
                  </a:lnTo>
                  <a:lnTo>
                    <a:pt x="8177" y="9520"/>
                  </a:lnTo>
                  <a:lnTo>
                    <a:pt x="8453" y="9323"/>
                  </a:lnTo>
                  <a:lnTo>
                    <a:pt x="8690" y="9086"/>
                  </a:lnTo>
                  <a:lnTo>
                    <a:pt x="8888" y="8849"/>
                  </a:lnTo>
                  <a:lnTo>
                    <a:pt x="9046" y="8572"/>
                  </a:lnTo>
                  <a:lnTo>
                    <a:pt x="9480" y="7703"/>
                  </a:lnTo>
                  <a:lnTo>
                    <a:pt x="9599" y="7703"/>
                  </a:lnTo>
                  <a:lnTo>
                    <a:pt x="9599" y="8572"/>
                  </a:lnTo>
                  <a:lnTo>
                    <a:pt x="9441" y="8809"/>
                  </a:lnTo>
                  <a:lnTo>
                    <a:pt x="9322" y="9046"/>
                  </a:lnTo>
                  <a:lnTo>
                    <a:pt x="9204" y="9323"/>
                  </a:lnTo>
                  <a:lnTo>
                    <a:pt x="9164" y="9599"/>
                  </a:lnTo>
                  <a:lnTo>
                    <a:pt x="9085" y="10113"/>
                  </a:lnTo>
                  <a:lnTo>
                    <a:pt x="9085" y="10350"/>
                  </a:lnTo>
                  <a:lnTo>
                    <a:pt x="9164" y="10547"/>
                  </a:lnTo>
                  <a:lnTo>
                    <a:pt x="9243" y="10745"/>
                  </a:lnTo>
                  <a:lnTo>
                    <a:pt x="9362" y="10903"/>
                  </a:lnTo>
                  <a:lnTo>
                    <a:pt x="9520" y="11021"/>
                  </a:lnTo>
                  <a:lnTo>
                    <a:pt x="9717" y="11140"/>
                  </a:lnTo>
                  <a:lnTo>
                    <a:pt x="9915" y="11219"/>
                  </a:lnTo>
                  <a:lnTo>
                    <a:pt x="10784" y="11219"/>
                  </a:lnTo>
                  <a:lnTo>
                    <a:pt x="11337" y="11179"/>
                  </a:lnTo>
                  <a:lnTo>
                    <a:pt x="11535" y="11179"/>
                  </a:lnTo>
                  <a:lnTo>
                    <a:pt x="11732" y="11100"/>
                  </a:lnTo>
                  <a:lnTo>
                    <a:pt x="11930" y="10982"/>
                  </a:lnTo>
                  <a:lnTo>
                    <a:pt x="12088" y="10863"/>
                  </a:lnTo>
                  <a:lnTo>
                    <a:pt x="12206" y="10705"/>
                  </a:lnTo>
                  <a:lnTo>
                    <a:pt x="12285" y="10508"/>
                  </a:lnTo>
                  <a:lnTo>
                    <a:pt x="12325" y="10310"/>
                  </a:lnTo>
                  <a:lnTo>
                    <a:pt x="12364" y="10113"/>
                  </a:lnTo>
                  <a:lnTo>
                    <a:pt x="12325" y="9639"/>
                  </a:lnTo>
                  <a:lnTo>
                    <a:pt x="12246" y="9362"/>
                  </a:lnTo>
                  <a:lnTo>
                    <a:pt x="12167" y="9086"/>
                  </a:lnTo>
                  <a:lnTo>
                    <a:pt x="12048" y="8809"/>
                  </a:lnTo>
                  <a:lnTo>
                    <a:pt x="11851" y="8533"/>
                  </a:lnTo>
                  <a:lnTo>
                    <a:pt x="11851" y="7229"/>
                  </a:lnTo>
                  <a:lnTo>
                    <a:pt x="11930" y="7071"/>
                  </a:lnTo>
                  <a:lnTo>
                    <a:pt x="12009" y="6874"/>
                  </a:lnTo>
                  <a:lnTo>
                    <a:pt x="12088" y="6558"/>
                  </a:lnTo>
                  <a:lnTo>
                    <a:pt x="12048" y="6242"/>
                  </a:lnTo>
                  <a:lnTo>
                    <a:pt x="11969" y="5926"/>
                  </a:lnTo>
                  <a:lnTo>
                    <a:pt x="11811" y="5649"/>
                  </a:lnTo>
                  <a:lnTo>
                    <a:pt x="8532" y="1502"/>
                  </a:lnTo>
                  <a:lnTo>
                    <a:pt x="8216" y="1186"/>
                  </a:lnTo>
                  <a:lnTo>
                    <a:pt x="7861" y="909"/>
                  </a:lnTo>
                  <a:lnTo>
                    <a:pt x="7466" y="751"/>
                  </a:lnTo>
                  <a:lnTo>
                    <a:pt x="7031" y="672"/>
                  </a:lnTo>
                  <a:lnTo>
                    <a:pt x="1501" y="1"/>
                  </a:lnTo>
                  <a:close/>
                </a:path>
              </a:pathLst>
            </a:custGeom>
            <a:solidFill>
              <a:schemeClr val="dk2"/>
            </a:solidFill>
            <a:ln>
              <a:noFill/>
            </a:ln>
            <a:effectLst>
              <a:outerShdw blurRad="57150" dist="19050" dir="5400000" algn="bl" rotWithShape="0">
                <a:schemeClr val="dk1">
                  <a:alpha val="18000"/>
                </a:schemeClr>
              </a:outerShdw>
            </a:effectLst>
          </p:spPr>
          <p:txBody>
            <a:bodyPr spcFirstLastPara="1" lIns="91425" tIns="91425" rIns="91425" bIns="91425" anchor="ctr"/>
            <a:lstStyle/>
            <a:p>
              <a:pPr>
                <a:spcBef>
                  <a:spcPts val="0"/>
                </a:spcBef>
                <a:spcAft>
                  <a:spcPts val="0"/>
                </a:spcAft>
                <a:defRPr/>
              </a:pPr>
              <a:endParaRPr sz="1350"/>
            </a:p>
          </p:txBody>
        </p:sp>
        <p:grpSp>
          <p:nvGrpSpPr>
            <p:cNvPr id="12" name="Google Shape;579;p16"/>
            <p:cNvGrpSpPr/>
            <p:nvPr/>
          </p:nvGrpSpPr>
          <p:grpSpPr bwMode="auto">
            <a:xfrm>
              <a:off x="7847075" y="1270548"/>
              <a:ext cx="559372" cy="497201"/>
              <a:chOff x="3069350" y="1229550"/>
              <a:chExt cx="257775" cy="229125"/>
            </a:xfrm>
          </p:grpSpPr>
          <p:sp>
            <p:nvSpPr>
              <p:cNvPr id="13" name="Google Shape;580;p16"/>
              <p:cNvSpPr/>
              <p:nvPr/>
            </p:nvSpPr>
            <p:spPr bwMode="auto">
              <a:xfrm>
                <a:off x="3308325" y="1365825"/>
                <a:ext cx="5950" cy="66200"/>
              </a:xfrm>
              <a:custGeom>
                <a:avLst/>
                <a:gdLst>
                  <a:gd name="T0" fmla="*/ 2147483646 w 238"/>
                  <a:gd name="T1" fmla="*/ 244140625 h 2648"/>
                  <a:gd name="T2" fmla="*/ 244140625 w 238"/>
                  <a:gd name="T3" fmla="*/ 2147483646 h 2648"/>
                  <a:gd name="T4" fmla="*/ 2147483646 w 238"/>
                  <a:gd name="T5" fmla="*/ 2147483646 h 2648"/>
                  <a:gd name="T6" fmla="*/ 2147483646 w 238"/>
                  <a:gd name="T7" fmla="*/ 2147483646 h 2648"/>
                  <a:gd name="T8" fmla="*/ 2147483646 w 238"/>
                  <a:gd name="T9" fmla="*/ 2147483646 h 2648"/>
                  <a:gd name="T10" fmla="*/ 2147483646 w 238"/>
                  <a:gd name="T11" fmla="*/ 2147483646 h 2648"/>
                  <a:gd name="T12" fmla="*/ 2147483646 w 238"/>
                  <a:gd name="T13" fmla="*/ 2147483646 h 2648"/>
                  <a:gd name="T14" fmla="*/ 2147483646 w 238"/>
                  <a:gd name="T15" fmla="*/ 244140625 h 2648"/>
                  <a:gd name="T16" fmla="*/ 2147483646 w 238"/>
                  <a:gd name="T17" fmla="*/ 244140625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 h="2648" extrusionOk="0">
                    <a:moveTo>
                      <a:pt x="40" y="1"/>
                    </a:moveTo>
                    <a:lnTo>
                      <a:pt x="1" y="80"/>
                    </a:lnTo>
                    <a:lnTo>
                      <a:pt x="40" y="2568"/>
                    </a:lnTo>
                    <a:lnTo>
                      <a:pt x="80" y="2647"/>
                    </a:lnTo>
                    <a:lnTo>
                      <a:pt x="198" y="2647"/>
                    </a:lnTo>
                    <a:lnTo>
                      <a:pt x="238" y="2568"/>
                    </a:lnTo>
                    <a:lnTo>
                      <a:pt x="238" y="80"/>
                    </a:lnTo>
                    <a:lnTo>
                      <a:pt x="198" y="1"/>
                    </a:lnTo>
                    <a:lnTo>
                      <a:pt x="40" y="1"/>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14" name="Google Shape;581;p16"/>
              <p:cNvSpPr/>
              <p:nvPr/>
            </p:nvSpPr>
            <p:spPr bwMode="auto">
              <a:xfrm>
                <a:off x="3296475" y="1430025"/>
                <a:ext cx="30650" cy="28650"/>
              </a:xfrm>
              <a:custGeom>
                <a:avLst/>
                <a:gdLst>
                  <a:gd name="T0" fmla="*/ 2147483646 w 1226"/>
                  <a:gd name="T1" fmla="*/ 0 h 1146"/>
                  <a:gd name="T2" fmla="*/ 2147483646 w 1226"/>
                  <a:gd name="T3" fmla="*/ 2147483646 h 1146"/>
                  <a:gd name="T4" fmla="*/ 2147483646 w 1226"/>
                  <a:gd name="T5" fmla="*/ 2147483646 h 1146"/>
                  <a:gd name="T6" fmla="*/ 2147483646 w 1226"/>
                  <a:gd name="T7" fmla="*/ 2147483646 h 1146"/>
                  <a:gd name="T8" fmla="*/ 2147483646 w 1226"/>
                  <a:gd name="T9" fmla="*/ 2147483646 h 1146"/>
                  <a:gd name="T10" fmla="*/ 2147483646 w 1226"/>
                  <a:gd name="T11" fmla="*/ 2147483646 h 1146"/>
                  <a:gd name="T12" fmla="*/ 244140625 w 1226"/>
                  <a:gd name="T13" fmla="*/ 2147483646 h 1146"/>
                  <a:gd name="T14" fmla="*/ 2147483646 w 1226"/>
                  <a:gd name="T15" fmla="*/ 2147483646 h 1146"/>
                  <a:gd name="T16" fmla="*/ 2147483646 w 1226"/>
                  <a:gd name="T17" fmla="*/ 2147483646 h 1146"/>
                  <a:gd name="T18" fmla="*/ 2147483646 w 1226"/>
                  <a:gd name="T19" fmla="*/ 2147483646 h 1146"/>
                  <a:gd name="T20" fmla="*/ 2147483646 w 1226"/>
                  <a:gd name="T21" fmla="*/ 2147483646 h 1146"/>
                  <a:gd name="T22" fmla="*/ 2147483646 w 1226"/>
                  <a:gd name="T23" fmla="*/ 2147483646 h 1146"/>
                  <a:gd name="T24" fmla="*/ 2147483646 w 1226"/>
                  <a:gd name="T25" fmla="*/ 2147483646 h 1146"/>
                  <a:gd name="T26" fmla="*/ 2147483646 w 1226"/>
                  <a:gd name="T27" fmla="*/ 0 h 1146"/>
                  <a:gd name="T28" fmla="*/ 2147483646 w 1226"/>
                  <a:gd name="T29" fmla="*/ 0 h 1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26" h="1146" extrusionOk="0">
                    <a:moveTo>
                      <a:pt x="514" y="0"/>
                    </a:moveTo>
                    <a:lnTo>
                      <a:pt x="356" y="119"/>
                    </a:lnTo>
                    <a:lnTo>
                      <a:pt x="238" y="237"/>
                    </a:lnTo>
                    <a:lnTo>
                      <a:pt x="159" y="395"/>
                    </a:lnTo>
                    <a:lnTo>
                      <a:pt x="80" y="593"/>
                    </a:lnTo>
                    <a:lnTo>
                      <a:pt x="40" y="751"/>
                    </a:lnTo>
                    <a:lnTo>
                      <a:pt x="1" y="1146"/>
                    </a:lnTo>
                    <a:lnTo>
                      <a:pt x="1225" y="1106"/>
                    </a:lnTo>
                    <a:lnTo>
                      <a:pt x="1186" y="751"/>
                    </a:lnTo>
                    <a:lnTo>
                      <a:pt x="1107" y="395"/>
                    </a:lnTo>
                    <a:lnTo>
                      <a:pt x="1028" y="277"/>
                    </a:lnTo>
                    <a:lnTo>
                      <a:pt x="909" y="119"/>
                    </a:lnTo>
                    <a:lnTo>
                      <a:pt x="791" y="40"/>
                    </a:lnTo>
                    <a:lnTo>
                      <a:pt x="672" y="0"/>
                    </a:lnTo>
                    <a:lnTo>
                      <a:pt x="514"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15" name="Google Shape;582;p16"/>
              <p:cNvSpPr/>
              <p:nvPr/>
            </p:nvSpPr>
            <p:spPr bwMode="auto">
              <a:xfrm>
                <a:off x="3080200" y="1275975"/>
                <a:ext cx="195550" cy="151100"/>
              </a:xfrm>
              <a:custGeom>
                <a:avLst/>
                <a:gdLst>
                  <a:gd name="T0" fmla="*/ 2147483646 w 7822"/>
                  <a:gd name="T1" fmla="*/ 0 h 6044"/>
                  <a:gd name="T2" fmla="*/ 2147483646 w 7822"/>
                  <a:gd name="T3" fmla="*/ 2147483646 h 6044"/>
                  <a:gd name="T4" fmla="*/ 2147483646 w 7822"/>
                  <a:gd name="T5" fmla="*/ 2147483646 h 6044"/>
                  <a:gd name="T6" fmla="*/ 244140625 w 7822"/>
                  <a:gd name="T7" fmla="*/ 2147483646 h 6044"/>
                  <a:gd name="T8" fmla="*/ 244140625 w 7822"/>
                  <a:gd name="T9" fmla="*/ 2147483646 h 6044"/>
                  <a:gd name="T10" fmla="*/ 2147483646 w 7822"/>
                  <a:gd name="T11" fmla="*/ 2147483646 h 6044"/>
                  <a:gd name="T12" fmla="*/ 2147483646 w 7822"/>
                  <a:gd name="T13" fmla="*/ 2147483646 h 6044"/>
                  <a:gd name="T14" fmla="*/ 2147483646 w 7822"/>
                  <a:gd name="T15" fmla="*/ 2147483646 h 6044"/>
                  <a:gd name="T16" fmla="*/ 2147483646 w 7822"/>
                  <a:gd name="T17" fmla="*/ 2147483646 h 6044"/>
                  <a:gd name="T18" fmla="*/ 2147483646 w 7822"/>
                  <a:gd name="T19" fmla="*/ 2147483646 h 6044"/>
                  <a:gd name="T20" fmla="*/ 2147483646 w 7822"/>
                  <a:gd name="T21" fmla="*/ 2147483646 h 6044"/>
                  <a:gd name="T22" fmla="*/ 2147483646 w 7822"/>
                  <a:gd name="T23" fmla="*/ 2147483646 h 6044"/>
                  <a:gd name="T24" fmla="*/ 2147483646 w 7822"/>
                  <a:gd name="T25" fmla="*/ 2147483646 h 6044"/>
                  <a:gd name="T26" fmla="*/ 2147483646 w 7822"/>
                  <a:gd name="T27" fmla="*/ 2147483646 h 6044"/>
                  <a:gd name="T28" fmla="*/ 2147483646 w 7822"/>
                  <a:gd name="T29" fmla="*/ 2147483646 h 6044"/>
                  <a:gd name="T30" fmla="*/ 2147483646 w 7822"/>
                  <a:gd name="T31" fmla="*/ 2147483646 h 6044"/>
                  <a:gd name="T32" fmla="*/ 2147483646 w 7822"/>
                  <a:gd name="T33" fmla="*/ 2147483646 h 6044"/>
                  <a:gd name="T34" fmla="*/ 2147483646 w 7822"/>
                  <a:gd name="T35" fmla="*/ 2147483646 h 6044"/>
                  <a:gd name="T36" fmla="*/ 2147483646 w 7822"/>
                  <a:gd name="T37" fmla="*/ 2147483646 h 6044"/>
                  <a:gd name="T38" fmla="*/ 2147483646 w 7822"/>
                  <a:gd name="T39" fmla="*/ 2147483646 h 6044"/>
                  <a:gd name="T40" fmla="*/ 2147483646 w 7822"/>
                  <a:gd name="T41" fmla="*/ 2147483646 h 6044"/>
                  <a:gd name="T42" fmla="*/ 2147483646 w 7822"/>
                  <a:gd name="T43" fmla="*/ 2147483646 h 6044"/>
                  <a:gd name="T44" fmla="*/ 2147483646 w 7822"/>
                  <a:gd name="T45" fmla="*/ 2147483646 h 6044"/>
                  <a:gd name="T46" fmla="*/ 2147483646 w 7822"/>
                  <a:gd name="T47" fmla="*/ 2147483646 h 6044"/>
                  <a:gd name="T48" fmla="*/ 2147483646 w 7822"/>
                  <a:gd name="T49" fmla="*/ 2147483646 h 6044"/>
                  <a:gd name="T50" fmla="*/ 2147483646 w 7822"/>
                  <a:gd name="T51" fmla="*/ 2147483646 h 6044"/>
                  <a:gd name="T52" fmla="*/ 2147483646 w 7822"/>
                  <a:gd name="T53" fmla="*/ 2147483646 h 6044"/>
                  <a:gd name="T54" fmla="*/ 2147483646 w 7822"/>
                  <a:gd name="T55" fmla="*/ 0 h 60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2" h="6044" extrusionOk="0">
                    <a:moveTo>
                      <a:pt x="1107" y="0"/>
                    </a:moveTo>
                    <a:lnTo>
                      <a:pt x="119" y="1975"/>
                    </a:lnTo>
                    <a:lnTo>
                      <a:pt x="40" y="2173"/>
                    </a:lnTo>
                    <a:lnTo>
                      <a:pt x="1" y="2410"/>
                    </a:lnTo>
                    <a:lnTo>
                      <a:pt x="1" y="2647"/>
                    </a:lnTo>
                    <a:lnTo>
                      <a:pt x="40" y="2884"/>
                    </a:lnTo>
                    <a:lnTo>
                      <a:pt x="80" y="3121"/>
                    </a:lnTo>
                    <a:lnTo>
                      <a:pt x="198" y="3358"/>
                    </a:lnTo>
                    <a:lnTo>
                      <a:pt x="317" y="3555"/>
                    </a:lnTo>
                    <a:lnTo>
                      <a:pt x="475" y="3792"/>
                    </a:lnTo>
                    <a:lnTo>
                      <a:pt x="870" y="4227"/>
                    </a:lnTo>
                    <a:lnTo>
                      <a:pt x="1383" y="4661"/>
                    </a:lnTo>
                    <a:lnTo>
                      <a:pt x="1936" y="5017"/>
                    </a:lnTo>
                    <a:lnTo>
                      <a:pt x="2529" y="5372"/>
                    </a:lnTo>
                    <a:lnTo>
                      <a:pt x="3121" y="5649"/>
                    </a:lnTo>
                    <a:lnTo>
                      <a:pt x="3753" y="5846"/>
                    </a:lnTo>
                    <a:lnTo>
                      <a:pt x="4385" y="6004"/>
                    </a:lnTo>
                    <a:lnTo>
                      <a:pt x="4978" y="6044"/>
                    </a:lnTo>
                    <a:lnTo>
                      <a:pt x="5254" y="6044"/>
                    </a:lnTo>
                    <a:lnTo>
                      <a:pt x="5531" y="6004"/>
                    </a:lnTo>
                    <a:lnTo>
                      <a:pt x="5768" y="5925"/>
                    </a:lnTo>
                    <a:lnTo>
                      <a:pt x="6005" y="5846"/>
                    </a:lnTo>
                    <a:lnTo>
                      <a:pt x="6202" y="5728"/>
                    </a:lnTo>
                    <a:lnTo>
                      <a:pt x="6400" y="5609"/>
                    </a:lnTo>
                    <a:lnTo>
                      <a:pt x="6558" y="5412"/>
                    </a:lnTo>
                    <a:lnTo>
                      <a:pt x="6676" y="5214"/>
                    </a:lnTo>
                    <a:lnTo>
                      <a:pt x="7822" y="2884"/>
                    </a:lnTo>
                    <a:lnTo>
                      <a:pt x="110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16" name="Google Shape;583;p16"/>
              <p:cNvSpPr/>
              <p:nvPr/>
            </p:nvSpPr>
            <p:spPr bwMode="auto">
              <a:xfrm>
                <a:off x="3069350" y="1229550"/>
                <a:ext cx="250850" cy="144200"/>
              </a:xfrm>
              <a:custGeom>
                <a:avLst/>
                <a:gdLst>
                  <a:gd name="T0" fmla="*/ 2147483646 w 10034"/>
                  <a:gd name="T1" fmla="*/ 244140625 h 5768"/>
                  <a:gd name="T2" fmla="*/ 2147483646 w 10034"/>
                  <a:gd name="T3" fmla="*/ 2147483646 h 5768"/>
                  <a:gd name="T4" fmla="*/ 2147483646 w 10034"/>
                  <a:gd name="T5" fmla="*/ 2147483646 h 5768"/>
                  <a:gd name="T6" fmla="*/ 0 w 10034"/>
                  <a:gd name="T7" fmla="*/ 2147483646 h 5768"/>
                  <a:gd name="T8" fmla="*/ 0 w 10034"/>
                  <a:gd name="T9" fmla="*/ 2147483646 h 5768"/>
                  <a:gd name="T10" fmla="*/ 2147483646 w 10034"/>
                  <a:gd name="T11" fmla="*/ 2147483646 h 5768"/>
                  <a:gd name="T12" fmla="*/ 2147483646 w 10034"/>
                  <a:gd name="T13" fmla="*/ 2147483646 h 5768"/>
                  <a:gd name="T14" fmla="*/ 2147483646 w 10034"/>
                  <a:gd name="T15" fmla="*/ 2147483646 h 5768"/>
                  <a:gd name="T16" fmla="*/ 2147483646 w 10034"/>
                  <a:gd name="T17" fmla="*/ 2147483646 h 5768"/>
                  <a:gd name="T18" fmla="*/ 2147483646 w 10034"/>
                  <a:gd name="T19" fmla="*/ 2147483646 h 5768"/>
                  <a:gd name="T20" fmla="*/ 2147483646 w 10034"/>
                  <a:gd name="T21" fmla="*/ 2147483646 h 5768"/>
                  <a:gd name="T22" fmla="*/ 2147483646 w 10034"/>
                  <a:gd name="T23" fmla="*/ 2147483646 h 5768"/>
                  <a:gd name="T24" fmla="*/ 2147483646 w 10034"/>
                  <a:gd name="T25" fmla="*/ 2147483646 h 5768"/>
                  <a:gd name="T26" fmla="*/ 2147483646 w 10034"/>
                  <a:gd name="T27" fmla="*/ 2147483646 h 5768"/>
                  <a:gd name="T28" fmla="*/ 2147483646 w 10034"/>
                  <a:gd name="T29" fmla="*/ 2147483646 h 5768"/>
                  <a:gd name="T30" fmla="*/ 2147483646 w 10034"/>
                  <a:gd name="T31" fmla="*/ 2147483646 h 5768"/>
                  <a:gd name="T32" fmla="*/ 2147483646 w 10034"/>
                  <a:gd name="T33" fmla="*/ 2147483646 h 5768"/>
                  <a:gd name="T34" fmla="*/ 2147483646 w 10034"/>
                  <a:gd name="T35" fmla="*/ 2147483646 h 5768"/>
                  <a:gd name="T36" fmla="*/ 2147483646 w 10034"/>
                  <a:gd name="T37" fmla="*/ 2147483646 h 5768"/>
                  <a:gd name="T38" fmla="*/ 2147483646 w 10034"/>
                  <a:gd name="T39" fmla="*/ 2147483646 h 5768"/>
                  <a:gd name="T40" fmla="*/ 2147483646 w 10034"/>
                  <a:gd name="T41" fmla="*/ 2147483646 h 5768"/>
                  <a:gd name="T42" fmla="*/ 2147483646 w 10034"/>
                  <a:gd name="T43" fmla="*/ 2147483646 h 5768"/>
                  <a:gd name="T44" fmla="*/ 2147483646 w 10034"/>
                  <a:gd name="T45" fmla="*/ 2147483646 h 5768"/>
                  <a:gd name="T46" fmla="*/ 2147483646 w 10034"/>
                  <a:gd name="T47" fmla="*/ 2147483646 h 5768"/>
                  <a:gd name="T48" fmla="*/ 2147483646 w 10034"/>
                  <a:gd name="T49" fmla="*/ 2147483646 h 5768"/>
                  <a:gd name="T50" fmla="*/ 2147483646 w 10034"/>
                  <a:gd name="T51" fmla="*/ 244140625 h 5768"/>
                  <a:gd name="T52" fmla="*/ 2147483646 w 10034"/>
                  <a:gd name="T53" fmla="*/ 244140625 h 5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34" h="5768" extrusionOk="0">
                    <a:moveTo>
                      <a:pt x="237" y="1"/>
                    </a:moveTo>
                    <a:lnTo>
                      <a:pt x="158" y="40"/>
                    </a:lnTo>
                    <a:lnTo>
                      <a:pt x="40" y="159"/>
                    </a:lnTo>
                    <a:lnTo>
                      <a:pt x="0" y="317"/>
                    </a:lnTo>
                    <a:lnTo>
                      <a:pt x="0" y="435"/>
                    </a:lnTo>
                    <a:lnTo>
                      <a:pt x="40" y="514"/>
                    </a:lnTo>
                    <a:lnTo>
                      <a:pt x="3160" y="4622"/>
                    </a:lnTo>
                    <a:lnTo>
                      <a:pt x="3318" y="4780"/>
                    </a:lnTo>
                    <a:lnTo>
                      <a:pt x="3516" y="4938"/>
                    </a:lnTo>
                    <a:lnTo>
                      <a:pt x="3753" y="5017"/>
                    </a:lnTo>
                    <a:lnTo>
                      <a:pt x="3990" y="5096"/>
                    </a:lnTo>
                    <a:lnTo>
                      <a:pt x="9678" y="5768"/>
                    </a:lnTo>
                    <a:lnTo>
                      <a:pt x="9757" y="5768"/>
                    </a:lnTo>
                    <a:lnTo>
                      <a:pt x="9876" y="5728"/>
                    </a:lnTo>
                    <a:lnTo>
                      <a:pt x="9915" y="5689"/>
                    </a:lnTo>
                    <a:lnTo>
                      <a:pt x="9994" y="5610"/>
                    </a:lnTo>
                    <a:lnTo>
                      <a:pt x="10034" y="5531"/>
                    </a:lnTo>
                    <a:lnTo>
                      <a:pt x="10034" y="5452"/>
                    </a:lnTo>
                    <a:lnTo>
                      <a:pt x="9994" y="5333"/>
                    </a:lnTo>
                    <a:lnTo>
                      <a:pt x="9955" y="5254"/>
                    </a:lnTo>
                    <a:lnTo>
                      <a:pt x="6715" y="1107"/>
                    </a:lnTo>
                    <a:lnTo>
                      <a:pt x="6557" y="909"/>
                    </a:lnTo>
                    <a:lnTo>
                      <a:pt x="6360" y="791"/>
                    </a:lnTo>
                    <a:lnTo>
                      <a:pt x="6123" y="712"/>
                    </a:lnTo>
                    <a:lnTo>
                      <a:pt x="5886" y="633"/>
                    </a:lnTo>
                    <a:lnTo>
                      <a:pt x="356" y="1"/>
                    </a:lnTo>
                    <a:lnTo>
                      <a:pt x="237" y="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17" name="Google Shape;584;p16"/>
              <p:cNvSpPr/>
              <p:nvPr/>
            </p:nvSpPr>
            <p:spPr bwMode="auto">
              <a:xfrm>
                <a:off x="3081200" y="1232525"/>
                <a:ext cx="233075" cy="130375"/>
              </a:xfrm>
              <a:custGeom>
                <a:avLst/>
                <a:gdLst>
                  <a:gd name="T0" fmla="*/ 2147483646 w 9323"/>
                  <a:gd name="T1" fmla="*/ 0 h 5215"/>
                  <a:gd name="T2" fmla="*/ 0 w 9323"/>
                  <a:gd name="T3" fmla="*/ 2147483646 h 5215"/>
                  <a:gd name="T4" fmla="*/ 2147483646 w 9323"/>
                  <a:gd name="T5" fmla="*/ 2147483646 h 5215"/>
                  <a:gd name="T6" fmla="*/ 2147483646 w 9323"/>
                  <a:gd name="T7" fmla="*/ 2147483646 h 5215"/>
                  <a:gd name="T8" fmla="*/ 2147483646 w 9323"/>
                  <a:gd name="T9" fmla="*/ 2147483646 h 5215"/>
                  <a:gd name="T10" fmla="*/ 2147483646 w 9323"/>
                  <a:gd name="T11" fmla="*/ 2147483646 h 5215"/>
                  <a:gd name="T12" fmla="*/ 2147483646 w 9323"/>
                  <a:gd name="T13" fmla="*/ 2147483646 h 5215"/>
                  <a:gd name="T14" fmla="*/ 2147483646 w 9323"/>
                  <a:gd name="T15" fmla="*/ 2147483646 h 5215"/>
                  <a:gd name="T16" fmla="*/ 2147483646 w 9323"/>
                  <a:gd name="T17" fmla="*/ 2147483646 h 5215"/>
                  <a:gd name="T18" fmla="*/ 2147483646 w 9323"/>
                  <a:gd name="T19" fmla="*/ 2147483646 h 5215"/>
                  <a:gd name="T20" fmla="*/ 2147483646 w 9323"/>
                  <a:gd name="T21" fmla="*/ 2147483646 h 5215"/>
                  <a:gd name="T22" fmla="*/ 2147483646 w 9323"/>
                  <a:gd name="T23" fmla="*/ 2147483646 h 5215"/>
                  <a:gd name="T24" fmla="*/ 2147483646 w 9323"/>
                  <a:gd name="T25" fmla="*/ 0 h 5215"/>
                  <a:gd name="T26" fmla="*/ 2147483646 w 9323"/>
                  <a:gd name="T27" fmla="*/ 0 h 5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23" h="5215" extrusionOk="0">
                    <a:moveTo>
                      <a:pt x="40" y="0"/>
                    </a:moveTo>
                    <a:lnTo>
                      <a:pt x="0" y="79"/>
                    </a:lnTo>
                    <a:lnTo>
                      <a:pt x="40" y="158"/>
                    </a:lnTo>
                    <a:lnTo>
                      <a:pt x="3239" y="4345"/>
                    </a:lnTo>
                    <a:lnTo>
                      <a:pt x="3318" y="4385"/>
                    </a:lnTo>
                    <a:lnTo>
                      <a:pt x="9204" y="5214"/>
                    </a:lnTo>
                    <a:lnTo>
                      <a:pt x="9283" y="5175"/>
                    </a:lnTo>
                    <a:lnTo>
                      <a:pt x="9323" y="5135"/>
                    </a:lnTo>
                    <a:lnTo>
                      <a:pt x="9283" y="5056"/>
                    </a:lnTo>
                    <a:lnTo>
                      <a:pt x="9244" y="5017"/>
                    </a:lnTo>
                    <a:lnTo>
                      <a:pt x="3397" y="4187"/>
                    </a:lnTo>
                    <a:lnTo>
                      <a:pt x="198" y="40"/>
                    </a:lnTo>
                    <a:lnTo>
                      <a:pt x="119" y="0"/>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grpSp>
      </p:grpSp>
      <p:grpSp>
        <p:nvGrpSpPr>
          <p:cNvPr id="18" name="Google Shape;585;p16"/>
          <p:cNvGrpSpPr/>
          <p:nvPr/>
        </p:nvGrpSpPr>
        <p:grpSpPr bwMode="auto">
          <a:xfrm>
            <a:off x="-522288" y="2930131"/>
            <a:ext cx="973138" cy="925115"/>
            <a:chOff x="-43449" y="1792183"/>
            <a:chExt cx="973606" cy="924626"/>
          </a:xfrm>
        </p:grpSpPr>
        <p:sp>
          <p:nvSpPr>
            <p:cNvPr id="19" name="Google Shape;586;p16"/>
            <p:cNvSpPr/>
            <p:nvPr/>
          </p:nvSpPr>
          <p:spPr>
            <a:xfrm rot="3058857">
              <a:off x="189289" y="1834400"/>
              <a:ext cx="508128" cy="840192"/>
            </a:xfrm>
            <a:custGeom>
              <a:avLst/>
              <a:gdLst/>
              <a:ahLst/>
              <a:cxnLst/>
              <a:rect l="l" t="t" r="r" b="b"/>
              <a:pathLst>
                <a:path w="9126" h="15090" extrusionOk="0">
                  <a:moveTo>
                    <a:pt x="7862" y="0"/>
                  </a:moveTo>
                  <a:lnTo>
                    <a:pt x="7585" y="40"/>
                  </a:lnTo>
                  <a:lnTo>
                    <a:pt x="7348" y="198"/>
                  </a:lnTo>
                  <a:lnTo>
                    <a:pt x="5610" y="1462"/>
                  </a:lnTo>
                  <a:lnTo>
                    <a:pt x="5413" y="1620"/>
                  </a:lnTo>
                  <a:lnTo>
                    <a:pt x="5255" y="1857"/>
                  </a:lnTo>
                  <a:lnTo>
                    <a:pt x="119" y="12719"/>
                  </a:lnTo>
                  <a:lnTo>
                    <a:pt x="40" y="12917"/>
                  </a:lnTo>
                  <a:lnTo>
                    <a:pt x="1" y="13114"/>
                  </a:lnTo>
                  <a:lnTo>
                    <a:pt x="1" y="13312"/>
                  </a:lnTo>
                  <a:lnTo>
                    <a:pt x="40" y="13509"/>
                  </a:lnTo>
                  <a:lnTo>
                    <a:pt x="159" y="13667"/>
                  </a:lnTo>
                  <a:lnTo>
                    <a:pt x="277" y="13825"/>
                  </a:lnTo>
                  <a:lnTo>
                    <a:pt x="396" y="13983"/>
                  </a:lnTo>
                  <a:lnTo>
                    <a:pt x="593" y="14062"/>
                  </a:lnTo>
                  <a:lnTo>
                    <a:pt x="2450" y="14971"/>
                  </a:lnTo>
                  <a:lnTo>
                    <a:pt x="2687" y="15050"/>
                  </a:lnTo>
                  <a:lnTo>
                    <a:pt x="2924" y="15089"/>
                  </a:lnTo>
                  <a:lnTo>
                    <a:pt x="3082" y="15050"/>
                  </a:lnTo>
                  <a:lnTo>
                    <a:pt x="3240" y="15010"/>
                  </a:lnTo>
                  <a:lnTo>
                    <a:pt x="3437" y="14931"/>
                  </a:lnTo>
                  <a:lnTo>
                    <a:pt x="3595" y="14813"/>
                  </a:lnTo>
                  <a:lnTo>
                    <a:pt x="3714" y="14655"/>
                  </a:lnTo>
                  <a:lnTo>
                    <a:pt x="3832" y="14497"/>
                  </a:lnTo>
                  <a:lnTo>
                    <a:pt x="9007" y="3634"/>
                  </a:lnTo>
                  <a:lnTo>
                    <a:pt x="9086" y="3397"/>
                  </a:lnTo>
                  <a:lnTo>
                    <a:pt x="9126" y="3121"/>
                  </a:lnTo>
                  <a:lnTo>
                    <a:pt x="8968" y="948"/>
                  </a:lnTo>
                  <a:lnTo>
                    <a:pt x="8928" y="672"/>
                  </a:lnTo>
                  <a:lnTo>
                    <a:pt x="8810" y="435"/>
                  </a:lnTo>
                  <a:lnTo>
                    <a:pt x="8652" y="237"/>
                  </a:lnTo>
                  <a:lnTo>
                    <a:pt x="8415" y="79"/>
                  </a:lnTo>
                  <a:lnTo>
                    <a:pt x="8138" y="0"/>
                  </a:lnTo>
                  <a:close/>
                </a:path>
              </a:pathLst>
            </a:custGeom>
            <a:solidFill>
              <a:schemeClr val="dk2"/>
            </a:solidFill>
            <a:ln>
              <a:noFill/>
            </a:ln>
            <a:effectLst>
              <a:outerShdw blurRad="57150" dist="19050" dir="5400000" algn="bl" rotWithShape="0">
                <a:schemeClr val="dk1">
                  <a:alpha val="13000"/>
                </a:schemeClr>
              </a:outerShdw>
            </a:effectLst>
          </p:spPr>
          <p:txBody>
            <a:bodyPr spcFirstLastPara="1" lIns="91425" tIns="91425" rIns="91425" bIns="91425" anchor="ctr"/>
            <a:lstStyle/>
            <a:p>
              <a:pPr>
                <a:spcBef>
                  <a:spcPts val="0"/>
                </a:spcBef>
                <a:spcAft>
                  <a:spcPts val="0"/>
                </a:spcAft>
                <a:defRPr/>
              </a:pPr>
              <a:endParaRPr sz="1350"/>
            </a:p>
          </p:txBody>
        </p:sp>
        <p:grpSp>
          <p:nvGrpSpPr>
            <p:cNvPr id="20" name="Google Shape;587;p16"/>
            <p:cNvGrpSpPr/>
            <p:nvPr/>
          </p:nvGrpSpPr>
          <p:grpSpPr bwMode="auto">
            <a:xfrm rot="3058857">
              <a:off x="246280" y="1891367"/>
              <a:ext cx="394135" cy="726518"/>
              <a:chOff x="675575" y="1656175"/>
              <a:chExt cx="176800" cy="325900"/>
            </a:xfrm>
          </p:grpSpPr>
          <p:sp>
            <p:nvSpPr>
              <p:cNvPr id="21" name="Google Shape;588;p16"/>
              <p:cNvSpPr/>
              <p:nvPr/>
            </p:nvSpPr>
            <p:spPr bwMode="auto">
              <a:xfrm>
                <a:off x="675575" y="1687775"/>
                <a:ext cx="176800" cy="294300"/>
              </a:xfrm>
              <a:custGeom>
                <a:avLst/>
                <a:gdLst>
                  <a:gd name="T0" fmla="*/ 2147483646 w 7072"/>
                  <a:gd name="T1" fmla="*/ 0 h 11772"/>
                  <a:gd name="T2" fmla="*/ 244140625 w 7072"/>
                  <a:gd name="T3" fmla="*/ 2147483646 h 11772"/>
                  <a:gd name="T4" fmla="*/ 2147483646 w 7072"/>
                  <a:gd name="T5" fmla="*/ 2147483646 h 11772"/>
                  <a:gd name="T6" fmla="*/ 2147483646 w 7072"/>
                  <a:gd name="T7" fmla="*/ 2147483646 h 11772"/>
                  <a:gd name="T8" fmla="*/ 2147483646 w 7072"/>
                  <a:gd name="T9" fmla="*/ 0 h 117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2" h="11772" extrusionOk="0">
                    <a:moveTo>
                      <a:pt x="5176" y="0"/>
                    </a:moveTo>
                    <a:lnTo>
                      <a:pt x="1" y="10863"/>
                    </a:lnTo>
                    <a:lnTo>
                      <a:pt x="1897" y="11771"/>
                    </a:lnTo>
                    <a:lnTo>
                      <a:pt x="7072" y="909"/>
                    </a:lnTo>
                    <a:lnTo>
                      <a:pt x="5176"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22" name="Google Shape;589;p16"/>
              <p:cNvSpPr/>
              <p:nvPr/>
            </p:nvSpPr>
            <p:spPr>
              <a:xfrm>
                <a:off x="802275" y="1652375"/>
                <a:ext cx="47509" cy="54147"/>
              </a:xfrm>
              <a:custGeom>
                <a:avLst/>
                <a:gdLst/>
                <a:ahLst/>
                <a:cxnLst/>
                <a:rect l="l" t="t" r="r" b="b"/>
                <a:pathLst>
                  <a:path w="1897" h="2173" extrusionOk="0">
                    <a:moveTo>
                      <a:pt x="1739" y="0"/>
                    </a:moveTo>
                    <a:lnTo>
                      <a:pt x="1" y="1264"/>
                    </a:lnTo>
                    <a:lnTo>
                      <a:pt x="1897" y="2173"/>
                    </a:lnTo>
                    <a:lnTo>
                      <a:pt x="1897" y="2173"/>
                    </a:lnTo>
                    <a:lnTo>
                      <a:pt x="1739"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1350"/>
              </a:p>
            </p:txBody>
          </p:sp>
          <p:sp>
            <p:nvSpPr>
              <p:cNvPr id="23" name="Google Shape;590;p16"/>
              <p:cNvSpPr/>
              <p:nvPr/>
            </p:nvSpPr>
            <p:spPr bwMode="auto">
              <a:xfrm>
                <a:off x="830625" y="1656175"/>
                <a:ext cx="19775" cy="21750"/>
              </a:xfrm>
              <a:custGeom>
                <a:avLst/>
                <a:gdLst>
                  <a:gd name="T0" fmla="*/ 2147483646 w 791"/>
                  <a:gd name="T1" fmla="*/ 0 h 870"/>
                  <a:gd name="T2" fmla="*/ 244140625 w 791"/>
                  <a:gd name="T3" fmla="*/ 2147483646 h 870"/>
                  <a:gd name="T4" fmla="*/ 2147483646 w 791"/>
                  <a:gd name="T5" fmla="*/ 2147483646 h 870"/>
                  <a:gd name="T6" fmla="*/ 2147483646 w 791"/>
                  <a:gd name="T7" fmla="*/ 0 h 8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1" h="870" extrusionOk="0">
                    <a:moveTo>
                      <a:pt x="712" y="0"/>
                    </a:moveTo>
                    <a:lnTo>
                      <a:pt x="1" y="514"/>
                    </a:lnTo>
                    <a:lnTo>
                      <a:pt x="791" y="869"/>
                    </a:lnTo>
                    <a:lnTo>
                      <a:pt x="712"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24" name="Google Shape;591;p16"/>
              <p:cNvSpPr/>
              <p:nvPr/>
            </p:nvSpPr>
            <p:spPr bwMode="auto">
              <a:xfrm>
                <a:off x="693350" y="1705550"/>
                <a:ext cx="121500" cy="248875"/>
              </a:xfrm>
              <a:custGeom>
                <a:avLst/>
                <a:gdLst>
                  <a:gd name="T0" fmla="*/ 2147483646 w 4860"/>
                  <a:gd name="T1" fmla="*/ 0 h 9955"/>
                  <a:gd name="T2" fmla="*/ 2147483646 w 4860"/>
                  <a:gd name="T3" fmla="*/ 2147483646 h 9955"/>
                  <a:gd name="T4" fmla="*/ 244140625 w 4860"/>
                  <a:gd name="T5" fmla="*/ 2147483646 h 9955"/>
                  <a:gd name="T6" fmla="*/ 244140625 w 4860"/>
                  <a:gd name="T7" fmla="*/ 2147483646 h 9955"/>
                  <a:gd name="T8" fmla="*/ 2147483646 w 4860"/>
                  <a:gd name="T9" fmla="*/ 2147483646 h 9955"/>
                  <a:gd name="T10" fmla="*/ 2147483646 w 4860"/>
                  <a:gd name="T11" fmla="*/ 2147483646 h 9955"/>
                  <a:gd name="T12" fmla="*/ 2147483646 w 4860"/>
                  <a:gd name="T13" fmla="*/ 2147483646 h 9955"/>
                  <a:gd name="T14" fmla="*/ 2147483646 w 4860"/>
                  <a:gd name="T15" fmla="*/ 2147483646 h 9955"/>
                  <a:gd name="T16" fmla="*/ 2147483646 w 4860"/>
                  <a:gd name="T17" fmla="*/ 2147483646 h 9955"/>
                  <a:gd name="T18" fmla="*/ 2147483646 w 4860"/>
                  <a:gd name="T19" fmla="*/ 2147483646 h 9955"/>
                  <a:gd name="T20" fmla="*/ 2147483646 w 4860"/>
                  <a:gd name="T21" fmla="*/ 0 h 9955"/>
                  <a:gd name="T22" fmla="*/ 2147483646 w 4860"/>
                  <a:gd name="T23" fmla="*/ 0 h 99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60" h="9955" extrusionOk="0">
                    <a:moveTo>
                      <a:pt x="4702" y="0"/>
                    </a:moveTo>
                    <a:lnTo>
                      <a:pt x="4662" y="79"/>
                    </a:lnTo>
                    <a:lnTo>
                      <a:pt x="1" y="9796"/>
                    </a:lnTo>
                    <a:lnTo>
                      <a:pt x="1" y="9875"/>
                    </a:lnTo>
                    <a:lnTo>
                      <a:pt x="80" y="9954"/>
                    </a:lnTo>
                    <a:lnTo>
                      <a:pt x="119" y="9954"/>
                    </a:lnTo>
                    <a:lnTo>
                      <a:pt x="159" y="9915"/>
                    </a:lnTo>
                    <a:lnTo>
                      <a:pt x="198" y="9875"/>
                    </a:lnTo>
                    <a:lnTo>
                      <a:pt x="4820" y="158"/>
                    </a:lnTo>
                    <a:lnTo>
                      <a:pt x="4860" y="79"/>
                    </a:lnTo>
                    <a:lnTo>
                      <a:pt x="4781" y="0"/>
                    </a:lnTo>
                    <a:lnTo>
                      <a:pt x="470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25" name="Google Shape;592;p16"/>
              <p:cNvSpPr/>
              <p:nvPr/>
            </p:nvSpPr>
            <p:spPr bwMode="auto">
              <a:xfrm>
                <a:off x="713100" y="1715425"/>
                <a:ext cx="120525" cy="247875"/>
              </a:xfrm>
              <a:custGeom>
                <a:avLst/>
                <a:gdLst>
                  <a:gd name="T0" fmla="*/ 2147483646 w 4821"/>
                  <a:gd name="T1" fmla="*/ 0 h 9915"/>
                  <a:gd name="T2" fmla="*/ 2147483646 w 4821"/>
                  <a:gd name="T3" fmla="*/ 2147483646 h 9915"/>
                  <a:gd name="T4" fmla="*/ 244140625 w 4821"/>
                  <a:gd name="T5" fmla="*/ 2147483646 h 9915"/>
                  <a:gd name="T6" fmla="*/ 244140625 w 4821"/>
                  <a:gd name="T7" fmla="*/ 2147483646 h 9915"/>
                  <a:gd name="T8" fmla="*/ 2147483646 w 4821"/>
                  <a:gd name="T9" fmla="*/ 2147483646 h 9915"/>
                  <a:gd name="T10" fmla="*/ 2147483646 w 4821"/>
                  <a:gd name="T11" fmla="*/ 2147483646 h 9915"/>
                  <a:gd name="T12" fmla="*/ 2147483646 w 4821"/>
                  <a:gd name="T13" fmla="*/ 2147483646 h 9915"/>
                  <a:gd name="T14" fmla="*/ 2147483646 w 4821"/>
                  <a:gd name="T15" fmla="*/ 2147483646 h 9915"/>
                  <a:gd name="T16" fmla="*/ 2147483646 w 4821"/>
                  <a:gd name="T17" fmla="*/ 2147483646 h 9915"/>
                  <a:gd name="T18" fmla="*/ 2147483646 w 4821"/>
                  <a:gd name="T19" fmla="*/ 0 h 9915"/>
                  <a:gd name="T20" fmla="*/ 2147483646 w 4821"/>
                  <a:gd name="T21" fmla="*/ 0 h 99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21" h="9915" extrusionOk="0">
                    <a:moveTo>
                      <a:pt x="4702" y="0"/>
                    </a:moveTo>
                    <a:lnTo>
                      <a:pt x="4623" y="40"/>
                    </a:lnTo>
                    <a:lnTo>
                      <a:pt x="1" y="9757"/>
                    </a:lnTo>
                    <a:lnTo>
                      <a:pt x="1" y="9836"/>
                    </a:lnTo>
                    <a:lnTo>
                      <a:pt x="40" y="9915"/>
                    </a:lnTo>
                    <a:lnTo>
                      <a:pt x="159" y="9915"/>
                    </a:lnTo>
                    <a:lnTo>
                      <a:pt x="198" y="9875"/>
                    </a:lnTo>
                    <a:lnTo>
                      <a:pt x="4820" y="119"/>
                    </a:lnTo>
                    <a:lnTo>
                      <a:pt x="4820" y="40"/>
                    </a:lnTo>
                    <a:lnTo>
                      <a:pt x="4781" y="0"/>
                    </a:lnTo>
                    <a:lnTo>
                      <a:pt x="470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grpSp>
      </p:grpSp>
      <p:grpSp>
        <p:nvGrpSpPr>
          <p:cNvPr id="26" name="Google Shape;593;p16"/>
          <p:cNvGrpSpPr/>
          <p:nvPr/>
        </p:nvGrpSpPr>
        <p:grpSpPr bwMode="auto">
          <a:xfrm rot="10112707">
            <a:off x="7785102" y="4655344"/>
            <a:ext cx="384175" cy="1042988"/>
            <a:chOff x="-1306862" y="2904435"/>
            <a:chExt cx="383161" cy="1043535"/>
          </a:xfrm>
        </p:grpSpPr>
        <p:sp>
          <p:nvSpPr>
            <p:cNvPr id="27" name="Google Shape;594;p16"/>
            <p:cNvSpPr/>
            <p:nvPr/>
          </p:nvSpPr>
          <p:spPr>
            <a:xfrm>
              <a:off x="-1306862" y="2904435"/>
              <a:ext cx="383161" cy="1043535"/>
            </a:xfrm>
            <a:custGeom>
              <a:avLst/>
              <a:gdLst/>
              <a:ahLst/>
              <a:cxnLst/>
              <a:rect l="l" t="t" r="r" b="b"/>
              <a:pathLst>
                <a:path w="6875" h="18724" extrusionOk="0">
                  <a:moveTo>
                    <a:pt x="3279" y="0"/>
                  </a:moveTo>
                  <a:lnTo>
                    <a:pt x="3082" y="40"/>
                  </a:lnTo>
                  <a:lnTo>
                    <a:pt x="2884" y="119"/>
                  </a:lnTo>
                  <a:lnTo>
                    <a:pt x="2726" y="237"/>
                  </a:lnTo>
                  <a:lnTo>
                    <a:pt x="2568" y="356"/>
                  </a:lnTo>
                  <a:lnTo>
                    <a:pt x="2450" y="514"/>
                  </a:lnTo>
                  <a:lnTo>
                    <a:pt x="2371" y="672"/>
                  </a:lnTo>
                  <a:lnTo>
                    <a:pt x="2331" y="909"/>
                  </a:lnTo>
                  <a:lnTo>
                    <a:pt x="435" y="13707"/>
                  </a:lnTo>
                  <a:lnTo>
                    <a:pt x="277" y="13904"/>
                  </a:lnTo>
                  <a:lnTo>
                    <a:pt x="198" y="14181"/>
                  </a:lnTo>
                  <a:lnTo>
                    <a:pt x="1" y="15603"/>
                  </a:lnTo>
                  <a:lnTo>
                    <a:pt x="1" y="15800"/>
                  </a:lnTo>
                  <a:lnTo>
                    <a:pt x="40" y="15998"/>
                  </a:lnTo>
                  <a:lnTo>
                    <a:pt x="80" y="16195"/>
                  </a:lnTo>
                  <a:lnTo>
                    <a:pt x="198" y="16393"/>
                  </a:lnTo>
                  <a:lnTo>
                    <a:pt x="238" y="16432"/>
                  </a:lnTo>
                  <a:lnTo>
                    <a:pt x="159" y="16946"/>
                  </a:lnTo>
                  <a:lnTo>
                    <a:pt x="119" y="17222"/>
                  </a:lnTo>
                  <a:lnTo>
                    <a:pt x="159" y="17459"/>
                  </a:lnTo>
                  <a:lnTo>
                    <a:pt x="277" y="17736"/>
                  </a:lnTo>
                  <a:lnTo>
                    <a:pt x="396" y="17933"/>
                  </a:lnTo>
                  <a:lnTo>
                    <a:pt x="593" y="18131"/>
                  </a:lnTo>
                  <a:lnTo>
                    <a:pt x="791" y="18289"/>
                  </a:lnTo>
                  <a:lnTo>
                    <a:pt x="1028" y="18407"/>
                  </a:lnTo>
                  <a:lnTo>
                    <a:pt x="1304" y="18486"/>
                  </a:lnTo>
                  <a:lnTo>
                    <a:pt x="2766" y="18684"/>
                  </a:lnTo>
                  <a:lnTo>
                    <a:pt x="2963" y="18723"/>
                  </a:lnTo>
                  <a:lnTo>
                    <a:pt x="3161" y="18684"/>
                  </a:lnTo>
                  <a:lnTo>
                    <a:pt x="3398" y="18644"/>
                  </a:lnTo>
                  <a:lnTo>
                    <a:pt x="3595" y="18565"/>
                  </a:lnTo>
                  <a:lnTo>
                    <a:pt x="3753" y="18447"/>
                  </a:lnTo>
                  <a:lnTo>
                    <a:pt x="3951" y="18289"/>
                  </a:lnTo>
                  <a:lnTo>
                    <a:pt x="4109" y="18052"/>
                  </a:lnTo>
                  <a:lnTo>
                    <a:pt x="4228" y="17815"/>
                  </a:lnTo>
                  <a:lnTo>
                    <a:pt x="4307" y="17578"/>
                  </a:lnTo>
                  <a:lnTo>
                    <a:pt x="4386" y="17025"/>
                  </a:lnTo>
                  <a:lnTo>
                    <a:pt x="4425" y="16985"/>
                  </a:lnTo>
                  <a:lnTo>
                    <a:pt x="4583" y="16867"/>
                  </a:lnTo>
                  <a:lnTo>
                    <a:pt x="4702" y="16709"/>
                  </a:lnTo>
                  <a:lnTo>
                    <a:pt x="4781" y="16511"/>
                  </a:lnTo>
                  <a:lnTo>
                    <a:pt x="4820" y="16314"/>
                  </a:lnTo>
                  <a:lnTo>
                    <a:pt x="5018" y="14892"/>
                  </a:lnTo>
                  <a:lnTo>
                    <a:pt x="5018" y="14615"/>
                  </a:lnTo>
                  <a:lnTo>
                    <a:pt x="4978" y="14378"/>
                  </a:lnTo>
                  <a:lnTo>
                    <a:pt x="6874" y="1580"/>
                  </a:lnTo>
                  <a:lnTo>
                    <a:pt x="6874" y="1343"/>
                  </a:lnTo>
                  <a:lnTo>
                    <a:pt x="6835" y="1146"/>
                  </a:lnTo>
                  <a:lnTo>
                    <a:pt x="6795" y="988"/>
                  </a:lnTo>
                  <a:lnTo>
                    <a:pt x="6677" y="790"/>
                  </a:lnTo>
                  <a:lnTo>
                    <a:pt x="6558" y="672"/>
                  </a:lnTo>
                  <a:lnTo>
                    <a:pt x="6400" y="553"/>
                  </a:lnTo>
                  <a:lnTo>
                    <a:pt x="6203" y="435"/>
                  </a:lnTo>
                  <a:lnTo>
                    <a:pt x="6005" y="395"/>
                  </a:lnTo>
                  <a:lnTo>
                    <a:pt x="3477" y="40"/>
                  </a:lnTo>
                  <a:lnTo>
                    <a:pt x="3279" y="0"/>
                  </a:lnTo>
                  <a:close/>
                </a:path>
              </a:pathLst>
            </a:custGeom>
            <a:solidFill>
              <a:schemeClr val="dk2"/>
            </a:solidFill>
            <a:ln>
              <a:noFill/>
            </a:ln>
            <a:effectLst>
              <a:outerShdw blurRad="57150" dist="19050" dir="5400000" algn="bl" rotWithShape="0">
                <a:schemeClr val="dk1">
                  <a:alpha val="13000"/>
                </a:schemeClr>
              </a:outerShdw>
            </a:effectLst>
          </p:spPr>
          <p:txBody>
            <a:bodyPr spcFirstLastPara="1" lIns="91425" tIns="91425" rIns="91425" bIns="91425" anchor="ctr"/>
            <a:lstStyle/>
            <a:p>
              <a:pPr>
                <a:spcBef>
                  <a:spcPts val="0"/>
                </a:spcBef>
                <a:spcAft>
                  <a:spcPts val="0"/>
                </a:spcAft>
                <a:defRPr/>
              </a:pPr>
              <a:endParaRPr sz="1350"/>
            </a:p>
          </p:txBody>
        </p:sp>
        <p:grpSp>
          <p:nvGrpSpPr>
            <p:cNvPr id="28" name="Google Shape;595;p16"/>
            <p:cNvGrpSpPr/>
            <p:nvPr/>
          </p:nvGrpSpPr>
          <p:grpSpPr bwMode="auto">
            <a:xfrm>
              <a:off x="-1249567" y="2961779"/>
              <a:ext cx="268686" cy="929061"/>
              <a:chOff x="1182175" y="2107475"/>
              <a:chExt cx="120525" cy="416750"/>
            </a:xfrm>
          </p:grpSpPr>
          <p:sp>
            <p:nvSpPr>
              <p:cNvPr id="29" name="Google Shape;596;p16"/>
              <p:cNvSpPr/>
              <p:nvPr/>
            </p:nvSpPr>
            <p:spPr bwMode="auto">
              <a:xfrm>
                <a:off x="1191075" y="2107475"/>
                <a:ext cx="111625" cy="342675"/>
              </a:xfrm>
              <a:custGeom>
                <a:avLst/>
                <a:gdLst>
                  <a:gd name="T0" fmla="*/ 2147483646 w 4465"/>
                  <a:gd name="T1" fmla="*/ 0 h 13707"/>
                  <a:gd name="T2" fmla="*/ 0 w 4465"/>
                  <a:gd name="T3" fmla="*/ 2147483646 h 13707"/>
                  <a:gd name="T4" fmla="*/ 2147483646 w 4465"/>
                  <a:gd name="T5" fmla="*/ 2147483646 h 13707"/>
                  <a:gd name="T6" fmla="*/ 2147483646 w 4465"/>
                  <a:gd name="T7" fmla="*/ 2147483646 h 13707"/>
                  <a:gd name="T8" fmla="*/ 2147483646 w 4465"/>
                  <a:gd name="T9" fmla="*/ 0 h 13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5" h="13707" extrusionOk="0">
                    <a:moveTo>
                      <a:pt x="1936" y="0"/>
                    </a:moveTo>
                    <a:lnTo>
                      <a:pt x="0" y="13312"/>
                    </a:lnTo>
                    <a:lnTo>
                      <a:pt x="2489" y="13707"/>
                    </a:lnTo>
                    <a:lnTo>
                      <a:pt x="4464" y="395"/>
                    </a:lnTo>
                    <a:lnTo>
                      <a:pt x="1936"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30" name="Google Shape;597;p16"/>
              <p:cNvSpPr/>
              <p:nvPr/>
            </p:nvSpPr>
            <p:spPr bwMode="auto">
              <a:xfrm>
                <a:off x="1234525" y="2129200"/>
                <a:ext cx="49400" cy="303175"/>
              </a:xfrm>
              <a:custGeom>
                <a:avLst/>
                <a:gdLst>
                  <a:gd name="T0" fmla="*/ 2147483646 w 1976"/>
                  <a:gd name="T1" fmla="*/ 0 h 12127"/>
                  <a:gd name="T2" fmla="*/ 2147483646 w 1976"/>
                  <a:gd name="T3" fmla="*/ 2147483646 h 12127"/>
                  <a:gd name="T4" fmla="*/ 2147483646 w 1976"/>
                  <a:gd name="T5" fmla="*/ 2147483646 h 12127"/>
                  <a:gd name="T6" fmla="*/ 0 w 1976"/>
                  <a:gd name="T7" fmla="*/ 2147483646 h 12127"/>
                  <a:gd name="T8" fmla="*/ 2147483646 w 1976"/>
                  <a:gd name="T9" fmla="*/ 2147483646 h 12127"/>
                  <a:gd name="T10" fmla="*/ 2147483646 w 1976"/>
                  <a:gd name="T11" fmla="*/ 2147483646 h 12127"/>
                  <a:gd name="T12" fmla="*/ 2147483646 w 1976"/>
                  <a:gd name="T13" fmla="*/ 2147483646 h 12127"/>
                  <a:gd name="T14" fmla="*/ 2147483646 w 1976"/>
                  <a:gd name="T15" fmla="*/ 2147483646 h 12127"/>
                  <a:gd name="T16" fmla="*/ 2147483646 w 1976"/>
                  <a:gd name="T17" fmla="*/ 2147483646 h 12127"/>
                  <a:gd name="T18" fmla="*/ 2147483646 w 1976"/>
                  <a:gd name="T19" fmla="*/ 2147483646 h 12127"/>
                  <a:gd name="T20" fmla="*/ 2147483646 w 1976"/>
                  <a:gd name="T21" fmla="*/ 0 h 12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76" h="12127" extrusionOk="0">
                    <a:moveTo>
                      <a:pt x="1897" y="0"/>
                    </a:moveTo>
                    <a:lnTo>
                      <a:pt x="1818" y="40"/>
                    </a:lnTo>
                    <a:lnTo>
                      <a:pt x="1778" y="79"/>
                    </a:lnTo>
                    <a:lnTo>
                      <a:pt x="0" y="12008"/>
                    </a:lnTo>
                    <a:lnTo>
                      <a:pt x="40" y="12087"/>
                    </a:lnTo>
                    <a:lnTo>
                      <a:pt x="119" y="12127"/>
                    </a:lnTo>
                    <a:lnTo>
                      <a:pt x="198" y="12087"/>
                    </a:lnTo>
                    <a:lnTo>
                      <a:pt x="237" y="12048"/>
                    </a:lnTo>
                    <a:lnTo>
                      <a:pt x="1976" y="119"/>
                    </a:lnTo>
                    <a:lnTo>
                      <a:pt x="1976" y="40"/>
                    </a:lnTo>
                    <a:lnTo>
                      <a:pt x="1897"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31" name="Google Shape;598;p16"/>
              <p:cNvSpPr/>
              <p:nvPr/>
            </p:nvSpPr>
            <p:spPr bwMode="auto">
              <a:xfrm>
                <a:off x="1208850" y="2125250"/>
                <a:ext cx="49400" cy="303175"/>
              </a:xfrm>
              <a:custGeom>
                <a:avLst/>
                <a:gdLst>
                  <a:gd name="T0" fmla="*/ 2147483646 w 1976"/>
                  <a:gd name="T1" fmla="*/ 0 h 12127"/>
                  <a:gd name="T2" fmla="*/ 2147483646 w 1976"/>
                  <a:gd name="T3" fmla="*/ 2147483646 h 12127"/>
                  <a:gd name="T4" fmla="*/ 2147483646 w 1976"/>
                  <a:gd name="T5" fmla="*/ 2147483646 h 12127"/>
                  <a:gd name="T6" fmla="*/ 0 w 1976"/>
                  <a:gd name="T7" fmla="*/ 2147483646 h 12127"/>
                  <a:gd name="T8" fmla="*/ 2147483646 w 1976"/>
                  <a:gd name="T9" fmla="*/ 2147483646 h 12127"/>
                  <a:gd name="T10" fmla="*/ 2147483646 w 1976"/>
                  <a:gd name="T11" fmla="*/ 2147483646 h 12127"/>
                  <a:gd name="T12" fmla="*/ 2147483646 w 1976"/>
                  <a:gd name="T13" fmla="*/ 2147483646 h 12127"/>
                  <a:gd name="T14" fmla="*/ 2147483646 w 1976"/>
                  <a:gd name="T15" fmla="*/ 2147483646 h 12127"/>
                  <a:gd name="T16" fmla="*/ 2147483646 w 1976"/>
                  <a:gd name="T17" fmla="*/ 2147483646 h 12127"/>
                  <a:gd name="T18" fmla="*/ 2147483646 w 1976"/>
                  <a:gd name="T19" fmla="*/ 2147483646 h 12127"/>
                  <a:gd name="T20" fmla="*/ 2147483646 w 1976"/>
                  <a:gd name="T21" fmla="*/ 0 h 12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76" h="12127" extrusionOk="0">
                    <a:moveTo>
                      <a:pt x="1896" y="0"/>
                    </a:moveTo>
                    <a:lnTo>
                      <a:pt x="1817" y="40"/>
                    </a:lnTo>
                    <a:lnTo>
                      <a:pt x="1778" y="79"/>
                    </a:lnTo>
                    <a:lnTo>
                      <a:pt x="0" y="12008"/>
                    </a:lnTo>
                    <a:lnTo>
                      <a:pt x="40" y="12087"/>
                    </a:lnTo>
                    <a:lnTo>
                      <a:pt x="79" y="12127"/>
                    </a:lnTo>
                    <a:lnTo>
                      <a:pt x="198" y="12127"/>
                    </a:lnTo>
                    <a:lnTo>
                      <a:pt x="198" y="12048"/>
                    </a:lnTo>
                    <a:lnTo>
                      <a:pt x="1976" y="119"/>
                    </a:lnTo>
                    <a:lnTo>
                      <a:pt x="1976" y="40"/>
                    </a:lnTo>
                    <a:lnTo>
                      <a:pt x="1896"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32" name="Google Shape;599;p16"/>
              <p:cNvSpPr/>
              <p:nvPr/>
            </p:nvSpPr>
            <p:spPr>
              <a:xfrm>
                <a:off x="1188619" y="2473079"/>
                <a:ext cx="60370" cy="57176"/>
              </a:xfrm>
              <a:custGeom>
                <a:avLst/>
                <a:gdLst/>
                <a:ahLst/>
                <a:cxnLst/>
                <a:rect l="l" t="t" r="r" b="b"/>
                <a:pathLst>
                  <a:path w="2371" h="2292" extrusionOk="0">
                    <a:moveTo>
                      <a:pt x="277" y="0"/>
                    </a:moveTo>
                    <a:lnTo>
                      <a:pt x="0" y="1699"/>
                    </a:lnTo>
                    <a:lnTo>
                      <a:pt x="40" y="1817"/>
                    </a:lnTo>
                    <a:lnTo>
                      <a:pt x="79" y="1936"/>
                    </a:lnTo>
                    <a:lnTo>
                      <a:pt x="158" y="2015"/>
                    </a:lnTo>
                    <a:lnTo>
                      <a:pt x="277" y="2054"/>
                    </a:lnTo>
                    <a:lnTo>
                      <a:pt x="1778" y="2291"/>
                    </a:lnTo>
                    <a:lnTo>
                      <a:pt x="1896" y="2291"/>
                    </a:lnTo>
                    <a:lnTo>
                      <a:pt x="2015" y="2212"/>
                    </a:lnTo>
                    <a:lnTo>
                      <a:pt x="2094" y="2133"/>
                    </a:lnTo>
                    <a:lnTo>
                      <a:pt x="2133" y="2015"/>
                    </a:lnTo>
                    <a:lnTo>
                      <a:pt x="2370" y="316"/>
                    </a:lnTo>
                    <a:lnTo>
                      <a:pt x="277" y="0"/>
                    </a:ln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350"/>
              </a:p>
            </p:txBody>
          </p:sp>
          <p:sp>
            <p:nvSpPr>
              <p:cNvPr id="33" name="Google Shape;600;p16"/>
              <p:cNvSpPr/>
              <p:nvPr/>
            </p:nvSpPr>
            <p:spPr bwMode="auto">
              <a:xfrm>
                <a:off x="1215750" y="2500500"/>
                <a:ext cx="19775" cy="16800"/>
              </a:xfrm>
              <a:custGeom>
                <a:avLst/>
                <a:gdLst>
                  <a:gd name="T0" fmla="*/ 2147483646 w 791"/>
                  <a:gd name="T1" fmla="*/ 0 h 672"/>
                  <a:gd name="T2" fmla="*/ 2147483646 w 791"/>
                  <a:gd name="T3" fmla="*/ 2147483646 h 672"/>
                  <a:gd name="T4" fmla="*/ 2147483646 w 791"/>
                  <a:gd name="T5" fmla="*/ 2147483646 h 672"/>
                  <a:gd name="T6" fmla="*/ 2147483646 w 791"/>
                  <a:gd name="T7" fmla="*/ 2147483646 h 672"/>
                  <a:gd name="T8" fmla="*/ 2147483646 w 791"/>
                  <a:gd name="T9" fmla="*/ 2147483646 h 672"/>
                  <a:gd name="T10" fmla="*/ 2147483646 w 791"/>
                  <a:gd name="T11" fmla="*/ 2147483646 h 672"/>
                  <a:gd name="T12" fmla="*/ 2147483646 w 791"/>
                  <a:gd name="T13" fmla="*/ 2147483646 h 672"/>
                  <a:gd name="T14" fmla="*/ 2147483646 w 791"/>
                  <a:gd name="T15" fmla="*/ 2147483646 h 672"/>
                  <a:gd name="T16" fmla="*/ 244140625 w 791"/>
                  <a:gd name="T17" fmla="*/ 2147483646 h 672"/>
                  <a:gd name="T18" fmla="*/ 2147483646 w 791"/>
                  <a:gd name="T19" fmla="*/ 2147483646 h 672"/>
                  <a:gd name="T20" fmla="*/ 2147483646 w 791"/>
                  <a:gd name="T21" fmla="*/ 2147483646 h 672"/>
                  <a:gd name="T22" fmla="*/ 2147483646 w 791"/>
                  <a:gd name="T23" fmla="*/ 2147483646 h 672"/>
                  <a:gd name="T24" fmla="*/ 2147483646 w 791"/>
                  <a:gd name="T25" fmla="*/ 2147483646 h 672"/>
                  <a:gd name="T26" fmla="*/ 2147483646 w 791"/>
                  <a:gd name="T27" fmla="*/ 2147483646 h 672"/>
                  <a:gd name="T28" fmla="*/ 2147483646 w 791"/>
                  <a:gd name="T29" fmla="*/ 2147483646 h 672"/>
                  <a:gd name="T30" fmla="*/ 2147483646 w 791"/>
                  <a:gd name="T31" fmla="*/ 2147483646 h 672"/>
                  <a:gd name="T32" fmla="*/ 2147483646 w 791"/>
                  <a:gd name="T33" fmla="*/ 2147483646 h 672"/>
                  <a:gd name="T34" fmla="*/ 2147483646 w 791"/>
                  <a:gd name="T35" fmla="*/ 2147483646 h 672"/>
                  <a:gd name="T36" fmla="*/ 2147483646 w 791"/>
                  <a:gd name="T37" fmla="*/ 2147483646 h 672"/>
                  <a:gd name="T38" fmla="*/ 2147483646 w 791"/>
                  <a:gd name="T39" fmla="*/ 0 h 6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91" h="672" extrusionOk="0">
                    <a:moveTo>
                      <a:pt x="672" y="0"/>
                    </a:moveTo>
                    <a:lnTo>
                      <a:pt x="593" y="40"/>
                    </a:lnTo>
                    <a:lnTo>
                      <a:pt x="554" y="119"/>
                    </a:lnTo>
                    <a:lnTo>
                      <a:pt x="554" y="277"/>
                    </a:lnTo>
                    <a:lnTo>
                      <a:pt x="435" y="395"/>
                    </a:lnTo>
                    <a:lnTo>
                      <a:pt x="277" y="474"/>
                    </a:lnTo>
                    <a:lnTo>
                      <a:pt x="159" y="435"/>
                    </a:lnTo>
                    <a:lnTo>
                      <a:pt x="80" y="474"/>
                    </a:lnTo>
                    <a:lnTo>
                      <a:pt x="1" y="514"/>
                    </a:lnTo>
                    <a:lnTo>
                      <a:pt x="40" y="593"/>
                    </a:lnTo>
                    <a:lnTo>
                      <a:pt x="80" y="672"/>
                    </a:lnTo>
                    <a:lnTo>
                      <a:pt x="238" y="672"/>
                    </a:lnTo>
                    <a:lnTo>
                      <a:pt x="396" y="632"/>
                    </a:lnTo>
                    <a:lnTo>
                      <a:pt x="554" y="553"/>
                    </a:lnTo>
                    <a:lnTo>
                      <a:pt x="672" y="474"/>
                    </a:lnTo>
                    <a:lnTo>
                      <a:pt x="712" y="356"/>
                    </a:lnTo>
                    <a:lnTo>
                      <a:pt x="751" y="237"/>
                    </a:lnTo>
                    <a:lnTo>
                      <a:pt x="791" y="119"/>
                    </a:lnTo>
                    <a:lnTo>
                      <a:pt x="751" y="40"/>
                    </a:lnTo>
                    <a:lnTo>
                      <a:pt x="67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34" name="Google Shape;601;p16"/>
              <p:cNvSpPr/>
              <p:nvPr/>
            </p:nvSpPr>
            <p:spPr bwMode="auto">
              <a:xfrm>
                <a:off x="1182175" y="2440250"/>
                <a:ext cx="75075" cy="45450"/>
              </a:xfrm>
              <a:custGeom>
                <a:avLst/>
                <a:gdLst>
                  <a:gd name="T0" fmla="*/ 2147483646 w 3003"/>
                  <a:gd name="T1" fmla="*/ 244140625 h 1818"/>
                  <a:gd name="T2" fmla="*/ 244140625 w 3003"/>
                  <a:gd name="T3" fmla="*/ 2147483646 h 1818"/>
                  <a:gd name="T4" fmla="*/ 2147483646 w 3003"/>
                  <a:gd name="T5" fmla="*/ 2147483646 h 1818"/>
                  <a:gd name="T6" fmla="*/ 2147483646 w 3003"/>
                  <a:gd name="T7" fmla="*/ 2147483646 h 1818"/>
                  <a:gd name="T8" fmla="*/ 2147483646 w 3003"/>
                  <a:gd name="T9" fmla="*/ 244140625 h 18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3" h="1818" extrusionOk="0">
                    <a:moveTo>
                      <a:pt x="198" y="1"/>
                    </a:moveTo>
                    <a:lnTo>
                      <a:pt x="1" y="1423"/>
                    </a:lnTo>
                    <a:lnTo>
                      <a:pt x="2766" y="1818"/>
                    </a:lnTo>
                    <a:lnTo>
                      <a:pt x="3003" y="396"/>
                    </a:lnTo>
                    <a:lnTo>
                      <a:pt x="198" y="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sp>
            <p:nvSpPr>
              <p:cNvPr id="35" name="Google Shape;602;p16"/>
              <p:cNvSpPr/>
              <p:nvPr/>
            </p:nvSpPr>
            <p:spPr bwMode="auto">
              <a:xfrm>
                <a:off x="1239450" y="2452100"/>
                <a:ext cx="7925" cy="28675"/>
              </a:xfrm>
              <a:custGeom>
                <a:avLst/>
                <a:gdLst>
                  <a:gd name="T0" fmla="*/ 2147483646 w 317"/>
                  <a:gd name="T1" fmla="*/ 244140625 h 1147"/>
                  <a:gd name="T2" fmla="*/ 2147483646 w 317"/>
                  <a:gd name="T3" fmla="*/ 2147483646 h 1147"/>
                  <a:gd name="T4" fmla="*/ 2147483646 w 317"/>
                  <a:gd name="T5" fmla="*/ 2147483646 h 1147"/>
                  <a:gd name="T6" fmla="*/ 244140625 w 317"/>
                  <a:gd name="T7" fmla="*/ 2147483646 h 1147"/>
                  <a:gd name="T8" fmla="*/ 2147483646 w 317"/>
                  <a:gd name="T9" fmla="*/ 2147483646 h 1147"/>
                  <a:gd name="T10" fmla="*/ 2147483646 w 317"/>
                  <a:gd name="T11" fmla="*/ 2147483646 h 1147"/>
                  <a:gd name="T12" fmla="*/ 2147483646 w 317"/>
                  <a:gd name="T13" fmla="*/ 2147483646 h 1147"/>
                  <a:gd name="T14" fmla="*/ 2147483646 w 317"/>
                  <a:gd name="T15" fmla="*/ 2147483646 h 1147"/>
                  <a:gd name="T16" fmla="*/ 2147483646 w 317"/>
                  <a:gd name="T17" fmla="*/ 2147483646 h 1147"/>
                  <a:gd name="T18" fmla="*/ 2147483646 w 317"/>
                  <a:gd name="T19" fmla="*/ 2147483646 h 1147"/>
                  <a:gd name="T20" fmla="*/ 2147483646 w 317"/>
                  <a:gd name="T21" fmla="*/ 244140625 h 1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1147" extrusionOk="0">
                    <a:moveTo>
                      <a:pt x="238" y="1"/>
                    </a:moveTo>
                    <a:lnTo>
                      <a:pt x="159" y="40"/>
                    </a:lnTo>
                    <a:lnTo>
                      <a:pt x="119" y="119"/>
                    </a:lnTo>
                    <a:lnTo>
                      <a:pt x="1" y="1028"/>
                    </a:lnTo>
                    <a:lnTo>
                      <a:pt x="40" y="1107"/>
                    </a:lnTo>
                    <a:lnTo>
                      <a:pt x="119" y="1146"/>
                    </a:lnTo>
                    <a:lnTo>
                      <a:pt x="198" y="1107"/>
                    </a:lnTo>
                    <a:lnTo>
                      <a:pt x="238" y="1067"/>
                    </a:lnTo>
                    <a:lnTo>
                      <a:pt x="317" y="119"/>
                    </a:lnTo>
                    <a:lnTo>
                      <a:pt x="317" y="40"/>
                    </a:lnTo>
                    <a:lnTo>
                      <a:pt x="238" y="1"/>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vi-VN" sz="1350"/>
              </a:p>
            </p:txBody>
          </p:sp>
        </p:grpSp>
      </p:grpSp>
      <p:sp>
        <p:nvSpPr>
          <p:cNvPr id="567" name="Google Shape;567;p16"/>
          <p:cNvSpPr txBox="1">
            <a:spLocks noGrp="1"/>
          </p:cNvSpPr>
          <p:nvPr>
            <p:ph type="title"/>
          </p:nvPr>
        </p:nvSpPr>
        <p:spPr>
          <a:xfrm>
            <a:off x="720000" y="445025"/>
            <a:ext cx="7704000" cy="572700"/>
          </a:xfrm>
          <a:prstGeom prst="rect">
            <a:avLst/>
          </a:prstGeom>
        </p:spPr>
        <p:txBody>
          <a:bodyPr spcFirstLastPara="1" lIns="91425" tIns="91425" rIns="91425" bIns="91425" anchor="t">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568" name="Google Shape;568;p16"/>
          <p:cNvSpPr txBox="1">
            <a:spLocks noGrp="1"/>
          </p:cNvSpPr>
          <p:nvPr>
            <p:ph type="body" idx="1"/>
          </p:nvPr>
        </p:nvSpPr>
        <p:spPr>
          <a:xfrm>
            <a:off x="720000" y="1215750"/>
            <a:ext cx="7704000" cy="1161300"/>
          </a:xfrm>
          <a:prstGeom prst="rect">
            <a:avLst/>
          </a:prstGeom>
        </p:spPr>
        <p:txBody>
          <a:bodyPr spcFirstLastPara="1" lIns="91425" tIns="91425" rIns="91425" bIns="91425">
            <a:noAutofit/>
          </a:bodyPr>
          <a:lstStyle>
            <a:lvl1pPr marL="342900" lvl="0" indent="-238125" rtl="0">
              <a:lnSpc>
                <a:spcPct val="100000"/>
              </a:lnSpc>
              <a:spcBef>
                <a:spcPts val="0"/>
              </a:spcBef>
              <a:spcAft>
                <a:spcPts val="0"/>
              </a:spcAft>
              <a:buSzPts val="1400"/>
              <a:buChar char="●"/>
              <a:defRPr>
                <a:solidFill>
                  <a:srgbClr val="434343"/>
                </a:solidFill>
              </a:defRPr>
            </a:lvl1pPr>
            <a:lvl2pPr marL="685800" lvl="1" indent="-238125" rtl="0">
              <a:lnSpc>
                <a:spcPct val="115000"/>
              </a:lnSpc>
              <a:spcBef>
                <a:spcPts val="0"/>
              </a:spcBef>
              <a:spcAft>
                <a:spcPts val="0"/>
              </a:spcAft>
              <a:buSzPts val="1400"/>
              <a:buChar char="○"/>
              <a:defRPr>
                <a:solidFill>
                  <a:srgbClr val="434343"/>
                </a:solidFill>
              </a:defRPr>
            </a:lvl2pPr>
            <a:lvl3pPr marL="1028700" lvl="2" indent="-238125" rtl="0">
              <a:lnSpc>
                <a:spcPct val="115000"/>
              </a:lnSpc>
              <a:spcBef>
                <a:spcPts val="1200"/>
              </a:spcBef>
              <a:spcAft>
                <a:spcPts val="0"/>
              </a:spcAft>
              <a:buSzPts val="1400"/>
              <a:buChar char="■"/>
              <a:defRPr>
                <a:solidFill>
                  <a:srgbClr val="434343"/>
                </a:solidFill>
              </a:defRPr>
            </a:lvl3pPr>
            <a:lvl4pPr marL="1371600" lvl="3" indent="-238125" rtl="0">
              <a:lnSpc>
                <a:spcPct val="115000"/>
              </a:lnSpc>
              <a:spcBef>
                <a:spcPts val="1200"/>
              </a:spcBef>
              <a:spcAft>
                <a:spcPts val="0"/>
              </a:spcAft>
              <a:buSzPts val="1400"/>
              <a:buChar char="●"/>
              <a:defRPr>
                <a:solidFill>
                  <a:srgbClr val="434343"/>
                </a:solidFill>
              </a:defRPr>
            </a:lvl4pPr>
            <a:lvl5pPr marL="1714500" lvl="4" indent="-238125" rtl="0">
              <a:lnSpc>
                <a:spcPct val="115000"/>
              </a:lnSpc>
              <a:spcBef>
                <a:spcPts val="1200"/>
              </a:spcBef>
              <a:spcAft>
                <a:spcPts val="0"/>
              </a:spcAft>
              <a:buSzPts val="1400"/>
              <a:buChar char="○"/>
              <a:defRPr>
                <a:solidFill>
                  <a:srgbClr val="434343"/>
                </a:solidFill>
              </a:defRPr>
            </a:lvl5pPr>
            <a:lvl6pPr marL="2057400" lvl="5" indent="-238125" rtl="0">
              <a:lnSpc>
                <a:spcPct val="115000"/>
              </a:lnSpc>
              <a:spcBef>
                <a:spcPts val="1200"/>
              </a:spcBef>
              <a:spcAft>
                <a:spcPts val="0"/>
              </a:spcAft>
              <a:buSzPts val="1400"/>
              <a:buChar char="■"/>
              <a:defRPr>
                <a:solidFill>
                  <a:srgbClr val="434343"/>
                </a:solidFill>
              </a:defRPr>
            </a:lvl6pPr>
            <a:lvl7pPr marL="2400300" lvl="6" indent="-238125" rtl="0">
              <a:lnSpc>
                <a:spcPct val="115000"/>
              </a:lnSpc>
              <a:spcBef>
                <a:spcPts val="1200"/>
              </a:spcBef>
              <a:spcAft>
                <a:spcPts val="0"/>
              </a:spcAft>
              <a:buSzPts val="1400"/>
              <a:buChar char="●"/>
              <a:defRPr>
                <a:solidFill>
                  <a:srgbClr val="434343"/>
                </a:solidFill>
              </a:defRPr>
            </a:lvl7pPr>
            <a:lvl8pPr marL="2743200" lvl="7" indent="-238125" rtl="0">
              <a:lnSpc>
                <a:spcPct val="115000"/>
              </a:lnSpc>
              <a:spcBef>
                <a:spcPts val="1200"/>
              </a:spcBef>
              <a:spcAft>
                <a:spcPts val="0"/>
              </a:spcAft>
              <a:buSzPts val="1400"/>
              <a:buChar char="○"/>
              <a:defRPr>
                <a:solidFill>
                  <a:srgbClr val="434343"/>
                </a:solidFill>
              </a:defRPr>
            </a:lvl8pPr>
            <a:lvl9pPr marL="3086100" lvl="8" indent="-238125" rtl="0">
              <a:lnSpc>
                <a:spcPct val="115000"/>
              </a:lnSpc>
              <a:spcBef>
                <a:spcPts val="1200"/>
              </a:spcBef>
              <a:spcAft>
                <a:spcPts val="1200"/>
              </a:spcAft>
              <a:buSzPts val="1400"/>
              <a:buChar char="■"/>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63"/>
        <p:cNvGrpSpPr/>
        <p:nvPr/>
      </p:nvGrpSpPr>
      <p:grpSpPr>
        <a:xfrm>
          <a:off x="0" y="0"/>
          <a:ext cx="0" cy="0"/>
          <a:chOff x="0" y="0"/>
          <a:chExt cx="0" cy="0"/>
        </a:xfrm>
      </p:grpSpPr>
      <p:sp>
        <p:nvSpPr>
          <p:cNvPr id="64" name="Google Shape;64;p5"/>
          <p:cNvSpPr txBox="1">
            <a:spLocks noGrp="1"/>
          </p:cNvSpPr>
          <p:nvPr>
            <p:ph type="subTitle" idx="1"/>
          </p:nvPr>
        </p:nvSpPr>
        <p:spPr>
          <a:xfrm>
            <a:off x="1741325" y="1839234"/>
            <a:ext cx="3941100" cy="78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5" name="Google Shape;65;p5"/>
          <p:cNvSpPr txBox="1">
            <a:spLocks noGrp="1"/>
          </p:cNvSpPr>
          <p:nvPr>
            <p:ph type="subTitle" idx="2"/>
          </p:nvPr>
        </p:nvSpPr>
        <p:spPr>
          <a:xfrm>
            <a:off x="1741325" y="3546187"/>
            <a:ext cx="3941100" cy="78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6" name="Google Shape;66;p5"/>
          <p:cNvSpPr txBox="1">
            <a:spLocks noGrp="1"/>
          </p:cNvSpPr>
          <p:nvPr>
            <p:ph type="subTitle" idx="3"/>
          </p:nvPr>
        </p:nvSpPr>
        <p:spPr>
          <a:xfrm>
            <a:off x="1741325" y="1458775"/>
            <a:ext cx="3941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67" name="Google Shape;67;p5"/>
          <p:cNvSpPr txBox="1">
            <a:spLocks noGrp="1"/>
          </p:cNvSpPr>
          <p:nvPr>
            <p:ph type="subTitle" idx="4"/>
          </p:nvPr>
        </p:nvSpPr>
        <p:spPr>
          <a:xfrm>
            <a:off x="1741325" y="3165788"/>
            <a:ext cx="3941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panose="020B0606020202050201"/>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000"/>
              <a:buFont typeface="Bebas Neue" panose="020B0606020202050201"/>
              <a:buNone/>
              <a:defRPr sz="2000">
                <a:latin typeface="Bebas Neue" panose="020B0606020202050201"/>
                <a:ea typeface="Bebas Neue" panose="020B0606020202050201"/>
                <a:cs typeface="Bebas Neue" panose="020B0606020202050201"/>
                <a:sym typeface="Bebas Neue" panose="020B0606020202050201"/>
              </a:defRPr>
            </a:lvl9pPr>
          </a:lstStyle>
          <a:p/>
        </p:txBody>
      </p:sp>
      <p:sp>
        <p:nvSpPr>
          <p:cNvPr id="68" name="Google Shape;68;p5"/>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69" name="Google Shape;69;p5"/>
          <p:cNvGrpSpPr/>
          <p:nvPr/>
        </p:nvGrpSpPr>
        <p:grpSpPr>
          <a:xfrm>
            <a:off x="283401" y="179240"/>
            <a:ext cx="8538724" cy="4716822"/>
            <a:chOff x="283401" y="179240"/>
            <a:chExt cx="8538724" cy="4716822"/>
          </a:xfrm>
        </p:grpSpPr>
        <p:sp>
          <p:nvSpPr>
            <p:cNvPr id="70" name="Google Shape;70;p5"/>
            <p:cNvSpPr/>
            <p:nvPr/>
          </p:nvSpPr>
          <p:spPr>
            <a:xfrm>
              <a:off x="8783788" y="382601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5"/>
            <p:cNvSpPr/>
            <p:nvPr/>
          </p:nvSpPr>
          <p:spPr>
            <a:xfrm>
              <a:off x="647553" y="4447666"/>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5"/>
            <p:cNvSpPr/>
            <p:nvPr/>
          </p:nvSpPr>
          <p:spPr>
            <a:xfrm>
              <a:off x="329090" y="5970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5"/>
            <p:cNvSpPr/>
            <p:nvPr/>
          </p:nvSpPr>
          <p:spPr>
            <a:xfrm>
              <a:off x="2495775" y="4512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5"/>
            <p:cNvSpPr/>
            <p:nvPr/>
          </p:nvSpPr>
          <p:spPr>
            <a:xfrm>
              <a:off x="283401" y="3014313"/>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5"/>
            <p:cNvSpPr/>
            <p:nvPr/>
          </p:nvSpPr>
          <p:spPr>
            <a:xfrm>
              <a:off x="1101217" y="332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5"/>
            <p:cNvSpPr/>
            <p:nvPr/>
          </p:nvSpPr>
          <p:spPr>
            <a:xfrm>
              <a:off x="5006234" y="1792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5"/>
            <p:cNvSpPr/>
            <p:nvPr/>
          </p:nvSpPr>
          <p:spPr>
            <a:xfrm>
              <a:off x="8406610" y="4945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5"/>
            <p:cNvSpPr/>
            <p:nvPr/>
          </p:nvSpPr>
          <p:spPr>
            <a:xfrm>
              <a:off x="8587209" y="230976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5"/>
            <p:cNvSpPr/>
            <p:nvPr/>
          </p:nvSpPr>
          <p:spPr>
            <a:xfrm>
              <a:off x="4751016" y="48503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 name="Google Shape;80;p5"/>
          <p:cNvGrpSpPr/>
          <p:nvPr/>
        </p:nvGrpSpPr>
        <p:grpSpPr>
          <a:xfrm rot="-3599993">
            <a:off x="8343316" y="1043291"/>
            <a:ext cx="495057" cy="553005"/>
            <a:chOff x="4543425" y="1438150"/>
            <a:chExt cx="420325" cy="469525"/>
          </a:xfrm>
        </p:grpSpPr>
        <p:sp>
          <p:nvSpPr>
            <p:cNvPr id="81" name="Google Shape;81;p5"/>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5"/>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5"/>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5"/>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5"/>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5"/>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5"/>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5"/>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5"/>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90"/>
        <p:cNvGrpSpPr/>
        <p:nvPr/>
      </p:nvGrpSpPr>
      <p:grpSpPr>
        <a:xfrm>
          <a:off x="0" y="0"/>
          <a:ext cx="0" cy="0"/>
          <a:chOff x="0" y="0"/>
          <a:chExt cx="0" cy="0"/>
        </a:xfrm>
      </p:grpSpPr>
      <p:sp>
        <p:nvSpPr>
          <p:cNvPr id="91" name="Google Shape;91;p6"/>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92" name="Google Shape;92;p6"/>
          <p:cNvGrpSpPr/>
          <p:nvPr/>
        </p:nvGrpSpPr>
        <p:grpSpPr>
          <a:xfrm>
            <a:off x="237103" y="868006"/>
            <a:ext cx="495039" cy="572734"/>
            <a:chOff x="4248775" y="2055250"/>
            <a:chExt cx="316825" cy="366550"/>
          </a:xfrm>
        </p:grpSpPr>
        <p:sp>
          <p:nvSpPr>
            <p:cNvPr id="93" name="Google Shape;93;p6"/>
            <p:cNvSpPr/>
            <p:nvPr/>
          </p:nvSpPr>
          <p:spPr>
            <a:xfrm>
              <a:off x="4248775" y="2055250"/>
              <a:ext cx="316825" cy="366550"/>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6"/>
            <p:cNvSpPr/>
            <p:nvPr/>
          </p:nvSpPr>
          <p:spPr>
            <a:xfrm>
              <a:off x="4286725" y="2223400"/>
              <a:ext cx="33850" cy="33325"/>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6"/>
            <p:cNvSpPr/>
            <p:nvPr/>
          </p:nvSpPr>
          <p:spPr>
            <a:xfrm>
              <a:off x="4393850" y="2223400"/>
              <a:ext cx="33850" cy="33325"/>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6"/>
            <p:cNvSpPr/>
            <p:nvPr/>
          </p:nvSpPr>
          <p:spPr>
            <a:xfrm>
              <a:off x="4445625" y="2130600"/>
              <a:ext cx="33350" cy="33350"/>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6"/>
            <p:cNvSpPr/>
            <p:nvPr/>
          </p:nvSpPr>
          <p:spPr>
            <a:xfrm>
              <a:off x="4445625" y="2312575"/>
              <a:ext cx="33350" cy="33350"/>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8" name="Google Shape;98;p6"/>
          <p:cNvGrpSpPr/>
          <p:nvPr/>
        </p:nvGrpSpPr>
        <p:grpSpPr>
          <a:xfrm rot="-5400000">
            <a:off x="8421835" y="909081"/>
            <a:ext cx="495039" cy="572734"/>
            <a:chOff x="4248775" y="2055250"/>
            <a:chExt cx="316825" cy="366550"/>
          </a:xfrm>
        </p:grpSpPr>
        <p:sp>
          <p:nvSpPr>
            <p:cNvPr id="99" name="Google Shape;99;p6"/>
            <p:cNvSpPr/>
            <p:nvPr/>
          </p:nvSpPr>
          <p:spPr>
            <a:xfrm>
              <a:off x="4248775" y="2055250"/>
              <a:ext cx="316825" cy="366550"/>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6"/>
            <p:cNvSpPr/>
            <p:nvPr/>
          </p:nvSpPr>
          <p:spPr>
            <a:xfrm>
              <a:off x="4286725" y="2223400"/>
              <a:ext cx="33850" cy="33325"/>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6"/>
            <p:cNvSpPr/>
            <p:nvPr/>
          </p:nvSpPr>
          <p:spPr>
            <a:xfrm>
              <a:off x="4393850" y="2223400"/>
              <a:ext cx="33850" cy="33325"/>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6"/>
            <p:cNvSpPr/>
            <p:nvPr/>
          </p:nvSpPr>
          <p:spPr>
            <a:xfrm>
              <a:off x="4445625" y="2130600"/>
              <a:ext cx="33350" cy="33350"/>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6"/>
            <p:cNvSpPr/>
            <p:nvPr/>
          </p:nvSpPr>
          <p:spPr>
            <a:xfrm>
              <a:off x="4445625" y="2312575"/>
              <a:ext cx="33350" cy="33350"/>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 name="Google Shape;104;p6"/>
          <p:cNvGrpSpPr/>
          <p:nvPr/>
        </p:nvGrpSpPr>
        <p:grpSpPr>
          <a:xfrm>
            <a:off x="298303" y="158779"/>
            <a:ext cx="8679631" cy="4800597"/>
            <a:chOff x="298303" y="158779"/>
            <a:chExt cx="8679631" cy="4800597"/>
          </a:xfrm>
        </p:grpSpPr>
        <p:sp>
          <p:nvSpPr>
            <p:cNvPr id="105" name="Google Shape;105;p6"/>
            <p:cNvSpPr/>
            <p:nvPr/>
          </p:nvSpPr>
          <p:spPr>
            <a:xfrm flipH="1">
              <a:off x="388360" y="409621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6"/>
            <p:cNvSpPr/>
            <p:nvPr/>
          </p:nvSpPr>
          <p:spPr>
            <a:xfrm flipH="1">
              <a:off x="8674385" y="460409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6"/>
            <p:cNvSpPr/>
            <p:nvPr/>
          </p:nvSpPr>
          <p:spPr>
            <a:xfrm flipH="1">
              <a:off x="465707" y="47658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6"/>
            <p:cNvSpPr/>
            <p:nvPr/>
          </p:nvSpPr>
          <p:spPr>
            <a:xfrm flipH="1">
              <a:off x="7417531" y="48726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6"/>
            <p:cNvSpPr/>
            <p:nvPr/>
          </p:nvSpPr>
          <p:spPr>
            <a:xfrm flipH="1">
              <a:off x="8628675" y="3188013"/>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6"/>
            <p:cNvSpPr/>
            <p:nvPr/>
          </p:nvSpPr>
          <p:spPr>
            <a:xfrm flipH="1">
              <a:off x="8031514" y="1587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6"/>
            <p:cNvSpPr/>
            <p:nvPr/>
          </p:nvSpPr>
          <p:spPr>
            <a:xfrm flipH="1">
              <a:off x="2561007" y="4815442"/>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6"/>
            <p:cNvSpPr/>
            <p:nvPr/>
          </p:nvSpPr>
          <p:spPr>
            <a:xfrm flipH="1">
              <a:off x="3343747"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6"/>
            <p:cNvSpPr/>
            <p:nvPr/>
          </p:nvSpPr>
          <p:spPr>
            <a:xfrm flipH="1">
              <a:off x="384666"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6"/>
            <p:cNvSpPr/>
            <p:nvPr/>
          </p:nvSpPr>
          <p:spPr>
            <a:xfrm flipH="1">
              <a:off x="298303" y="190268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6"/>
            <p:cNvSpPr/>
            <p:nvPr/>
          </p:nvSpPr>
          <p:spPr>
            <a:xfrm flipH="1">
              <a:off x="5222560" y="4893212"/>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 name="Google Shape;116;p6"/>
          <p:cNvSpPr/>
          <p:nvPr/>
        </p:nvSpPr>
        <p:spPr>
          <a:xfrm>
            <a:off x="1549726" y="5053300"/>
            <a:ext cx="151226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 name="Google Shape;117;p6"/>
          <p:cNvGrpSpPr/>
          <p:nvPr/>
        </p:nvGrpSpPr>
        <p:grpSpPr>
          <a:xfrm rot="1800013">
            <a:off x="1804251" y="4871232"/>
            <a:ext cx="288412" cy="230579"/>
            <a:chOff x="5243250" y="2506925"/>
            <a:chExt cx="192250" cy="153700"/>
          </a:xfrm>
        </p:grpSpPr>
        <p:sp>
          <p:nvSpPr>
            <p:cNvPr id="118" name="Google Shape;118;p6"/>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6"/>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6"/>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 name="Google Shape;121;p6"/>
          <p:cNvGrpSpPr/>
          <p:nvPr/>
        </p:nvGrpSpPr>
        <p:grpSpPr>
          <a:xfrm>
            <a:off x="2036842" y="4827015"/>
            <a:ext cx="293027" cy="226005"/>
            <a:chOff x="5483150" y="2495300"/>
            <a:chExt cx="195325" cy="150650"/>
          </a:xfrm>
        </p:grpSpPr>
        <p:sp>
          <p:nvSpPr>
            <p:cNvPr id="122" name="Google Shape;122;p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7"/>
          <p:cNvSpPr txBox="1">
            <a:spLocks noGrp="1"/>
          </p:cNvSpPr>
          <p:nvPr>
            <p:ph type="body" idx="1"/>
          </p:nvPr>
        </p:nvSpPr>
        <p:spPr>
          <a:xfrm>
            <a:off x="4442650" y="2283463"/>
            <a:ext cx="3886800" cy="19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p:txBody>
      </p:sp>
      <p:sp>
        <p:nvSpPr>
          <p:cNvPr id="127" name="Google Shape;127;p7"/>
          <p:cNvSpPr txBox="1">
            <a:spLocks noGrp="1"/>
          </p:cNvSpPr>
          <p:nvPr>
            <p:ph type="title"/>
          </p:nvPr>
        </p:nvSpPr>
        <p:spPr>
          <a:xfrm>
            <a:off x="4435700" y="872838"/>
            <a:ext cx="3886800" cy="1185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sp>
        <p:nvSpPr>
          <p:cNvPr id="128" name="Google Shape;128;p7"/>
          <p:cNvSpPr>
            <a:spLocks noGrp="1"/>
          </p:cNvSpPr>
          <p:nvPr>
            <p:ph type="pic" idx="2"/>
          </p:nvPr>
        </p:nvSpPr>
        <p:spPr>
          <a:xfrm>
            <a:off x="814550" y="973650"/>
            <a:ext cx="3196200" cy="3196200"/>
          </a:xfrm>
          <a:prstGeom prst="ellipse">
            <a:avLst/>
          </a:prstGeom>
          <a:noFill/>
          <a:ln>
            <a:noFill/>
          </a:ln>
        </p:spPr>
      </p:sp>
      <p:grpSp>
        <p:nvGrpSpPr>
          <p:cNvPr id="129" name="Google Shape;129;p7"/>
          <p:cNvGrpSpPr/>
          <p:nvPr/>
        </p:nvGrpSpPr>
        <p:grpSpPr>
          <a:xfrm>
            <a:off x="382735" y="356028"/>
            <a:ext cx="8440464" cy="4548198"/>
            <a:chOff x="382735" y="356028"/>
            <a:chExt cx="8440464" cy="4548198"/>
          </a:xfrm>
        </p:grpSpPr>
        <p:sp>
          <p:nvSpPr>
            <p:cNvPr id="130" name="Google Shape;130;p7"/>
            <p:cNvSpPr/>
            <p:nvPr/>
          </p:nvSpPr>
          <p:spPr>
            <a:xfrm flipH="1">
              <a:off x="6098835" y="5045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7"/>
            <p:cNvSpPr/>
            <p:nvPr/>
          </p:nvSpPr>
          <p:spPr>
            <a:xfrm flipH="1">
              <a:off x="8723177" y="30547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7"/>
            <p:cNvSpPr/>
            <p:nvPr/>
          </p:nvSpPr>
          <p:spPr>
            <a:xfrm flipH="1">
              <a:off x="2530737" y="45436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7"/>
            <p:cNvSpPr/>
            <p:nvPr/>
          </p:nvSpPr>
          <p:spPr>
            <a:xfrm flipH="1">
              <a:off x="8537895" y="48175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7"/>
            <p:cNvSpPr/>
            <p:nvPr/>
          </p:nvSpPr>
          <p:spPr>
            <a:xfrm flipH="1">
              <a:off x="8777489" y="12343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7"/>
            <p:cNvSpPr/>
            <p:nvPr/>
          </p:nvSpPr>
          <p:spPr>
            <a:xfrm flipH="1">
              <a:off x="4010753" y="4768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7"/>
            <p:cNvSpPr/>
            <p:nvPr/>
          </p:nvSpPr>
          <p:spPr>
            <a:xfrm flipH="1">
              <a:off x="3722861" y="3560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7"/>
            <p:cNvSpPr/>
            <p:nvPr/>
          </p:nvSpPr>
          <p:spPr>
            <a:xfrm flipH="1">
              <a:off x="1423405" y="5394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7"/>
            <p:cNvSpPr/>
            <p:nvPr/>
          </p:nvSpPr>
          <p:spPr>
            <a:xfrm flipH="1">
              <a:off x="469417" y="14424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7"/>
            <p:cNvSpPr/>
            <p:nvPr/>
          </p:nvSpPr>
          <p:spPr>
            <a:xfrm flipH="1">
              <a:off x="382735" y="28584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7"/>
            <p:cNvSpPr/>
            <p:nvPr/>
          </p:nvSpPr>
          <p:spPr>
            <a:xfrm flipH="1">
              <a:off x="6426033" y="45736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7"/>
            <p:cNvSpPr/>
            <p:nvPr/>
          </p:nvSpPr>
          <p:spPr>
            <a:xfrm flipH="1">
              <a:off x="540159"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7"/>
            <p:cNvSpPr/>
            <p:nvPr/>
          </p:nvSpPr>
          <p:spPr>
            <a:xfrm flipH="1">
              <a:off x="8191984" y="392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1279850" y="539500"/>
            <a:ext cx="6584100" cy="2529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45" name="Google Shape;145;p8"/>
          <p:cNvGrpSpPr/>
          <p:nvPr/>
        </p:nvGrpSpPr>
        <p:grpSpPr>
          <a:xfrm>
            <a:off x="324664" y="245440"/>
            <a:ext cx="8493155" cy="4129096"/>
            <a:chOff x="324664" y="245440"/>
            <a:chExt cx="8493155" cy="4129096"/>
          </a:xfrm>
        </p:grpSpPr>
        <p:sp>
          <p:nvSpPr>
            <p:cNvPr id="146" name="Google Shape;146;p8"/>
            <p:cNvSpPr/>
            <p:nvPr/>
          </p:nvSpPr>
          <p:spPr>
            <a:xfrm>
              <a:off x="8709824" y="4336199"/>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8"/>
            <p:cNvSpPr/>
            <p:nvPr/>
          </p:nvSpPr>
          <p:spPr>
            <a:xfrm>
              <a:off x="8514300" y="539502"/>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8"/>
            <p:cNvSpPr/>
            <p:nvPr/>
          </p:nvSpPr>
          <p:spPr>
            <a:xfrm>
              <a:off x="8387436" y="28506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8"/>
            <p:cNvSpPr/>
            <p:nvPr/>
          </p:nvSpPr>
          <p:spPr>
            <a:xfrm>
              <a:off x="324675" y="35546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8"/>
            <p:cNvSpPr/>
            <p:nvPr/>
          </p:nvSpPr>
          <p:spPr>
            <a:xfrm>
              <a:off x="542816" y="5607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8"/>
            <p:cNvSpPr/>
            <p:nvPr/>
          </p:nvSpPr>
          <p:spPr>
            <a:xfrm>
              <a:off x="3653633"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8"/>
            <p:cNvSpPr/>
            <p:nvPr/>
          </p:nvSpPr>
          <p:spPr>
            <a:xfrm>
              <a:off x="7095922"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8"/>
            <p:cNvSpPr/>
            <p:nvPr/>
          </p:nvSpPr>
          <p:spPr>
            <a:xfrm>
              <a:off x="8706145" y="17073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8"/>
            <p:cNvSpPr/>
            <p:nvPr/>
          </p:nvSpPr>
          <p:spPr>
            <a:xfrm>
              <a:off x="324664" y="17073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9"/>
          <p:cNvSpPr txBox="1">
            <a:spLocks noGrp="1"/>
          </p:cNvSpPr>
          <p:nvPr>
            <p:ph type="subTitle" idx="1"/>
          </p:nvPr>
        </p:nvSpPr>
        <p:spPr>
          <a:xfrm>
            <a:off x="2126250" y="2026990"/>
            <a:ext cx="4891800" cy="18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sp>
        <p:nvSpPr>
          <p:cNvPr id="157" name="Google Shape;157;p9"/>
          <p:cNvSpPr txBox="1">
            <a:spLocks noGrp="1"/>
          </p:cNvSpPr>
          <p:nvPr>
            <p:ph type="title"/>
          </p:nvPr>
        </p:nvSpPr>
        <p:spPr>
          <a:xfrm>
            <a:off x="2126100" y="1258313"/>
            <a:ext cx="4891800" cy="76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4000" b="1"/>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p:txBody>
      </p:sp>
      <p:grpSp>
        <p:nvGrpSpPr>
          <p:cNvPr id="158" name="Google Shape;158;p9"/>
          <p:cNvGrpSpPr/>
          <p:nvPr/>
        </p:nvGrpSpPr>
        <p:grpSpPr>
          <a:xfrm>
            <a:off x="399075" y="245440"/>
            <a:ext cx="8418956" cy="4570805"/>
            <a:chOff x="399075" y="245440"/>
            <a:chExt cx="8418956" cy="4570805"/>
          </a:xfrm>
        </p:grpSpPr>
        <p:sp>
          <p:nvSpPr>
            <p:cNvPr id="159" name="Google Shape;159;p9"/>
            <p:cNvSpPr/>
            <p:nvPr/>
          </p:nvSpPr>
          <p:spPr>
            <a:xfrm flipH="1">
              <a:off x="402745" y="40988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9"/>
            <p:cNvSpPr/>
            <p:nvPr/>
          </p:nvSpPr>
          <p:spPr>
            <a:xfrm flipH="1">
              <a:off x="6057132"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9"/>
            <p:cNvSpPr/>
            <p:nvPr/>
          </p:nvSpPr>
          <p:spPr>
            <a:xfrm flipH="1">
              <a:off x="444778" y="26962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9"/>
            <p:cNvSpPr/>
            <p:nvPr/>
          </p:nvSpPr>
          <p:spPr>
            <a:xfrm flipH="1">
              <a:off x="8772322" y="26668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9"/>
            <p:cNvSpPr/>
            <p:nvPr/>
          </p:nvSpPr>
          <p:spPr>
            <a:xfrm flipH="1">
              <a:off x="8435211" y="332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9"/>
            <p:cNvSpPr/>
            <p:nvPr/>
          </p:nvSpPr>
          <p:spPr>
            <a:xfrm flipH="1">
              <a:off x="3855569"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9"/>
            <p:cNvSpPr/>
            <p:nvPr/>
          </p:nvSpPr>
          <p:spPr>
            <a:xfrm flipH="1">
              <a:off x="399075"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9"/>
            <p:cNvSpPr/>
            <p:nvPr/>
          </p:nvSpPr>
          <p:spPr>
            <a:xfrm flipH="1">
              <a:off x="399087" y="14935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9"/>
            <p:cNvSpPr/>
            <p:nvPr/>
          </p:nvSpPr>
          <p:spPr>
            <a:xfrm flipH="1">
              <a:off x="2952618" y="47295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9"/>
            <p:cNvSpPr/>
            <p:nvPr/>
          </p:nvSpPr>
          <p:spPr>
            <a:xfrm flipH="1">
              <a:off x="5926604" y="45852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9"/>
        <p:cNvGrpSpPr/>
        <p:nvPr/>
      </p:nvGrpSpPr>
      <p:grpSpPr>
        <a:xfrm>
          <a:off x="0" y="0"/>
          <a:ext cx="0" cy="0"/>
          <a:chOff x="0" y="0"/>
          <a:chExt cx="0" cy="0"/>
        </a:xfrm>
      </p:grpSpPr>
      <p:sp>
        <p:nvSpPr>
          <p:cNvPr id="170" name="Google Shape;170;p10"/>
          <p:cNvSpPr txBox="1">
            <a:spLocks noGrp="1"/>
          </p:cNvSpPr>
          <p:nvPr>
            <p:ph type="title"/>
          </p:nvPr>
        </p:nvSpPr>
        <p:spPr>
          <a:xfrm>
            <a:off x="713225" y="2658725"/>
            <a:ext cx="3476100" cy="215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500"/>
              <a:buNone/>
              <a:defRPr sz="3000"/>
            </a:lvl1pPr>
            <a:lvl2pPr lvl="1" algn="ctr" rtl="0">
              <a:spcBef>
                <a:spcPts val="0"/>
              </a:spcBef>
              <a:spcAft>
                <a:spcPts val="0"/>
              </a:spcAft>
              <a:buClr>
                <a:schemeClr val="accent2"/>
              </a:buClr>
              <a:buSzPts val="3500"/>
              <a:buNone/>
              <a:defRPr>
                <a:solidFill>
                  <a:schemeClr val="accent2"/>
                </a:solidFill>
              </a:defRPr>
            </a:lvl2pPr>
            <a:lvl3pPr lvl="2" algn="ctr" rtl="0">
              <a:spcBef>
                <a:spcPts val="0"/>
              </a:spcBef>
              <a:spcAft>
                <a:spcPts val="0"/>
              </a:spcAft>
              <a:buClr>
                <a:schemeClr val="accent2"/>
              </a:buClr>
              <a:buSzPts val="3500"/>
              <a:buNone/>
              <a:defRPr>
                <a:solidFill>
                  <a:schemeClr val="accent2"/>
                </a:solidFill>
              </a:defRPr>
            </a:lvl3pPr>
            <a:lvl4pPr lvl="3" algn="ctr" rtl="0">
              <a:spcBef>
                <a:spcPts val="0"/>
              </a:spcBef>
              <a:spcAft>
                <a:spcPts val="0"/>
              </a:spcAft>
              <a:buClr>
                <a:schemeClr val="accent2"/>
              </a:buClr>
              <a:buSzPts val="3500"/>
              <a:buNone/>
              <a:defRPr>
                <a:solidFill>
                  <a:schemeClr val="accent2"/>
                </a:solidFill>
              </a:defRPr>
            </a:lvl4pPr>
            <a:lvl5pPr lvl="4" algn="ctr" rtl="0">
              <a:spcBef>
                <a:spcPts val="0"/>
              </a:spcBef>
              <a:spcAft>
                <a:spcPts val="0"/>
              </a:spcAft>
              <a:buClr>
                <a:schemeClr val="accent2"/>
              </a:buClr>
              <a:buSzPts val="3500"/>
              <a:buNone/>
              <a:defRPr>
                <a:solidFill>
                  <a:schemeClr val="accent2"/>
                </a:solidFill>
              </a:defRPr>
            </a:lvl5pPr>
            <a:lvl6pPr lvl="5" algn="ctr" rtl="0">
              <a:spcBef>
                <a:spcPts val="0"/>
              </a:spcBef>
              <a:spcAft>
                <a:spcPts val="0"/>
              </a:spcAft>
              <a:buClr>
                <a:schemeClr val="accent2"/>
              </a:buClr>
              <a:buSzPts val="3500"/>
              <a:buNone/>
              <a:defRPr>
                <a:solidFill>
                  <a:schemeClr val="accent2"/>
                </a:solidFill>
              </a:defRPr>
            </a:lvl6pPr>
            <a:lvl7pPr lvl="6" algn="ctr" rtl="0">
              <a:spcBef>
                <a:spcPts val="0"/>
              </a:spcBef>
              <a:spcAft>
                <a:spcPts val="0"/>
              </a:spcAft>
              <a:buClr>
                <a:schemeClr val="accent2"/>
              </a:buClr>
              <a:buSzPts val="3500"/>
              <a:buNone/>
              <a:defRPr>
                <a:solidFill>
                  <a:schemeClr val="accent2"/>
                </a:solidFill>
              </a:defRPr>
            </a:lvl7pPr>
            <a:lvl8pPr lvl="7" algn="ctr" rtl="0">
              <a:spcBef>
                <a:spcPts val="0"/>
              </a:spcBef>
              <a:spcAft>
                <a:spcPts val="0"/>
              </a:spcAft>
              <a:buClr>
                <a:schemeClr val="accent2"/>
              </a:buClr>
              <a:buSzPts val="3500"/>
              <a:buNone/>
              <a:defRPr>
                <a:solidFill>
                  <a:schemeClr val="accent2"/>
                </a:solidFill>
              </a:defRPr>
            </a:lvl8pPr>
            <a:lvl9pPr lvl="8" algn="ctr" rtl="0">
              <a:spcBef>
                <a:spcPts val="0"/>
              </a:spcBef>
              <a:spcAft>
                <a:spcPts val="0"/>
              </a:spcAft>
              <a:buClr>
                <a:schemeClr val="accent2"/>
              </a:buClr>
              <a:buSzPts val="3500"/>
              <a:buNone/>
              <a:defRPr>
                <a:solidFill>
                  <a:schemeClr val="accent2"/>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2" Type="http://schemas.openxmlformats.org/officeDocument/2006/relationships/theme" Target="../theme/theme1.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1pPr>
            <a:lvl2pPr lvl="1"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2pPr>
            <a:lvl3pPr lvl="2"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3pPr>
            <a:lvl4pPr lvl="3"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4pPr>
            <a:lvl5pPr lvl="4"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5pPr>
            <a:lvl6pPr lvl="5"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6pPr>
            <a:lvl7pPr lvl="6"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7pPr>
            <a:lvl8pPr lvl="7"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8pPr>
            <a:lvl9pPr lvl="8"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9pPr>
          </a:lstStyle>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1pPr>
            <a:lvl2pPr marL="914400" lvl="1"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2pPr>
            <a:lvl3pPr marL="1371600" lvl="2"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3pPr>
            <a:lvl4pPr marL="1828800" lvl="3"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4pPr>
            <a:lvl5pPr marL="2286000" lvl="4"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5pPr>
            <a:lvl6pPr marL="2743200" lvl="5"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6pPr>
            <a:lvl7pPr marL="3200400" lvl="6"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7pPr>
            <a:lvl8pPr marL="3657600" lvl="7" indent="-317500">
              <a:lnSpc>
                <a:spcPct val="115000"/>
              </a:lnSpc>
              <a:spcBef>
                <a:spcPts val="1600"/>
              </a:spcBef>
              <a:spcAft>
                <a:spcPts val="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8pPr>
            <a:lvl9pPr marL="4114800" lvl="8" indent="-317500">
              <a:lnSpc>
                <a:spcPct val="115000"/>
              </a:lnSpc>
              <a:spcBef>
                <a:spcPts val="1600"/>
              </a:spcBef>
              <a:spcAft>
                <a:spcPts val="1600"/>
              </a:spcAft>
              <a:buClr>
                <a:schemeClr val="dk1"/>
              </a:buClr>
              <a:buSzPts val="1400"/>
              <a:buFont typeface="Inter" panose="02000503000000020004"/>
              <a:buChar char="■"/>
              <a:defRPr>
                <a:solidFill>
                  <a:schemeClr val="dk1"/>
                </a:solidFill>
                <a:latin typeface="Inter" panose="02000503000000020004"/>
                <a:ea typeface="Inter" panose="02000503000000020004"/>
                <a:cs typeface="Inter" panose="02000503000000020004"/>
                <a:sym typeface="Inter" panose="020005030000000200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31.xml"/><Relationship Id="rId6" Type="http://schemas.openxmlformats.org/officeDocument/2006/relationships/image" Target="../media/image7.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5.png"/><Relationship Id="rId2" Type="http://schemas.microsoft.com/office/2007/relationships/media" Target="../media/media2.mp4"/><Relationship Id="rId1" Type="http://schemas.openxmlformats.org/officeDocument/2006/relationships/video" Target="../media/media2.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9.xml"/><Relationship Id="rId1" Type="http://schemas.openxmlformats.org/officeDocument/2006/relationships/image" Target="../media/image1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42.xml"/><Relationship Id="rId7" Type="http://schemas.openxmlformats.org/officeDocument/2006/relationships/slideLayout" Target="../slideLayouts/slideLayout31.xml"/><Relationship Id="rId6" Type="http://schemas.openxmlformats.org/officeDocument/2006/relationships/image" Target="../media/image7.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5.png"/><Relationship Id="rId2" Type="http://schemas.microsoft.com/office/2007/relationships/media" Target="../media/media2.mp4"/><Relationship Id="rId1" Type="http://schemas.openxmlformats.org/officeDocument/2006/relationships/video" Target="../media/media2.mp4"/></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image" Target="../media/image1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image" Target="../media/image1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image" Target="../media/image20.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5.xml"/><Relationship Id="rId2" Type="http://schemas.openxmlformats.org/officeDocument/2006/relationships/image" Target="../media/image22.png"/><Relationship Id="rId1" Type="http://schemas.openxmlformats.org/officeDocument/2006/relationships/image" Target="../media/image21.jpe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5.xml"/><Relationship Id="rId2" Type="http://schemas.openxmlformats.org/officeDocument/2006/relationships/image" Target="../media/image22.png"/><Relationship Id="rId1" Type="http://schemas.openxmlformats.org/officeDocument/2006/relationships/image" Target="../media/image21.jpe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26.xml"/><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xml"/><Relationship Id="rId3" Type="http://schemas.openxmlformats.org/officeDocument/2006/relationships/image" Target="../media/image5.png"/><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46"/>
          <p:cNvSpPr/>
          <p:nvPr/>
        </p:nvSpPr>
        <p:spPr>
          <a:xfrm>
            <a:off x="1558555" y="3087675"/>
            <a:ext cx="6189236"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99" name="Google Shape;1099;p46"/>
          <p:cNvGrpSpPr/>
          <p:nvPr/>
        </p:nvGrpSpPr>
        <p:grpSpPr>
          <a:xfrm>
            <a:off x="2105966" y="3087676"/>
            <a:ext cx="4085023" cy="2023372"/>
            <a:chOff x="2535263" y="3087676"/>
            <a:chExt cx="4085023" cy="2023372"/>
          </a:xfrm>
        </p:grpSpPr>
        <p:sp>
          <p:nvSpPr>
            <p:cNvPr id="1100" name="Google Shape;1100;p46"/>
            <p:cNvSpPr/>
            <p:nvPr/>
          </p:nvSpPr>
          <p:spPr>
            <a:xfrm>
              <a:off x="2535263" y="3087676"/>
              <a:ext cx="4085023" cy="2023372"/>
            </a:xfrm>
            <a:custGeom>
              <a:avLst/>
              <a:gdLst/>
              <a:ahLst/>
              <a:cxnLst/>
              <a:rect l="l" t="t" r="r" b="b"/>
              <a:pathLst>
                <a:path w="138734" h="68717" extrusionOk="0">
                  <a:moveTo>
                    <a:pt x="69350" y="0"/>
                  </a:moveTo>
                  <a:cubicBezTo>
                    <a:pt x="61778" y="0"/>
                    <a:pt x="54440" y="1235"/>
                    <a:pt x="47602" y="3469"/>
                  </a:cubicBezTo>
                  <a:cubicBezTo>
                    <a:pt x="43465" y="4837"/>
                    <a:pt x="39496" y="6605"/>
                    <a:pt x="35760" y="8673"/>
                  </a:cubicBezTo>
                  <a:cubicBezTo>
                    <a:pt x="33258" y="10074"/>
                    <a:pt x="30823" y="11609"/>
                    <a:pt x="28555" y="13276"/>
                  </a:cubicBezTo>
                  <a:cubicBezTo>
                    <a:pt x="23851" y="16712"/>
                    <a:pt x="19582" y="20715"/>
                    <a:pt x="15912" y="25152"/>
                  </a:cubicBezTo>
                  <a:lnTo>
                    <a:pt x="15912" y="25185"/>
                  </a:lnTo>
                  <a:cubicBezTo>
                    <a:pt x="7173" y="35726"/>
                    <a:pt x="1469" y="48902"/>
                    <a:pt x="234" y="63346"/>
                  </a:cubicBezTo>
                  <a:cubicBezTo>
                    <a:pt x="101" y="65114"/>
                    <a:pt x="1" y="66915"/>
                    <a:pt x="1" y="68716"/>
                  </a:cubicBezTo>
                  <a:lnTo>
                    <a:pt x="138733" y="68716"/>
                  </a:lnTo>
                  <a:cubicBezTo>
                    <a:pt x="138533" y="47634"/>
                    <a:pt x="128926" y="28788"/>
                    <a:pt x="113916" y="16212"/>
                  </a:cubicBezTo>
                  <a:cubicBezTo>
                    <a:pt x="113382" y="15745"/>
                    <a:pt x="112848" y="15311"/>
                    <a:pt x="112314" y="14878"/>
                  </a:cubicBezTo>
                  <a:cubicBezTo>
                    <a:pt x="109045" y="12309"/>
                    <a:pt x="105543" y="10041"/>
                    <a:pt x="101840" y="8073"/>
                  </a:cubicBezTo>
                  <a:cubicBezTo>
                    <a:pt x="94268" y="4037"/>
                    <a:pt x="85896" y="1401"/>
                    <a:pt x="77023" y="434"/>
                  </a:cubicBezTo>
                  <a:cubicBezTo>
                    <a:pt x="74487" y="134"/>
                    <a:pt x="71952" y="0"/>
                    <a:pt x="6935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46"/>
            <p:cNvSpPr/>
            <p:nvPr/>
          </p:nvSpPr>
          <p:spPr>
            <a:xfrm>
              <a:off x="2542153" y="3765942"/>
              <a:ext cx="1407530" cy="1345106"/>
            </a:xfrm>
            <a:custGeom>
              <a:avLst/>
              <a:gdLst/>
              <a:ahLst/>
              <a:cxnLst/>
              <a:rect l="l" t="t" r="r" b="b"/>
              <a:pathLst>
                <a:path w="47802" h="45682" extrusionOk="0">
                  <a:moveTo>
                    <a:pt x="32484" y="1"/>
                  </a:moveTo>
                  <a:cubicBezTo>
                    <a:pt x="30817" y="1"/>
                    <a:pt x="28695" y="1100"/>
                    <a:pt x="28754" y="2917"/>
                  </a:cubicBezTo>
                  <a:cubicBezTo>
                    <a:pt x="28854" y="4919"/>
                    <a:pt x="30422" y="8288"/>
                    <a:pt x="28988" y="9422"/>
                  </a:cubicBezTo>
                  <a:cubicBezTo>
                    <a:pt x="28073" y="10124"/>
                    <a:pt x="27402" y="11016"/>
                    <a:pt x="26456" y="11016"/>
                  </a:cubicBezTo>
                  <a:cubicBezTo>
                    <a:pt x="25920" y="11016"/>
                    <a:pt x="25294" y="10729"/>
                    <a:pt x="24485" y="9956"/>
                  </a:cubicBezTo>
                  <a:cubicBezTo>
                    <a:pt x="22250" y="7821"/>
                    <a:pt x="17880" y="6753"/>
                    <a:pt x="16612" y="4652"/>
                  </a:cubicBezTo>
                  <a:cubicBezTo>
                    <a:pt x="16112" y="3818"/>
                    <a:pt x="15745" y="2984"/>
                    <a:pt x="15678" y="2150"/>
                  </a:cubicBezTo>
                  <a:cubicBezTo>
                    <a:pt x="6939" y="12691"/>
                    <a:pt x="1235" y="25867"/>
                    <a:pt x="0" y="40311"/>
                  </a:cubicBezTo>
                  <a:cubicBezTo>
                    <a:pt x="801" y="41178"/>
                    <a:pt x="1435" y="42012"/>
                    <a:pt x="1768" y="42779"/>
                  </a:cubicBezTo>
                  <a:cubicBezTo>
                    <a:pt x="2202" y="43780"/>
                    <a:pt x="2769" y="44747"/>
                    <a:pt x="3436" y="45681"/>
                  </a:cubicBezTo>
                  <a:lnTo>
                    <a:pt x="12142" y="45681"/>
                  </a:lnTo>
                  <a:cubicBezTo>
                    <a:pt x="12266" y="43587"/>
                    <a:pt x="12474" y="39046"/>
                    <a:pt x="15027" y="39046"/>
                  </a:cubicBezTo>
                  <a:cubicBezTo>
                    <a:pt x="15239" y="39046"/>
                    <a:pt x="15467" y="39077"/>
                    <a:pt x="15712" y="39143"/>
                  </a:cubicBezTo>
                  <a:cubicBezTo>
                    <a:pt x="19147" y="40044"/>
                    <a:pt x="22984" y="41111"/>
                    <a:pt x="25085" y="42712"/>
                  </a:cubicBezTo>
                  <a:cubicBezTo>
                    <a:pt x="25324" y="42890"/>
                    <a:pt x="25504" y="42970"/>
                    <a:pt x="25639" y="42970"/>
                  </a:cubicBezTo>
                  <a:cubicBezTo>
                    <a:pt x="26689" y="42970"/>
                    <a:pt x="24933" y="38099"/>
                    <a:pt x="26086" y="36975"/>
                  </a:cubicBezTo>
                  <a:cubicBezTo>
                    <a:pt x="27353" y="35707"/>
                    <a:pt x="31356" y="35007"/>
                    <a:pt x="31490" y="33039"/>
                  </a:cubicBezTo>
                  <a:cubicBezTo>
                    <a:pt x="31623" y="31071"/>
                    <a:pt x="32924" y="26401"/>
                    <a:pt x="35893" y="24466"/>
                  </a:cubicBezTo>
                  <a:cubicBezTo>
                    <a:pt x="38862" y="22531"/>
                    <a:pt x="41897" y="22531"/>
                    <a:pt x="43231" y="21230"/>
                  </a:cubicBezTo>
                  <a:cubicBezTo>
                    <a:pt x="44599" y="19963"/>
                    <a:pt x="47801" y="14559"/>
                    <a:pt x="46901" y="12591"/>
                  </a:cubicBezTo>
                  <a:cubicBezTo>
                    <a:pt x="46000" y="10656"/>
                    <a:pt x="43131" y="6587"/>
                    <a:pt x="41764" y="4652"/>
                  </a:cubicBezTo>
                  <a:cubicBezTo>
                    <a:pt x="41235" y="3891"/>
                    <a:pt x="40592" y="3674"/>
                    <a:pt x="39894" y="3674"/>
                  </a:cubicBezTo>
                  <a:cubicBezTo>
                    <a:pt x="38960" y="3674"/>
                    <a:pt x="37928" y="4064"/>
                    <a:pt x="36940" y="4064"/>
                  </a:cubicBezTo>
                  <a:cubicBezTo>
                    <a:pt x="36756" y="4064"/>
                    <a:pt x="36573" y="4050"/>
                    <a:pt x="36393" y="4018"/>
                  </a:cubicBezTo>
                  <a:cubicBezTo>
                    <a:pt x="34525" y="3684"/>
                    <a:pt x="34759" y="349"/>
                    <a:pt x="33057" y="48"/>
                  </a:cubicBezTo>
                  <a:cubicBezTo>
                    <a:pt x="32876" y="16"/>
                    <a:pt x="32683" y="1"/>
                    <a:pt x="324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46"/>
            <p:cNvSpPr/>
            <p:nvPr/>
          </p:nvSpPr>
          <p:spPr>
            <a:xfrm>
              <a:off x="3334783" y="3343053"/>
              <a:ext cx="446946" cy="320450"/>
            </a:xfrm>
            <a:custGeom>
              <a:avLst/>
              <a:gdLst/>
              <a:ahLst/>
              <a:cxnLst/>
              <a:rect l="l" t="t" r="r" b="b"/>
              <a:pathLst>
                <a:path w="15179" h="10883" extrusionOk="0">
                  <a:moveTo>
                    <a:pt x="8607" y="0"/>
                  </a:moveTo>
                  <a:cubicBezTo>
                    <a:pt x="6105" y="1401"/>
                    <a:pt x="3670" y="2936"/>
                    <a:pt x="1402" y="4603"/>
                  </a:cubicBezTo>
                  <a:cubicBezTo>
                    <a:pt x="1368" y="4937"/>
                    <a:pt x="1268" y="5271"/>
                    <a:pt x="1135" y="5604"/>
                  </a:cubicBezTo>
                  <a:cubicBezTo>
                    <a:pt x="1" y="7739"/>
                    <a:pt x="2469" y="9474"/>
                    <a:pt x="5571" y="9874"/>
                  </a:cubicBezTo>
                  <a:cubicBezTo>
                    <a:pt x="7566" y="10129"/>
                    <a:pt x="9466" y="10882"/>
                    <a:pt x="10979" y="10882"/>
                  </a:cubicBezTo>
                  <a:cubicBezTo>
                    <a:pt x="11845" y="10882"/>
                    <a:pt x="12585" y="10636"/>
                    <a:pt x="13143" y="9907"/>
                  </a:cubicBezTo>
                  <a:cubicBezTo>
                    <a:pt x="14644" y="7906"/>
                    <a:pt x="15178" y="5704"/>
                    <a:pt x="12209" y="4003"/>
                  </a:cubicBezTo>
                  <a:cubicBezTo>
                    <a:pt x="10175" y="2836"/>
                    <a:pt x="9441" y="1301"/>
                    <a:pt x="860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46"/>
            <p:cNvSpPr/>
            <p:nvPr/>
          </p:nvSpPr>
          <p:spPr>
            <a:xfrm>
              <a:off x="3936874" y="3087676"/>
              <a:ext cx="866331" cy="753144"/>
            </a:xfrm>
            <a:custGeom>
              <a:avLst/>
              <a:gdLst/>
              <a:ahLst/>
              <a:cxnLst/>
              <a:rect l="l" t="t" r="r" b="b"/>
              <a:pathLst>
                <a:path w="29422" h="25578" extrusionOk="0">
                  <a:moveTo>
                    <a:pt x="21749" y="0"/>
                  </a:moveTo>
                  <a:cubicBezTo>
                    <a:pt x="14177" y="0"/>
                    <a:pt x="6839" y="1235"/>
                    <a:pt x="1" y="3469"/>
                  </a:cubicBezTo>
                  <a:cubicBezTo>
                    <a:pt x="835" y="6271"/>
                    <a:pt x="5371" y="7105"/>
                    <a:pt x="4204" y="10575"/>
                  </a:cubicBezTo>
                  <a:cubicBezTo>
                    <a:pt x="2936" y="14244"/>
                    <a:pt x="2135" y="16345"/>
                    <a:pt x="3570" y="19314"/>
                  </a:cubicBezTo>
                  <a:cubicBezTo>
                    <a:pt x="4968" y="22143"/>
                    <a:pt x="8669" y="25578"/>
                    <a:pt x="9996" y="25578"/>
                  </a:cubicBezTo>
                  <a:cubicBezTo>
                    <a:pt x="10061" y="25578"/>
                    <a:pt x="10121" y="25569"/>
                    <a:pt x="10175" y="25552"/>
                  </a:cubicBezTo>
                  <a:cubicBezTo>
                    <a:pt x="11309" y="25152"/>
                    <a:pt x="13143" y="17079"/>
                    <a:pt x="16145" y="15411"/>
                  </a:cubicBezTo>
                  <a:cubicBezTo>
                    <a:pt x="19148" y="13743"/>
                    <a:pt x="27620" y="10841"/>
                    <a:pt x="28021" y="9807"/>
                  </a:cubicBezTo>
                  <a:cubicBezTo>
                    <a:pt x="28254" y="9174"/>
                    <a:pt x="28988" y="4370"/>
                    <a:pt x="29422" y="434"/>
                  </a:cubicBezTo>
                  <a:cubicBezTo>
                    <a:pt x="26886" y="134"/>
                    <a:pt x="24351" y="0"/>
                    <a:pt x="217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46"/>
            <p:cNvSpPr/>
            <p:nvPr/>
          </p:nvSpPr>
          <p:spPr>
            <a:xfrm>
              <a:off x="4482991" y="3321263"/>
              <a:ext cx="2137295" cy="1789785"/>
            </a:xfrm>
            <a:custGeom>
              <a:avLst/>
              <a:gdLst/>
              <a:ahLst/>
              <a:cxnLst/>
              <a:rect l="l" t="t" r="r" b="b"/>
              <a:pathLst>
                <a:path w="72586" h="60784" extrusionOk="0">
                  <a:moveTo>
                    <a:pt x="34557" y="0"/>
                  </a:moveTo>
                  <a:cubicBezTo>
                    <a:pt x="34321" y="0"/>
                    <a:pt x="34087" y="22"/>
                    <a:pt x="33858" y="73"/>
                  </a:cubicBezTo>
                  <a:cubicBezTo>
                    <a:pt x="31022" y="540"/>
                    <a:pt x="26186" y="2842"/>
                    <a:pt x="24751" y="5043"/>
                  </a:cubicBezTo>
                  <a:cubicBezTo>
                    <a:pt x="23350" y="7245"/>
                    <a:pt x="20648" y="11715"/>
                    <a:pt x="19147" y="12649"/>
                  </a:cubicBezTo>
                  <a:cubicBezTo>
                    <a:pt x="17646" y="13616"/>
                    <a:pt x="16245" y="15684"/>
                    <a:pt x="16545" y="17519"/>
                  </a:cubicBezTo>
                  <a:cubicBezTo>
                    <a:pt x="16837" y="19153"/>
                    <a:pt x="17972" y="20328"/>
                    <a:pt x="18765" y="20328"/>
                  </a:cubicBezTo>
                  <a:cubicBezTo>
                    <a:pt x="18878" y="20328"/>
                    <a:pt x="18985" y="20304"/>
                    <a:pt x="19080" y="20254"/>
                  </a:cubicBezTo>
                  <a:cubicBezTo>
                    <a:pt x="19752" y="19875"/>
                    <a:pt x="20857" y="18244"/>
                    <a:pt x="21324" y="18244"/>
                  </a:cubicBezTo>
                  <a:cubicBezTo>
                    <a:pt x="21391" y="18244"/>
                    <a:pt x="21445" y="18278"/>
                    <a:pt x="21482" y="18353"/>
                  </a:cubicBezTo>
                  <a:cubicBezTo>
                    <a:pt x="21816" y="18953"/>
                    <a:pt x="22316" y="21322"/>
                    <a:pt x="22816" y="22456"/>
                  </a:cubicBezTo>
                  <a:cubicBezTo>
                    <a:pt x="23120" y="23101"/>
                    <a:pt x="23424" y="23390"/>
                    <a:pt x="23826" y="23390"/>
                  </a:cubicBezTo>
                  <a:cubicBezTo>
                    <a:pt x="24131" y="23390"/>
                    <a:pt x="24491" y="23225"/>
                    <a:pt x="24951" y="22923"/>
                  </a:cubicBezTo>
                  <a:cubicBezTo>
                    <a:pt x="25985" y="22222"/>
                    <a:pt x="26486" y="19153"/>
                    <a:pt x="26419" y="17619"/>
                  </a:cubicBezTo>
                  <a:cubicBezTo>
                    <a:pt x="26352" y="16084"/>
                    <a:pt x="26319" y="12882"/>
                    <a:pt x="28087" y="11715"/>
                  </a:cubicBezTo>
                  <a:cubicBezTo>
                    <a:pt x="29656" y="10658"/>
                    <a:pt x="30571" y="8400"/>
                    <a:pt x="31595" y="8400"/>
                  </a:cubicBezTo>
                  <a:cubicBezTo>
                    <a:pt x="31703" y="8400"/>
                    <a:pt x="31812" y="8425"/>
                    <a:pt x="31923" y="8479"/>
                  </a:cubicBezTo>
                  <a:cubicBezTo>
                    <a:pt x="33124" y="9046"/>
                    <a:pt x="31623" y="10814"/>
                    <a:pt x="30956" y="12449"/>
                  </a:cubicBezTo>
                  <a:cubicBezTo>
                    <a:pt x="30288" y="14083"/>
                    <a:pt x="29721" y="16952"/>
                    <a:pt x="30655" y="16985"/>
                  </a:cubicBezTo>
                  <a:cubicBezTo>
                    <a:pt x="30672" y="16986"/>
                    <a:pt x="30689" y="16986"/>
                    <a:pt x="30708" y="16986"/>
                  </a:cubicBezTo>
                  <a:cubicBezTo>
                    <a:pt x="31408" y="16986"/>
                    <a:pt x="33363" y="16577"/>
                    <a:pt x="34626" y="16577"/>
                  </a:cubicBezTo>
                  <a:cubicBezTo>
                    <a:pt x="35257" y="16577"/>
                    <a:pt x="35715" y="16679"/>
                    <a:pt x="35759" y="16985"/>
                  </a:cubicBezTo>
                  <a:cubicBezTo>
                    <a:pt x="35892" y="17919"/>
                    <a:pt x="31456" y="17919"/>
                    <a:pt x="31623" y="19754"/>
                  </a:cubicBezTo>
                  <a:cubicBezTo>
                    <a:pt x="31823" y="21555"/>
                    <a:pt x="30389" y="22089"/>
                    <a:pt x="29488" y="23056"/>
                  </a:cubicBezTo>
                  <a:cubicBezTo>
                    <a:pt x="28649" y="23958"/>
                    <a:pt x="25087" y="26365"/>
                    <a:pt x="22877" y="26365"/>
                  </a:cubicBezTo>
                  <a:cubicBezTo>
                    <a:pt x="22716" y="26365"/>
                    <a:pt x="22562" y="26352"/>
                    <a:pt x="22416" y="26325"/>
                  </a:cubicBezTo>
                  <a:cubicBezTo>
                    <a:pt x="21827" y="26215"/>
                    <a:pt x="21166" y="26150"/>
                    <a:pt x="20489" y="26150"/>
                  </a:cubicBezTo>
                  <a:cubicBezTo>
                    <a:pt x="18716" y="26150"/>
                    <a:pt x="16835" y="26595"/>
                    <a:pt x="15845" y="27826"/>
                  </a:cubicBezTo>
                  <a:cubicBezTo>
                    <a:pt x="14477" y="29527"/>
                    <a:pt x="13577" y="31496"/>
                    <a:pt x="11775" y="32630"/>
                  </a:cubicBezTo>
                  <a:cubicBezTo>
                    <a:pt x="10007" y="33764"/>
                    <a:pt x="10875" y="38434"/>
                    <a:pt x="10641" y="39201"/>
                  </a:cubicBezTo>
                  <a:cubicBezTo>
                    <a:pt x="10641" y="39201"/>
                    <a:pt x="8447" y="38905"/>
                    <a:pt x="6816" y="38905"/>
                  </a:cubicBezTo>
                  <a:cubicBezTo>
                    <a:pt x="6001" y="38905"/>
                    <a:pt x="5326" y="38979"/>
                    <a:pt x="5137" y="39201"/>
                  </a:cubicBezTo>
                  <a:cubicBezTo>
                    <a:pt x="4537" y="39902"/>
                    <a:pt x="4804" y="42870"/>
                    <a:pt x="4437" y="43838"/>
                  </a:cubicBezTo>
                  <a:cubicBezTo>
                    <a:pt x="4103" y="44805"/>
                    <a:pt x="4136" y="46640"/>
                    <a:pt x="4837" y="46773"/>
                  </a:cubicBezTo>
                  <a:cubicBezTo>
                    <a:pt x="5450" y="46896"/>
                    <a:pt x="6486" y="47864"/>
                    <a:pt x="7038" y="47864"/>
                  </a:cubicBezTo>
                  <a:cubicBezTo>
                    <a:pt x="7087" y="47864"/>
                    <a:pt x="7132" y="47857"/>
                    <a:pt x="7172" y="47841"/>
                  </a:cubicBezTo>
                  <a:cubicBezTo>
                    <a:pt x="7706" y="47607"/>
                    <a:pt x="9474" y="46673"/>
                    <a:pt x="10508" y="46406"/>
                  </a:cubicBezTo>
                  <a:cubicBezTo>
                    <a:pt x="11542" y="46139"/>
                    <a:pt x="11575" y="44638"/>
                    <a:pt x="12342" y="43371"/>
                  </a:cubicBezTo>
                  <a:cubicBezTo>
                    <a:pt x="13110" y="42136"/>
                    <a:pt x="13110" y="39902"/>
                    <a:pt x="15845" y="39068"/>
                  </a:cubicBezTo>
                  <a:cubicBezTo>
                    <a:pt x="16799" y="38780"/>
                    <a:pt x="17634" y="38663"/>
                    <a:pt x="18345" y="38663"/>
                  </a:cubicBezTo>
                  <a:cubicBezTo>
                    <a:pt x="19697" y="38663"/>
                    <a:pt x="20600" y="39087"/>
                    <a:pt x="21015" y="39568"/>
                  </a:cubicBezTo>
                  <a:cubicBezTo>
                    <a:pt x="21682" y="40302"/>
                    <a:pt x="24985" y="41803"/>
                    <a:pt x="24951" y="43504"/>
                  </a:cubicBezTo>
                  <a:cubicBezTo>
                    <a:pt x="24951" y="43973"/>
                    <a:pt x="25112" y="44152"/>
                    <a:pt x="25344" y="44152"/>
                  </a:cubicBezTo>
                  <a:cubicBezTo>
                    <a:pt x="25969" y="44152"/>
                    <a:pt x="27108" y="42850"/>
                    <a:pt x="26986" y="42437"/>
                  </a:cubicBezTo>
                  <a:cubicBezTo>
                    <a:pt x="26853" y="41836"/>
                    <a:pt x="24151" y="39535"/>
                    <a:pt x="23317" y="38767"/>
                  </a:cubicBezTo>
                  <a:cubicBezTo>
                    <a:pt x="22483" y="38000"/>
                    <a:pt x="22216" y="36432"/>
                    <a:pt x="22950" y="36166"/>
                  </a:cubicBezTo>
                  <a:cubicBezTo>
                    <a:pt x="22974" y="36158"/>
                    <a:pt x="23001" y="36154"/>
                    <a:pt x="23029" y="36154"/>
                  </a:cubicBezTo>
                  <a:cubicBezTo>
                    <a:pt x="23840" y="36154"/>
                    <a:pt x="26072" y="39310"/>
                    <a:pt x="26653" y="39568"/>
                  </a:cubicBezTo>
                  <a:cubicBezTo>
                    <a:pt x="27253" y="39835"/>
                    <a:pt x="28320" y="40902"/>
                    <a:pt x="28187" y="41803"/>
                  </a:cubicBezTo>
                  <a:cubicBezTo>
                    <a:pt x="28087" y="42704"/>
                    <a:pt x="29655" y="46640"/>
                    <a:pt x="30288" y="46773"/>
                  </a:cubicBezTo>
                  <a:cubicBezTo>
                    <a:pt x="30335" y="46782"/>
                    <a:pt x="30383" y="46787"/>
                    <a:pt x="30434" y="46787"/>
                  </a:cubicBezTo>
                  <a:cubicBezTo>
                    <a:pt x="31115" y="46787"/>
                    <a:pt x="32138" y="45984"/>
                    <a:pt x="31890" y="45239"/>
                  </a:cubicBezTo>
                  <a:cubicBezTo>
                    <a:pt x="31623" y="44471"/>
                    <a:pt x="30455" y="43171"/>
                    <a:pt x="31289" y="42570"/>
                  </a:cubicBezTo>
                  <a:cubicBezTo>
                    <a:pt x="32090" y="42003"/>
                    <a:pt x="34258" y="42470"/>
                    <a:pt x="35225" y="41803"/>
                  </a:cubicBezTo>
                  <a:cubicBezTo>
                    <a:pt x="36226" y="41169"/>
                    <a:pt x="34725" y="40302"/>
                    <a:pt x="35592" y="38667"/>
                  </a:cubicBezTo>
                  <a:cubicBezTo>
                    <a:pt x="36374" y="37167"/>
                    <a:pt x="36921" y="34934"/>
                    <a:pt x="37865" y="34934"/>
                  </a:cubicBezTo>
                  <a:cubicBezTo>
                    <a:pt x="37929" y="34934"/>
                    <a:pt x="37994" y="34944"/>
                    <a:pt x="38061" y="34965"/>
                  </a:cubicBezTo>
                  <a:cubicBezTo>
                    <a:pt x="39139" y="35291"/>
                    <a:pt x="39161" y="38305"/>
                    <a:pt x="39882" y="38305"/>
                  </a:cubicBezTo>
                  <a:cubicBezTo>
                    <a:pt x="39897" y="38305"/>
                    <a:pt x="39913" y="38303"/>
                    <a:pt x="39929" y="38300"/>
                  </a:cubicBezTo>
                  <a:cubicBezTo>
                    <a:pt x="40349" y="38209"/>
                    <a:pt x="41248" y="37838"/>
                    <a:pt x="42261" y="37838"/>
                  </a:cubicBezTo>
                  <a:cubicBezTo>
                    <a:pt x="43099" y="37838"/>
                    <a:pt x="44014" y="38092"/>
                    <a:pt x="44799" y="38968"/>
                  </a:cubicBezTo>
                  <a:cubicBezTo>
                    <a:pt x="46533" y="40902"/>
                    <a:pt x="46033" y="41569"/>
                    <a:pt x="44232" y="41803"/>
                  </a:cubicBezTo>
                  <a:cubicBezTo>
                    <a:pt x="43920" y="41843"/>
                    <a:pt x="43559" y="41858"/>
                    <a:pt x="43173" y="41858"/>
                  </a:cubicBezTo>
                  <a:cubicBezTo>
                    <a:pt x="42214" y="41858"/>
                    <a:pt x="41094" y="41769"/>
                    <a:pt x="40142" y="41769"/>
                  </a:cubicBezTo>
                  <a:cubicBezTo>
                    <a:pt x="39262" y="41769"/>
                    <a:pt x="38525" y="41845"/>
                    <a:pt x="38194" y="42136"/>
                  </a:cubicBezTo>
                  <a:cubicBezTo>
                    <a:pt x="37327" y="42870"/>
                    <a:pt x="34158" y="43337"/>
                    <a:pt x="34125" y="44171"/>
                  </a:cubicBezTo>
                  <a:cubicBezTo>
                    <a:pt x="34125" y="44967"/>
                    <a:pt x="34884" y="47189"/>
                    <a:pt x="35880" y="47189"/>
                  </a:cubicBezTo>
                  <a:cubicBezTo>
                    <a:pt x="35928" y="47189"/>
                    <a:pt x="35977" y="47184"/>
                    <a:pt x="36026" y="47173"/>
                  </a:cubicBezTo>
                  <a:cubicBezTo>
                    <a:pt x="36906" y="46981"/>
                    <a:pt x="40006" y="46539"/>
                    <a:pt x="41293" y="46539"/>
                  </a:cubicBezTo>
                  <a:cubicBezTo>
                    <a:pt x="41568" y="46539"/>
                    <a:pt x="41760" y="46559"/>
                    <a:pt x="41830" y="46606"/>
                  </a:cubicBezTo>
                  <a:cubicBezTo>
                    <a:pt x="42230" y="46873"/>
                    <a:pt x="40729" y="52477"/>
                    <a:pt x="39562" y="52744"/>
                  </a:cubicBezTo>
                  <a:cubicBezTo>
                    <a:pt x="38428" y="52978"/>
                    <a:pt x="37494" y="53011"/>
                    <a:pt x="36426" y="53244"/>
                  </a:cubicBezTo>
                  <a:cubicBezTo>
                    <a:pt x="36262" y="53275"/>
                    <a:pt x="36059" y="53290"/>
                    <a:pt x="35830" y="53290"/>
                  </a:cubicBezTo>
                  <a:cubicBezTo>
                    <a:pt x="34572" y="53290"/>
                    <a:pt x="32510" y="52839"/>
                    <a:pt x="31523" y="52077"/>
                  </a:cubicBezTo>
                  <a:cubicBezTo>
                    <a:pt x="31204" y="51833"/>
                    <a:pt x="30833" y="51735"/>
                    <a:pt x="30422" y="51735"/>
                  </a:cubicBezTo>
                  <a:cubicBezTo>
                    <a:pt x="29369" y="51735"/>
                    <a:pt x="28053" y="52383"/>
                    <a:pt x="26686" y="52911"/>
                  </a:cubicBezTo>
                  <a:cubicBezTo>
                    <a:pt x="26360" y="53036"/>
                    <a:pt x="26022" y="53091"/>
                    <a:pt x="25681" y="53091"/>
                  </a:cubicBezTo>
                  <a:cubicBezTo>
                    <a:pt x="24028" y="53091"/>
                    <a:pt x="22301" y="51818"/>
                    <a:pt x="21582" y="51210"/>
                  </a:cubicBezTo>
                  <a:cubicBezTo>
                    <a:pt x="20748" y="50442"/>
                    <a:pt x="21716" y="48708"/>
                    <a:pt x="21582" y="47941"/>
                  </a:cubicBezTo>
                  <a:cubicBezTo>
                    <a:pt x="21478" y="47340"/>
                    <a:pt x="19514" y="46576"/>
                    <a:pt x="18042" y="46576"/>
                  </a:cubicBezTo>
                  <a:cubicBezTo>
                    <a:pt x="17633" y="46576"/>
                    <a:pt x="17262" y="46635"/>
                    <a:pt x="16979" y="46773"/>
                  </a:cubicBezTo>
                  <a:cubicBezTo>
                    <a:pt x="15711" y="47407"/>
                    <a:pt x="11909" y="48207"/>
                    <a:pt x="10674" y="48508"/>
                  </a:cubicBezTo>
                  <a:cubicBezTo>
                    <a:pt x="10424" y="48575"/>
                    <a:pt x="10154" y="48602"/>
                    <a:pt x="9881" y="48602"/>
                  </a:cubicBezTo>
                  <a:cubicBezTo>
                    <a:pt x="8904" y="48602"/>
                    <a:pt x="7885" y="48264"/>
                    <a:pt x="7550" y="48264"/>
                  </a:cubicBezTo>
                  <a:cubicBezTo>
                    <a:pt x="7517" y="48264"/>
                    <a:pt x="7491" y="48267"/>
                    <a:pt x="7472" y="48274"/>
                  </a:cubicBezTo>
                  <a:cubicBezTo>
                    <a:pt x="7205" y="48374"/>
                    <a:pt x="6738" y="50376"/>
                    <a:pt x="5571" y="50843"/>
                  </a:cubicBezTo>
                  <a:cubicBezTo>
                    <a:pt x="4370" y="51310"/>
                    <a:pt x="4370" y="53078"/>
                    <a:pt x="3669" y="54879"/>
                  </a:cubicBezTo>
                  <a:cubicBezTo>
                    <a:pt x="3136" y="56313"/>
                    <a:pt x="1101" y="58215"/>
                    <a:pt x="0" y="60783"/>
                  </a:cubicBezTo>
                  <a:lnTo>
                    <a:pt x="40863" y="60783"/>
                  </a:lnTo>
                  <a:cubicBezTo>
                    <a:pt x="40763" y="59282"/>
                    <a:pt x="38995" y="55513"/>
                    <a:pt x="39929" y="55479"/>
                  </a:cubicBezTo>
                  <a:cubicBezTo>
                    <a:pt x="39933" y="55479"/>
                    <a:pt x="39937" y="55479"/>
                    <a:pt x="39941" y="55479"/>
                  </a:cubicBezTo>
                  <a:cubicBezTo>
                    <a:pt x="40747" y="55479"/>
                    <a:pt x="42503" y="58725"/>
                    <a:pt x="43598" y="60783"/>
                  </a:cubicBezTo>
                  <a:lnTo>
                    <a:pt x="60277" y="60783"/>
                  </a:lnTo>
                  <a:cubicBezTo>
                    <a:pt x="60243" y="60750"/>
                    <a:pt x="60176" y="60716"/>
                    <a:pt x="60110" y="60683"/>
                  </a:cubicBezTo>
                  <a:cubicBezTo>
                    <a:pt x="59092" y="60131"/>
                    <a:pt x="58505" y="58716"/>
                    <a:pt x="58172" y="58716"/>
                  </a:cubicBezTo>
                  <a:cubicBezTo>
                    <a:pt x="58124" y="58716"/>
                    <a:pt x="58080" y="58747"/>
                    <a:pt x="58042" y="58815"/>
                  </a:cubicBezTo>
                  <a:cubicBezTo>
                    <a:pt x="57746" y="59342"/>
                    <a:pt x="56703" y="60517"/>
                    <a:pt x="55874" y="60517"/>
                  </a:cubicBezTo>
                  <a:cubicBezTo>
                    <a:pt x="55863" y="60517"/>
                    <a:pt x="55851" y="60517"/>
                    <a:pt x="55840" y="60516"/>
                  </a:cubicBezTo>
                  <a:cubicBezTo>
                    <a:pt x="54973" y="60450"/>
                    <a:pt x="52571" y="56880"/>
                    <a:pt x="52171" y="55680"/>
                  </a:cubicBezTo>
                  <a:cubicBezTo>
                    <a:pt x="51783" y="54484"/>
                    <a:pt x="52772" y="53508"/>
                    <a:pt x="53259" y="53508"/>
                  </a:cubicBezTo>
                  <a:cubicBezTo>
                    <a:pt x="53275" y="53508"/>
                    <a:pt x="53290" y="53509"/>
                    <a:pt x="53305" y="53511"/>
                  </a:cubicBezTo>
                  <a:cubicBezTo>
                    <a:pt x="53805" y="53545"/>
                    <a:pt x="55206" y="57314"/>
                    <a:pt x="57074" y="57314"/>
                  </a:cubicBezTo>
                  <a:cubicBezTo>
                    <a:pt x="57113" y="57313"/>
                    <a:pt x="57150" y="57313"/>
                    <a:pt x="57188" y="57313"/>
                  </a:cubicBezTo>
                  <a:cubicBezTo>
                    <a:pt x="58983" y="57313"/>
                    <a:pt x="59169" y="58096"/>
                    <a:pt x="60477" y="58815"/>
                  </a:cubicBezTo>
                  <a:cubicBezTo>
                    <a:pt x="60779" y="58981"/>
                    <a:pt x="61299" y="59033"/>
                    <a:pt x="61930" y="59033"/>
                  </a:cubicBezTo>
                  <a:cubicBezTo>
                    <a:pt x="62956" y="59033"/>
                    <a:pt x="64274" y="58897"/>
                    <a:pt x="65422" y="58897"/>
                  </a:cubicBezTo>
                  <a:cubicBezTo>
                    <a:pt x="66683" y="58897"/>
                    <a:pt x="67739" y="59061"/>
                    <a:pt x="67982" y="59749"/>
                  </a:cubicBezTo>
                  <a:cubicBezTo>
                    <a:pt x="68082" y="60049"/>
                    <a:pt x="68249" y="60416"/>
                    <a:pt x="68416" y="60783"/>
                  </a:cubicBezTo>
                  <a:lnTo>
                    <a:pt x="72585" y="60783"/>
                  </a:lnTo>
                  <a:cubicBezTo>
                    <a:pt x="72385" y="39701"/>
                    <a:pt x="62778" y="20855"/>
                    <a:pt x="47768" y="8279"/>
                  </a:cubicBezTo>
                  <a:cubicBezTo>
                    <a:pt x="46767" y="9013"/>
                    <a:pt x="45800" y="10147"/>
                    <a:pt x="44765" y="10480"/>
                  </a:cubicBezTo>
                  <a:cubicBezTo>
                    <a:pt x="43951" y="10727"/>
                    <a:pt x="43243" y="11092"/>
                    <a:pt x="42662" y="11092"/>
                  </a:cubicBezTo>
                  <a:cubicBezTo>
                    <a:pt x="42220" y="11092"/>
                    <a:pt x="41851" y="10881"/>
                    <a:pt x="41563" y="10247"/>
                  </a:cubicBezTo>
                  <a:cubicBezTo>
                    <a:pt x="40911" y="8849"/>
                    <a:pt x="38783" y="6844"/>
                    <a:pt x="39383" y="6844"/>
                  </a:cubicBezTo>
                  <a:cubicBezTo>
                    <a:pt x="39427" y="6844"/>
                    <a:pt x="39486" y="6855"/>
                    <a:pt x="39562" y="6878"/>
                  </a:cubicBezTo>
                  <a:cubicBezTo>
                    <a:pt x="40217" y="7103"/>
                    <a:pt x="42293" y="7416"/>
                    <a:pt x="43960" y="7416"/>
                  </a:cubicBezTo>
                  <a:cubicBezTo>
                    <a:pt x="45009" y="7416"/>
                    <a:pt x="45896" y="7292"/>
                    <a:pt x="46166" y="6945"/>
                  </a:cubicBezTo>
                  <a:cubicBezTo>
                    <a:pt x="46200" y="6911"/>
                    <a:pt x="46200" y="6878"/>
                    <a:pt x="46233" y="6845"/>
                  </a:cubicBezTo>
                  <a:cubicBezTo>
                    <a:pt x="46533" y="5810"/>
                    <a:pt x="41163" y="3042"/>
                    <a:pt x="40329" y="2575"/>
                  </a:cubicBezTo>
                  <a:cubicBezTo>
                    <a:pt x="39662" y="2208"/>
                    <a:pt x="37794" y="607"/>
                    <a:pt x="35692" y="140"/>
                  </a:cubicBezTo>
                  <a:cubicBezTo>
                    <a:pt x="35321" y="57"/>
                    <a:pt x="34937" y="0"/>
                    <a:pt x="3455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5" name="Google Shape;1105;p46"/>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6" name="Google Shape;1106;p46"/>
          <p:cNvGrpSpPr/>
          <p:nvPr/>
        </p:nvGrpSpPr>
        <p:grpSpPr>
          <a:xfrm>
            <a:off x="3733247" y="3000360"/>
            <a:ext cx="1015617" cy="1015617"/>
            <a:chOff x="3385925" y="2430525"/>
            <a:chExt cx="862300" cy="862300"/>
          </a:xfrm>
        </p:grpSpPr>
        <p:sp>
          <p:nvSpPr>
            <p:cNvPr id="1107" name="Google Shape;1107;p46"/>
            <p:cNvSpPr/>
            <p:nvPr/>
          </p:nvSpPr>
          <p:spPr>
            <a:xfrm>
              <a:off x="3925950" y="2870450"/>
              <a:ext cx="168825" cy="287700"/>
            </a:xfrm>
            <a:custGeom>
              <a:avLst/>
              <a:gdLst/>
              <a:ahLst/>
              <a:cxnLst/>
              <a:rect l="l" t="t" r="r" b="b"/>
              <a:pathLst>
                <a:path w="6753" h="11508" extrusionOk="0">
                  <a:moveTo>
                    <a:pt x="2584" y="1"/>
                  </a:moveTo>
                  <a:cubicBezTo>
                    <a:pt x="1500" y="1"/>
                    <a:pt x="0" y="674"/>
                    <a:pt x="48" y="1417"/>
                  </a:cubicBezTo>
                  <a:cubicBezTo>
                    <a:pt x="82" y="2417"/>
                    <a:pt x="615" y="3318"/>
                    <a:pt x="1416" y="4652"/>
                  </a:cubicBezTo>
                  <a:cubicBezTo>
                    <a:pt x="2216" y="6020"/>
                    <a:pt x="915" y="11124"/>
                    <a:pt x="1716" y="11424"/>
                  </a:cubicBezTo>
                  <a:cubicBezTo>
                    <a:pt x="1876" y="11481"/>
                    <a:pt x="2050" y="11508"/>
                    <a:pt x="2233" y="11508"/>
                  </a:cubicBezTo>
                  <a:cubicBezTo>
                    <a:pt x="3969" y="11508"/>
                    <a:pt x="6593" y="9137"/>
                    <a:pt x="6653" y="8021"/>
                  </a:cubicBezTo>
                  <a:cubicBezTo>
                    <a:pt x="6753" y="6787"/>
                    <a:pt x="4752" y="5453"/>
                    <a:pt x="4351" y="4185"/>
                  </a:cubicBezTo>
                  <a:cubicBezTo>
                    <a:pt x="3984" y="2918"/>
                    <a:pt x="4184" y="1217"/>
                    <a:pt x="3551" y="349"/>
                  </a:cubicBezTo>
                  <a:cubicBezTo>
                    <a:pt x="3372" y="105"/>
                    <a:pt x="3010" y="1"/>
                    <a:pt x="25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46"/>
            <p:cNvSpPr/>
            <p:nvPr/>
          </p:nvSpPr>
          <p:spPr>
            <a:xfrm>
              <a:off x="3822900" y="2972550"/>
              <a:ext cx="115050" cy="148250"/>
            </a:xfrm>
            <a:custGeom>
              <a:avLst/>
              <a:gdLst/>
              <a:ahLst/>
              <a:cxnLst/>
              <a:rect l="l" t="t" r="r" b="b"/>
              <a:pathLst>
                <a:path w="4602" h="5930" extrusionOk="0">
                  <a:moveTo>
                    <a:pt x="3473" y="1"/>
                  </a:moveTo>
                  <a:cubicBezTo>
                    <a:pt x="3461" y="1"/>
                    <a:pt x="3449" y="1"/>
                    <a:pt x="3436" y="1"/>
                  </a:cubicBezTo>
                  <a:cubicBezTo>
                    <a:pt x="2302" y="68"/>
                    <a:pt x="1" y="4671"/>
                    <a:pt x="1602" y="5705"/>
                  </a:cubicBezTo>
                  <a:cubicBezTo>
                    <a:pt x="1849" y="5861"/>
                    <a:pt x="2096" y="5930"/>
                    <a:pt x="2336" y="5930"/>
                  </a:cubicBezTo>
                  <a:cubicBezTo>
                    <a:pt x="3489" y="5930"/>
                    <a:pt x="4476" y="4340"/>
                    <a:pt x="4504" y="3070"/>
                  </a:cubicBezTo>
                  <a:cubicBezTo>
                    <a:pt x="4504" y="1552"/>
                    <a:pt x="4602" y="1"/>
                    <a:pt x="347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46"/>
            <p:cNvSpPr/>
            <p:nvPr/>
          </p:nvSpPr>
          <p:spPr>
            <a:xfrm>
              <a:off x="3385925" y="2430525"/>
              <a:ext cx="862300" cy="862300"/>
            </a:xfrm>
            <a:custGeom>
              <a:avLst/>
              <a:gdLst/>
              <a:ahLst/>
              <a:cxnLst/>
              <a:rect l="l" t="t" r="r" b="b"/>
              <a:pathLst>
                <a:path w="34492" h="34492" extrusionOk="0">
                  <a:moveTo>
                    <a:pt x="17246" y="0"/>
                  </a:moveTo>
                  <a:cubicBezTo>
                    <a:pt x="7706" y="0"/>
                    <a:pt x="0" y="7706"/>
                    <a:pt x="0" y="17246"/>
                  </a:cubicBezTo>
                  <a:cubicBezTo>
                    <a:pt x="0" y="26753"/>
                    <a:pt x="7706" y="34491"/>
                    <a:pt x="17246" y="34491"/>
                  </a:cubicBezTo>
                  <a:cubicBezTo>
                    <a:pt x="26753" y="34491"/>
                    <a:pt x="34492" y="26753"/>
                    <a:pt x="34492" y="17246"/>
                  </a:cubicBezTo>
                  <a:cubicBezTo>
                    <a:pt x="34492" y="7706"/>
                    <a:pt x="26753" y="0"/>
                    <a:pt x="172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46"/>
            <p:cNvSpPr/>
            <p:nvPr/>
          </p:nvSpPr>
          <p:spPr>
            <a:xfrm>
              <a:off x="3421775" y="2494675"/>
              <a:ext cx="790600" cy="734000"/>
            </a:xfrm>
            <a:custGeom>
              <a:avLst/>
              <a:gdLst/>
              <a:ahLst/>
              <a:cxnLst/>
              <a:rect l="l" t="t" r="r" b="b"/>
              <a:pathLst>
                <a:path w="31624" h="29360" extrusionOk="0">
                  <a:moveTo>
                    <a:pt x="15780" y="0"/>
                  </a:moveTo>
                  <a:cubicBezTo>
                    <a:pt x="8732" y="0"/>
                    <a:pt x="2533" y="5091"/>
                    <a:pt x="1335" y="12278"/>
                  </a:cubicBezTo>
                  <a:cubicBezTo>
                    <a:pt x="1" y="20250"/>
                    <a:pt x="5405" y="27823"/>
                    <a:pt x="13410" y="29157"/>
                  </a:cubicBezTo>
                  <a:cubicBezTo>
                    <a:pt x="14229" y="29293"/>
                    <a:pt x="15042" y="29359"/>
                    <a:pt x="15845" y="29359"/>
                  </a:cubicBezTo>
                  <a:cubicBezTo>
                    <a:pt x="22892" y="29359"/>
                    <a:pt x="29091" y="24269"/>
                    <a:pt x="30289" y="17082"/>
                  </a:cubicBezTo>
                  <a:cubicBezTo>
                    <a:pt x="31623" y="9076"/>
                    <a:pt x="26219" y="1504"/>
                    <a:pt x="18214" y="203"/>
                  </a:cubicBezTo>
                  <a:cubicBezTo>
                    <a:pt x="17395" y="66"/>
                    <a:pt x="16582" y="0"/>
                    <a:pt x="1578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46"/>
            <p:cNvSpPr/>
            <p:nvPr/>
          </p:nvSpPr>
          <p:spPr>
            <a:xfrm>
              <a:off x="3507675" y="2746575"/>
              <a:ext cx="205175" cy="203300"/>
            </a:xfrm>
            <a:custGeom>
              <a:avLst/>
              <a:gdLst/>
              <a:ahLst/>
              <a:cxnLst/>
              <a:rect l="l" t="t" r="r" b="b"/>
              <a:pathLst>
                <a:path w="8207" h="8132" extrusionOk="0">
                  <a:moveTo>
                    <a:pt x="4120" y="0"/>
                  </a:moveTo>
                  <a:cubicBezTo>
                    <a:pt x="4062" y="0"/>
                    <a:pt x="4003" y="34"/>
                    <a:pt x="4003" y="101"/>
                  </a:cubicBezTo>
                  <a:lnTo>
                    <a:pt x="4003" y="1268"/>
                  </a:lnTo>
                  <a:cubicBezTo>
                    <a:pt x="3803" y="1268"/>
                    <a:pt x="3603" y="1301"/>
                    <a:pt x="3403" y="1335"/>
                  </a:cubicBezTo>
                  <a:cubicBezTo>
                    <a:pt x="3336" y="1368"/>
                    <a:pt x="3236" y="1401"/>
                    <a:pt x="3136" y="1401"/>
                  </a:cubicBezTo>
                  <a:cubicBezTo>
                    <a:pt x="3136" y="1368"/>
                    <a:pt x="3103" y="1301"/>
                    <a:pt x="3103" y="1268"/>
                  </a:cubicBezTo>
                  <a:cubicBezTo>
                    <a:pt x="2969" y="968"/>
                    <a:pt x="2836" y="668"/>
                    <a:pt x="2702" y="367"/>
                  </a:cubicBezTo>
                  <a:cubicBezTo>
                    <a:pt x="2690" y="318"/>
                    <a:pt x="2651" y="296"/>
                    <a:pt x="2610" y="296"/>
                  </a:cubicBezTo>
                  <a:cubicBezTo>
                    <a:pt x="2538" y="296"/>
                    <a:pt x="2460" y="362"/>
                    <a:pt x="2502" y="467"/>
                  </a:cubicBezTo>
                  <a:lnTo>
                    <a:pt x="2903" y="1468"/>
                  </a:lnTo>
                  <a:cubicBezTo>
                    <a:pt x="2769" y="1535"/>
                    <a:pt x="2636" y="1602"/>
                    <a:pt x="2502" y="1702"/>
                  </a:cubicBezTo>
                  <a:cubicBezTo>
                    <a:pt x="2369" y="1768"/>
                    <a:pt x="2269" y="1868"/>
                    <a:pt x="2202" y="1969"/>
                  </a:cubicBezTo>
                  <a:lnTo>
                    <a:pt x="2102" y="1868"/>
                  </a:lnTo>
                  <a:lnTo>
                    <a:pt x="1402" y="1168"/>
                  </a:lnTo>
                  <a:cubicBezTo>
                    <a:pt x="1380" y="1146"/>
                    <a:pt x="1355" y="1137"/>
                    <a:pt x="1330" y="1137"/>
                  </a:cubicBezTo>
                  <a:cubicBezTo>
                    <a:pt x="1242" y="1137"/>
                    <a:pt x="1156" y="1256"/>
                    <a:pt x="1235" y="1335"/>
                  </a:cubicBezTo>
                  <a:lnTo>
                    <a:pt x="2035" y="2135"/>
                  </a:lnTo>
                  <a:cubicBezTo>
                    <a:pt x="1869" y="2369"/>
                    <a:pt x="1735" y="2636"/>
                    <a:pt x="1635" y="2903"/>
                  </a:cubicBezTo>
                  <a:cubicBezTo>
                    <a:pt x="1568" y="2869"/>
                    <a:pt x="1502" y="2836"/>
                    <a:pt x="1402" y="2803"/>
                  </a:cubicBezTo>
                  <a:cubicBezTo>
                    <a:pt x="1101" y="2702"/>
                    <a:pt x="801" y="2569"/>
                    <a:pt x="501" y="2436"/>
                  </a:cubicBezTo>
                  <a:cubicBezTo>
                    <a:pt x="485" y="2427"/>
                    <a:pt x="469" y="2424"/>
                    <a:pt x="454" y="2424"/>
                  </a:cubicBezTo>
                  <a:cubicBezTo>
                    <a:pt x="347" y="2424"/>
                    <a:pt x="288" y="2611"/>
                    <a:pt x="434" y="2669"/>
                  </a:cubicBezTo>
                  <a:lnTo>
                    <a:pt x="1568" y="3136"/>
                  </a:lnTo>
                  <a:cubicBezTo>
                    <a:pt x="1502" y="3403"/>
                    <a:pt x="1435" y="3670"/>
                    <a:pt x="1435" y="3937"/>
                  </a:cubicBezTo>
                  <a:lnTo>
                    <a:pt x="167" y="3937"/>
                  </a:lnTo>
                  <a:cubicBezTo>
                    <a:pt x="1" y="3937"/>
                    <a:pt x="1" y="4170"/>
                    <a:pt x="167" y="4170"/>
                  </a:cubicBezTo>
                  <a:lnTo>
                    <a:pt x="1435" y="4170"/>
                  </a:lnTo>
                  <a:cubicBezTo>
                    <a:pt x="1435" y="4470"/>
                    <a:pt x="1468" y="4737"/>
                    <a:pt x="1535" y="5004"/>
                  </a:cubicBezTo>
                  <a:cubicBezTo>
                    <a:pt x="1468" y="5037"/>
                    <a:pt x="1402" y="5071"/>
                    <a:pt x="1335" y="5071"/>
                  </a:cubicBezTo>
                  <a:cubicBezTo>
                    <a:pt x="1035" y="5204"/>
                    <a:pt x="734" y="5338"/>
                    <a:pt x="434" y="5471"/>
                  </a:cubicBezTo>
                  <a:cubicBezTo>
                    <a:pt x="288" y="5500"/>
                    <a:pt x="347" y="5683"/>
                    <a:pt x="476" y="5683"/>
                  </a:cubicBezTo>
                  <a:cubicBezTo>
                    <a:pt x="494" y="5683"/>
                    <a:pt x="514" y="5679"/>
                    <a:pt x="534" y="5671"/>
                  </a:cubicBezTo>
                  <a:lnTo>
                    <a:pt x="1602" y="5238"/>
                  </a:lnTo>
                  <a:cubicBezTo>
                    <a:pt x="1668" y="5504"/>
                    <a:pt x="1768" y="5705"/>
                    <a:pt x="1902" y="5905"/>
                  </a:cubicBezTo>
                  <a:cubicBezTo>
                    <a:pt x="1902" y="5971"/>
                    <a:pt x="1935" y="6005"/>
                    <a:pt x="1969" y="6038"/>
                  </a:cubicBezTo>
                  <a:cubicBezTo>
                    <a:pt x="1969" y="6038"/>
                    <a:pt x="1935" y="6072"/>
                    <a:pt x="1935" y="6072"/>
                  </a:cubicBezTo>
                  <a:lnTo>
                    <a:pt x="1235" y="6772"/>
                  </a:lnTo>
                  <a:cubicBezTo>
                    <a:pt x="1156" y="6850"/>
                    <a:pt x="1242" y="6970"/>
                    <a:pt x="1330" y="6970"/>
                  </a:cubicBezTo>
                  <a:cubicBezTo>
                    <a:pt x="1355" y="6970"/>
                    <a:pt x="1380" y="6961"/>
                    <a:pt x="1402" y="6939"/>
                  </a:cubicBezTo>
                  <a:cubicBezTo>
                    <a:pt x="1635" y="6705"/>
                    <a:pt x="1902" y="6438"/>
                    <a:pt x="2135" y="6205"/>
                  </a:cubicBezTo>
                  <a:cubicBezTo>
                    <a:pt x="2369" y="6438"/>
                    <a:pt x="2602" y="6605"/>
                    <a:pt x="2903" y="6705"/>
                  </a:cubicBezTo>
                  <a:cubicBezTo>
                    <a:pt x="2903" y="6705"/>
                    <a:pt x="2869" y="6739"/>
                    <a:pt x="2869" y="6772"/>
                  </a:cubicBezTo>
                  <a:cubicBezTo>
                    <a:pt x="2736" y="7072"/>
                    <a:pt x="2636" y="7372"/>
                    <a:pt x="2502" y="7673"/>
                  </a:cubicBezTo>
                  <a:cubicBezTo>
                    <a:pt x="2461" y="7756"/>
                    <a:pt x="2537" y="7827"/>
                    <a:pt x="2616" y="7827"/>
                  </a:cubicBezTo>
                  <a:cubicBezTo>
                    <a:pt x="2663" y="7827"/>
                    <a:pt x="2711" y="7802"/>
                    <a:pt x="2736" y="7739"/>
                  </a:cubicBezTo>
                  <a:lnTo>
                    <a:pt x="3136" y="6772"/>
                  </a:lnTo>
                  <a:cubicBezTo>
                    <a:pt x="3290" y="6791"/>
                    <a:pt x="3455" y="6811"/>
                    <a:pt x="3625" y="6811"/>
                  </a:cubicBezTo>
                  <a:cubicBezTo>
                    <a:pt x="3750" y="6811"/>
                    <a:pt x="3877" y="6800"/>
                    <a:pt x="4003" y="6772"/>
                  </a:cubicBezTo>
                  <a:lnTo>
                    <a:pt x="4003" y="7039"/>
                  </a:lnTo>
                  <a:lnTo>
                    <a:pt x="4003" y="8006"/>
                  </a:lnTo>
                  <a:cubicBezTo>
                    <a:pt x="4003" y="8090"/>
                    <a:pt x="4062" y="8131"/>
                    <a:pt x="4120" y="8131"/>
                  </a:cubicBezTo>
                  <a:cubicBezTo>
                    <a:pt x="4179" y="8131"/>
                    <a:pt x="4237" y="8090"/>
                    <a:pt x="4237" y="8006"/>
                  </a:cubicBezTo>
                  <a:lnTo>
                    <a:pt x="4237" y="6739"/>
                  </a:lnTo>
                  <a:cubicBezTo>
                    <a:pt x="4504" y="6705"/>
                    <a:pt x="4737" y="6605"/>
                    <a:pt x="5004" y="6505"/>
                  </a:cubicBezTo>
                  <a:cubicBezTo>
                    <a:pt x="5037" y="6605"/>
                    <a:pt x="5104" y="6739"/>
                    <a:pt x="5138" y="6839"/>
                  </a:cubicBezTo>
                  <a:cubicBezTo>
                    <a:pt x="5271" y="7139"/>
                    <a:pt x="5404" y="7439"/>
                    <a:pt x="5504" y="7739"/>
                  </a:cubicBezTo>
                  <a:cubicBezTo>
                    <a:pt x="5529" y="7802"/>
                    <a:pt x="5578" y="7827"/>
                    <a:pt x="5625" y="7827"/>
                  </a:cubicBezTo>
                  <a:cubicBezTo>
                    <a:pt x="5704" y="7827"/>
                    <a:pt x="5780" y="7756"/>
                    <a:pt x="5738" y="7673"/>
                  </a:cubicBezTo>
                  <a:lnTo>
                    <a:pt x="5204" y="6372"/>
                  </a:lnTo>
                  <a:cubicBezTo>
                    <a:pt x="5304" y="6338"/>
                    <a:pt x="5371" y="6272"/>
                    <a:pt x="5471" y="6238"/>
                  </a:cubicBezTo>
                  <a:cubicBezTo>
                    <a:pt x="5605" y="6138"/>
                    <a:pt x="5705" y="6038"/>
                    <a:pt x="5838" y="5938"/>
                  </a:cubicBezTo>
                  <a:cubicBezTo>
                    <a:pt x="5938" y="6038"/>
                    <a:pt x="6038" y="6138"/>
                    <a:pt x="6138" y="6238"/>
                  </a:cubicBezTo>
                  <a:lnTo>
                    <a:pt x="6839" y="6939"/>
                  </a:lnTo>
                  <a:cubicBezTo>
                    <a:pt x="6860" y="6961"/>
                    <a:pt x="6885" y="6970"/>
                    <a:pt x="6910" y="6970"/>
                  </a:cubicBezTo>
                  <a:cubicBezTo>
                    <a:pt x="6999" y="6970"/>
                    <a:pt x="7084" y="6850"/>
                    <a:pt x="7006" y="6772"/>
                  </a:cubicBezTo>
                  <a:lnTo>
                    <a:pt x="6005" y="5771"/>
                  </a:lnTo>
                  <a:cubicBezTo>
                    <a:pt x="6172" y="5571"/>
                    <a:pt x="6305" y="5371"/>
                    <a:pt x="6438" y="5138"/>
                  </a:cubicBezTo>
                  <a:cubicBezTo>
                    <a:pt x="6572" y="5204"/>
                    <a:pt x="6705" y="5238"/>
                    <a:pt x="6805" y="5304"/>
                  </a:cubicBezTo>
                  <a:cubicBezTo>
                    <a:pt x="7106" y="5438"/>
                    <a:pt x="7406" y="5538"/>
                    <a:pt x="7706" y="5671"/>
                  </a:cubicBezTo>
                  <a:cubicBezTo>
                    <a:pt x="7727" y="5679"/>
                    <a:pt x="7746" y="5683"/>
                    <a:pt x="7763" y="5683"/>
                  </a:cubicBezTo>
                  <a:cubicBezTo>
                    <a:pt x="7886" y="5683"/>
                    <a:pt x="7923" y="5496"/>
                    <a:pt x="7806" y="5438"/>
                  </a:cubicBezTo>
                  <a:cubicBezTo>
                    <a:pt x="7372" y="5271"/>
                    <a:pt x="6972" y="5104"/>
                    <a:pt x="6539" y="4937"/>
                  </a:cubicBezTo>
                  <a:cubicBezTo>
                    <a:pt x="6639" y="4704"/>
                    <a:pt x="6739" y="4437"/>
                    <a:pt x="6772" y="4170"/>
                  </a:cubicBezTo>
                  <a:lnTo>
                    <a:pt x="8073" y="4170"/>
                  </a:lnTo>
                  <a:cubicBezTo>
                    <a:pt x="8206" y="4170"/>
                    <a:pt x="8206" y="3937"/>
                    <a:pt x="8073" y="3937"/>
                  </a:cubicBezTo>
                  <a:lnTo>
                    <a:pt x="6805" y="3937"/>
                  </a:lnTo>
                  <a:cubicBezTo>
                    <a:pt x="6805" y="3670"/>
                    <a:pt x="6805" y="3370"/>
                    <a:pt x="6705" y="3103"/>
                  </a:cubicBezTo>
                  <a:cubicBezTo>
                    <a:pt x="6772" y="3069"/>
                    <a:pt x="6839" y="3069"/>
                    <a:pt x="6905" y="3036"/>
                  </a:cubicBezTo>
                  <a:cubicBezTo>
                    <a:pt x="7206" y="2903"/>
                    <a:pt x="7506" y="2769"/>
                    <a:pt x="7806" y="2669"/>
                  </a:cubicBezTo>
                  <a:cubicBezTo>
                    <a:pt x="7923" y="2611"/>
                    <a:pt x="7886" y="2424"/>
                    <a:pt x="7763" y="2424"/>
                  </a:cubicBezTo>
                  <a:cubicBezTo>
                    <a:pt x="7746" y="2424"/>
                    <a:pt x="7727" y="2427"/>
                    <a:pt x="7706" y="2436"/>
                  </a:cubicBezTo>
                  <a:cubicBezTo>
                    <a:pt x="7339" y="2569"/>
                    <a:pt x="7006" y="2736"/>
                    <a:pt x="6639" y="2869"/>
                  </a:cubicBezTo>
                  <a:cubicBezTo>
                    <a:pt x="6572" y="2769"/>
                    <a:pt x="6539" y="2636"/>
                    <a:pt x="6438" y="2536"/>
                  </a:cubicBezTo>
                  <a:cubicBezTo>
                    <a:pt x="6372" y="2402"/>
                    <a:pt x="6272" y="2269"/>
                    <a:pt x="6172" y="2169"/>
                  </a:cubicBezTo>
                  <a:lnTo>
                    <a:pt x="6305" y="2035"/>
                  </a:lnTo>
                  <a:lnTo>
                    <a:pt x="7006" y="1368"/>
                  </a:lnTo>
                  <a:cubicBezTo>
                    <a:pt x="7084" y="1263"/>
                    <a:pt x="6998" y="1137"/>
                    <a:pt x="6909" y="1137"/>
                  </a:cubicBezTo>
                  <a:cubicBezTo>
                    <a:pt x="6884" y="1137"/>
                    <a:pt x="6860" y="1147"/>
                    <a:pt x="6839" y="1168"/>
                  </a:cubicBezTo>
                  <a:cubicBezTo>
                    <a:pt x="6539" y="1468"/>
                    <a:pt x="6272" y="1735"/>
                    <a:pt x="6005" y="2002"/>
                  </a:cubicBezTo>
                  <a:cubicBezTo>
                    <a:pt x="5771" y="1835"/>
                    <a:pt x="5538" y="1702"/>
                    <a:pt x="5271" y="1568"/>
                  </a:cubicBezTo>
                  <a:cubicBezTo>
                    <a:pt x="5304" y="1502"/>
                    <a:pt x="5338" y="1435"/>
                    <a:pt x="5371" y="1368"/>
                  </a:cubicBezTo>
                  <a:cubicBezTo>
                    <a:pt x="5471" y="1068"/>
                    <a:pt x="5605" y="768"/>
                    <a:pt x="5738" y="467"/>
                  </a:cubicBezTo>
                  <a:cubicBezTo>
                    <a:pt x="5780" y="362"/>
                    <a:pt x="5702" y="296"/>
                    <a:pt x="5622" y="296"/>
                  </a:cubicBezTo>
                  <a:cubicBezTo>
                    <a:pt x="5576" y="296"/>
                    <a:pt x="5529" y="318"/>
                    <a:pt x="5504" y="367"/>
                  </a:cubicBezTo>
                  <a:cubicBezTo>
                    <a:pt x="5371" y="734"/>
                    <a:pt x="5204" y="1101"/>
                    <a:pt x="5037" y="1502"/>
                  </a:cubicBezTo>
                  <a:cubicBezTo>
                    <a:pt x="5004" y="1468"/>
                    <a:pt x="4971" y="1468"/>
                    <a:pt x="4971" y="1468"/>
                  </a:cubicBezTo>
                  <a:cubicBezTo>
                    <a:pt x="4737" y="1368"/>
                    <a:pt x="4470" y="1301"/>
                    <a:pt x="4237" y="1268"/>
                  </a:cubicBezTo>
                  <a:lnTo>
                    <a:pt x="4237" y="1068"/>
                  </a:lnTo>
                  <a:lnTo>
                    <a:pt x="4237" y="101"/>
                  </a:lnTo>
                  <a:cubicBezTo>
                    <a:pt x="4237" y="34"/>
                    <a:pt x="4179" y="0"/>
                    <a:pt x="41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46"/>
            <p:cNvSpPr/>
            <p:nvPr/>
          </p:nvSpPr>
          <p:spPr>
            <a:xfrm>
              <a:off x="3575225" y="2800750"/>
              <a:ext cx="30875" cy="27675"/>
            </a:xfrm>
            <a:custGeom>
              <a:avLst/>
              <a:gdLst/>
              <a:ahLst/>
              <a:cxnLst/>
              <a:rect l="l" t="t" r="r" b="b"/>
              <a:pathLst>
                <a:path w="1235" h="1107" extrusionOk="0">
                  <a:moveTo>
                    <a:pt x="550" y="0"/>
                  </a:moveTo>
                  <a:cubicBezTo>
                    <a:pt x="447" y="0"/>
                    <a:pt x="347" y="23"/>
                    <a:pt x="267" y="68"/>
                  </a:cubicBezTo>
                  <a:cubicBezTo>
                    <a:pt x="34" y="235"/>
                    <a:pt x="0" y="702"/>
                    <a:pt x="167" y="936"/>
                  </a:cubicBezTo>
                  <a:cubicBezTo>
                    <a:pt x="237" y="1058"/>
                    <a:pt x="362" y="1107"/>
                    <a:pt x="498" y="1107"/>
                  </a:cubicBezTo>
                  <a:cubicBezTo>
                    <a:pt x="622" y="1107"/>
                    <a:pt x="756" y="1066"/>
                    <a:pt x="868" y="1002"/>
                  </a:cubicBezTo>
                  <a:cubicBezTo>
                    <a:pt x="1101" y="836"/>
                    <a:pt x="1235" y="469"/>
                    <a:pt x="1068" y="235"/>
                  </a:cubicBezTo>
                  <a:cubicBezTo>
                    <a:pt x="958" y="82"/>
                    <a:pt x="748" y="0"/>
                    <a:pt x="55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46"/>
            <p:cNvSpPr/>
            <p:nvPr/>
          </p:nvSpPr>
          <p:spPr>
            <a:xfrm>
              <a:off x="3618600" y="2798750"/>
              <a:ext cx="20850" cy="18325"/>
            </a:xfrm>
            <a:custGeom>
              <a:avLst/>
              <a:gdLst/>
              <a:ahLst/>
              <a:cxnLst/>
              <a:rect l="l" t="t" r="r" b="b"/>
              <a:pathLst>
                <a:path w="834" h="733" extrusionOk="0">
                  <a:moveTo>
                    <a:pt x="368" y="0"/>
                  </a:moveTo>
                  <a:cubicBezTo>
                    <a:pt x="304" y="0"/>
                    <a:pt x="245" y="15"/>
                    <a:pt x="200" y="48"/>
                  </a:cubicBezTo>
                  <a:cubicBezTo>
                    <a:pt x="33" y="148"/>
                    <a:pt x="0" y="449"/>
                    <a:pt x="100" y="615"/>
                  </a:cubicBezTo>
                  <a:cubicBezTo>
                    <a:pt x="150" y="699"/>
                    <a:pt x="234" y="732"/>
                    <a:pt x="325" y="732"/>
                  </a:cubicBezTo>
                  <a:cubicBezTo>
                    <a:pt x="417" y="732"/>
                    <a:pt x="517" y="699"/>
                    <a:pt x="600" y="649"/>
                  </a:cubicBezTo>
                  <a:cubicBezTo>
                    <a:pt x="734" y="549"/>
                    <a:pt x="834" y="315"/>
                    <a:pt x="734" y="148"/>
                  </a:cubicBezTo>
                  <a:cubicBezTo>
                    <a:pt x="645" y="59"/>
                    <a:pt x="497" y="0"/>
                    <a:pt x="3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46"/>
            <p:cNvSpPr/>
            <p:nvPr/>
          </p:nvSpPr>
          <p:spPr>
            <a:xfrm>
              <a:off x="3595250" y="2831300"/>
              <a:ext cx="20025" cy="18750"/>
            </a:xfrm>
            <a:custGeom>
              <a:avLst/>
              <a:gdLst/>
              <a:ahLst/>
              <a:cxnLst/>
              <a:rect l="l" t="t" r="r" b="b"/>
              <a:pathLst>
                <a:path w="801" h="750" extrusionOk="0">
                  <a:moveTo>
                    <a:pt x="360" y="0"/>
                  </a:moveTo>
                  <a:cubicBezTo>
                    <a:pt x="299" y="0"/>
                    <a:pt x="243" y="15"/>
                    <a:pt x="200" y="47"/>
                  </a:cubicBezTo>
                  <a:cubicBezTo>
                    <a:pt x="33" y="181"/>
                    <a:pt x="0" y="481"/>
                    <a:pt x="100" y="614"/>
                  </a:cubicBezTo>
                  <a:cubicBezTo>
                    <a:pt x="157" y="708"/>
                    <a:pt x="255" y="749"/>
                    <a:pt x="355" y="749"/>
                  </a:cubicBezTo>
                  <a:cubicBezTo>
                    <a:pt x="432" y="749"/>
                    <a:pt x="509" y="725"/>
                    <a:pt x="567" y="681"/>
                  </a:cubicBezTo>
                  <a:cubicBezTo>
                    <a:pt x="734" y="548"/>
                    <a:pt x="801" y="314"/>
                    <a:pt x="701" y="181"/>
                  </a:cubicBezTo>
                  <a:cubicBezTo>
                    <a:pt x="633" y="67"/>
                    <a:pt x="488" y="0"/>
                    <a:pt x="3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46"/>
            <p:cNvSpPr/>
            <p:nvPr/>
          </p:nvSpPr>
          <p:spPr>
            <a:xfrm>
              <a:off x="3636100" y="2827075"/>
              <a:ext cx="30050" cy="27550"/>
            </a:xfrm>
            <a:custGeom>
              <a:avLst/>
              <a:gdLst/>
              <a:ahLst/>
              <a:cxnLst/>
              <a:rect l="l" t="t" r="r" b="b"/>
              <a:pathLst>
                <a:path w="1202" h="1102" extrusionOk="0">
                  <a:moveTo>
                    <a:pt x="549" y="0"/>
                  </a:moveTo>
                  <a:cubicBezTo>
                    <a:pt x="446" y="0"/>
                    <a:pt x="347" y="26"/>
                    <a:pt x="267" y="83"/>
                  </a:cubicBezTo>
                  <a:cubicBezTo>
                    <a:pt x="34" y="216"/>
                    <a:pt x="1" y="683"/>
                    <a:pt x="134" y="917"/>
                  </a:cubicBezTo>
                  <a:cubicBezTo>
                    <a:pt x="224" y="1043"/>
                    <a:pt x="364" y="1101"/>
                    <a:pt x="510" y="1101"/>
                  </a:cubicBezTo>
                  <a:cubicBezTo>
                    <a:pt x="633" y="1101"/>
                    <a:pt x="761" y="1060"/>
                    <a:pt x="868" y="984"/>
                  </a:cubicBezTo>
                  <a:cubicBezTo>
                    <a:pt x="1101" y="817"/>
                    <a:pt x="1201" y="483"/>
                    <a:pt x="1068" y="250"/>
                  </a:cubicBezTo>
                  <a:cubicBezTo>
                    <a:pt x="958" y="96"/>
                    <a:pt x="747" y="0"/>
                    <a:pt x="54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46"/>
            <p:cNvSpPr/>
            <p:nvPr/>
          </p:nvSpPr>
          <p:spPr>
            <a:xfrm>
              <a:off x="3555200" y="2844575"/>
              <a:ext cx="30900" cy="27850"/>
            </a:xfrm>
            <a:custGeom>
              <a:avLst/>
              <a:gdLst/>
              <a:ahLst/>
              <a:cxnLst/>
              <a:rect l="l" t="t" r="r" b="b"/>
              <a:pathLst>
                <a:path w="1236" h="1114" extrusionOk="0">
                  <a:moveTo>
                    <a:pt x="572" y="1"/>
                  </a:moveTo>
                  <a:cubicBezTo>
                    <a:pt x="466" y="1"/>
                    <a:pt x="359" y="26"/>
                    <a:pt x="268" y="83"/>
                  </a:cubicBezTo>
                  <a:cubicBezTo>
                    <a:pt x="34" y="250"/>
                    <a:pt x="1" y="684"/>
                    <a:pt x="168" y="917"/>
                  </a:cubicBezTo>
                  <a:cubicBezTo>
                    <a:pt x="237" y="1056"/>
                    <a:pt x="360" y="1114"/>
                    <a:pt x="495" y="1114"/>
                  </a:cubicBezTo>
                  <a:cubicBezTo>
                    <a:pt x="621" y="1114"/>
                    <a:pt x="756" y="1064"/>
                    <a:pt x="868" y="984"/>
                  </a:cubicBezTo>
                  <a:cubicBezTo>
                    <a:pt x="1102" y="851"/>
                    <a:pt x="1235" y="484"/>
                    <a:pt x="1068" y="250"/>
                  </a:cubicBezTo>
                  <a:cubicBezTo>
                    <a:pt x="980" y="96"/>
                    <a:pt x="777" y="1"/>
                    <a:pt x="5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46"/>
            <p:cNvSpPr/>
            <p:nvPr/>
          </p:nvSpPr>
          <p:spPr>
            <a:xfrm>
              <a:off x="3618600" y="2862975"/>
              <a:ext cx="20850" cy="18625"/>
            </a:xfrm>
            <a:custGeom>
              <a:avLst/>
              <a:gdLst/>
              <a:ahLst/>
              <a:cxnLst/>
              <a:rect l="l" t="t" r="r" b="b"/>
              <a:pathLst>
                <a:path w="834" h="745" extrusionOk="0">
                  <a:moveTo>
                    <a:pt x="361" y="1"/>
                  </a:moveTo>
                  <a:cubicBezTo>
                    <a:pt x="299" y="1"/>
                    <a:pt x="243" y="16"/>
                    <a:pt x="200" y="48"/>
                  </a:cubicBezTo>
                  <a:cubicBezTo>
                    <a:pt x="33" y="148"/>
                    <a:pt x="0" y="448"/>
                    <a:pt x="100" y="615"/>
                  </a:cubicBezTo>
                  <a:cubicBezTo>
                    <a:pt x="153" y="703"/>
                    <a:pt x="243" y="745"/>
                    <a:pt x="341" y="745"/>
                  </a:cubicBezTo>
                  <a:cubicBezTo>
                    <a:pt x="428" y="745"/>
                    <a:pt x="522" y="711"/>
                    <a:pt x="600" y="648"/>
                  </a:cubicBezTo>
                  <a:cubicBezTo>
                    <a:pt x="734" y="548"/>
                    <a:pt x="834" y="315"/>
                    <a:pt x="734" y="181"/>
                  </a:cubicBezTo>
                  <a:cubicBezTo>
                    <a:pt x="643" y="68"/>
                    <a:pt x="491"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46"/>
            <p:cNvSpPr/>
            <p:nvPr/>
          </p:nvSpPr>
          <p:spPr>
            <a:xfrm>
              <a:off x="3586075" y="2878825"/>
              <a:ext cx="20875" cy="18750"/>
            </a:xfrm>
            <a:custGeom>
              <a:avLst/>
              <a:gdLst/>
              <a:ahLst/>
              <a:cxnLst/>
              <a:rect l="l" t="t" r="r" b="b"/>
              <a:pathLst>
                <a:path w="835" h="750" extrusionOk="0">
                  <a:moveTo>
                    <a:pt x="383" y="1"/>
                  </a:moveTo>
                  <a:cubicBezTo>
                    <a:pt x="317" y="1"/>
                    <a:pt x="254" y="16"/>
                    <a:pt x="200" y="48"/>
                  </a:cubicBezTo>
                  <a:cubicBezTo>
                    <a:pt x="33" y="181"/>
                    <a:pt x="0" y="481"/>
                    <a:pt x="100" y="615"/>
                  </a:cubicBezTo>
                  <a:cubicBezTo>
                    <a:pt x="157" y="709"/>
                    <a:pt x="255" y="750"/>
                    <a:pt x="361" y="750"/>
                  </a:cubicBezTo>
                  <a:cubicBezTo>
                    <a:pt x="442" y="750"/>
                    <a:pt x="528" y="725"/>
                    <a:pt x="601" y="681"/>
                  </a:cubicBezTo>
                  <a:cubicBezTo>
                    <a:pt x="734" y="581"/>
                    <a:pt x="834" y="315"/>
                    <a:pt x="734" y="181"/>
                  </a:cubicBezTo>
                  <a:cubicBezTo>
                    <a:pt x="666" y="68"/>
                    <a:pt x="521" y="1"/>
                    <a:pt x="38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46"/>
            <p:cNvSpPr/>
            <p:nvPr/>
          </p:nvSpPr>
          <p:spPr>
            <a:xfrm>
              <a:off x="3745600" y="2557100"/>
              <a:ext cx="243825" cy="240950"/>
            </a:xfrm>
            <a:custGeom>
              <a:avLst/>
              <a:gdLst/>
              <a:ahLst/>
              <a:cxnLst/>
              <a:rect l="l" t="t" r="r" b="b"/>
              <a:pathLst>
                <a:path w="9753" h="9638" extrusionOk="0">
                  <a:moveTo>
                    <a:pt x="5628" y="1"/>
                  </a:moveTo>
                  <a:cubicBezTo>
                    <a:pt x="5567" y="1"/>
                    <a:pt x="5509" y="35"/>
                    <a:pt x="5494" y="107"/>
                  </a:cubicBezTo>
                  <a:cubicBezTo>
                    <a:pt x="5428" y="574"/>
                    <a:pt x="5361" y="1008"/>
                    <a:pt x="5294" y="1442"/>
                  </a:cubicBezTo>
                  <a:cubicBezTo>
                    <a:pt x="5094" y="1408"/>
                    <a:pt x="4894" y="1375"/>
                    <a:pt x="4727" y="1375"/>
                  </a:cubicBezTo>
                  <a:cubicBezTo>
                    <a:pt x="4560" y="1375"/>
                    <a:pt x="4393" y="1408"/>
                    <a:pt x="4227" y="1475"/>
                  </a:cubicBezTo>
                  <a:cubicBezTo>
                    <a:pt x="4227" y="1408"/>
                    <a:pt x="4227" y="1375"/>
                    <a:pt x="4193" y="1308"/>
                  </a:cubicBezTo>
                  <a:cubicBezTo>
                    <a:pt x="4127" y="941"/>
                    <a:pt x="4027" y="541"/>
                    <a:pt x="3926" y="174"/>
                  </a:cubicBezTo>
                  <a:cubicBezTo>
                    <a:pt x="3913" y="107"/>
                    <a:pt x="3861" y="78"/>
                    <a:pt x="3807" y="78"/>
                  </a:cubicBezTo>
                  <a:cubicBezTo>
                    <a:pt x="3727" y="78"/>
                    <a:pt x="3640" y="141"/>
                    <a:pt x="3660" y="241"/>
                  </a:cubicBezTo>
                  <a:cubicBezTo>
                    <a:pt x="3760" y="675"/>
                    <a:pt x="3860" y="1108"/>
                    <a:pt x="3960" y="1542"/>
                  </a:cubicBezTo>
                  <a:cubicBezTo>
                    <a:pt x="3660" y="1675"/>
                    <a:pt x="3359" y="1842"/>
                    <a:pt x="3059" y="2076"/>
                  </a:cubicBezTo>
                  <a:cubicBezTo>
                    <a:pt x="3026" y="2009"/>
                    <a:pt x="2959" y="1909"/>
                    <a:pt x="2926" y="1842"/>
                  </a:cubicBezTo>
                  <a:cubicBezTo>
                    <a:pt x="2692" y="1508"/>
                    <a:pt x="2459" y="1208"/>
                    <a:pt x="2225" y="908"/>
                  </a:cubicBezTo>
                  <a:cubicBezTo>
                    <a:pt x="2196" y="859"/>
                    <a:pt x="2155" y="839"/>
                    <a:pt x="2115" y="839"/>
                  </a:cubicBezTo>
                  <a:cubicBezTo>
                    <a:pt x="2017" y="839"/>
                    <a:pt x="1921" y="957"/>
                    <a:pt x="1992" y="1075"/>
                  </a:cubicBezTo>
                  <a:cubicBezTo>
                    <a:pt x="2292" y="1475"/>
                    <a:pt x="2559" y="1875"/>
                    <a:pt x="2859" y="2276"/>
                  </a:cubicBezTo>
                  <a:cubicBezTo>
                    <a:pt x="2626" y="2476"/>
                    <a:pt x="2392" y="2743"/>
                    <a:pt x="2225" y="3010"/>
                  </a:cubicBezTo>
                  <a:cubicBezTo>
                    <a:pt x="2125" y="2943"/>
                    <a:pt x="2025" y="2876"/>
                    <a:pt x="1925" y="2809"/>
                  </a:cubicBezTo>
                  <a:cubicBezTo>
                    <a:pt x="1591" y="2609"/>
                    <a:pt x="1258" y="2409"/>
                    <a:pt x="924" y="2209"/>
                  </a:cubicBezTo>
                  <a:cubicBezTo>
                    <a:pt x="896" y="2192"/>
                    <a:pt x="868" y="2185"/>
                    <a:pt x="843" y="2185"/>
                  </a:cubicBezTo>
                  <a:cubicBezTo>
                    <a:pt x="721" y="2185"/>
                    <a:pt x="653" y="2359"/>
                    <a:pt x="791" y="2442"/>
                  </a:cubicBezTo>
                  <a:cubicBezTo>
                    <a:pt x="1191" y="2709"/>
                    <a:pt x="1625" y="2976"/>
                    <a:pt x="2058" y="3243"/>
                  </a:cubicBezTo>
                  <a:cubicBezTo>
                    <a:pt x="1892" y="3543"/>
                    <a:pt x="1758" y="3843"/>
                    <a:pt x="1625" y="4144"/>
                  </a:cubicBezTo>
                  <a:cubicBezTo>
                    <a:pt x="1558" y="4144"/>
                    <a:pt x="1458" y="4110"/>
                    <a:pt x="1391" y="4110"/>
                  </a:cubicBezTo>
                  <a:cubicBezTo>
                    <a:pt x="991" y="4044"/>
                    <a:pt x="624" y="3977"/>
                    <a:pt x="224" y="3910"/>
                  </a:cubicBezTo>
                  <a:cubicBezTo>
                    <a:pt x="215" y="3908"/>
                    <a:pt x="207" y="3908"/>
                    <a:pt x="198" y="3908"/>
                  </a:cubicBezTo>
                  <a:cubicBezTo>
                    <a:pt x="51" y="3908"/>
                    <a:pt x="1" y="4179"/>
                    <a:pt x="190" y="4210"/>
                  </a:cubicBezTo>
                  <a:cubicBezTo>
                    <a:pt x="624" y="4277"/>
                    <a:pt x="1091" y="4344"/>
                    <a:pt x="1558" y="4411"/>
                  </a:cubicBezTo>
                  <a:cubicBezTo>
                    <a:pt x="1458" y="4744"/>
                    <a:pt x="1425" y="5011"/>
                    <a:pt x="1425" y="5311"/>
                  </a:cubicBezTo>
                  <a:cubicBezTo>
                    <a:pt x="1425" y="5378"/>
                    <a:pt x="1458" y="5411"/>
                    <a:pt x="1458" y="5478"/>
                  </a:cubicBezTo>
                  <a:cubicBezTo>
                    <a:pt x="1425" y="5478"/>
                    <a:pt x="1391" y="5478"/>
                    <a:pt x="1358" y="5511"/>
                  </a:cubicBezTo>
                  <a:cubicBezTo>
                    <a:pt x="991" y="5578"/>
                    <a:pt x="624" y="5678"/>
                    <a:pt x="224" y="5778"/>
                  </a:cubicBezTo>
                  <a:cubicBezTo>
                    <a:pt x="67" y="5810"/>
                    <a:pt x="117" y="6048"/>
                    <a:pt x="262" y="6048"/>
                  </a:cubicBezTo>
                  <a:cubicBezTo>
                    <a:pt x="271" y="6048"/>
                    <a:pt x="281" y="6047"/>
                    <a:pt x="291" y="6045"/>
                  </a:cubicBezTo>
                  <a:cubicBezTo>
                    <a:pt x="691" y="5945"/>
                    <a:pt x="1091" y="5845"/>
                    <a:pt x="1491" y="5778"/>
                  </a:cubicBezTo>
                  <a:cubicBezTo>
                    <a:pt x="1558" y="6145"/>
                    <a:pt x="1725" y="6445"/>
                    <a:pt x="1958" y="6746"/>
                  </a:cubicBezTo>
                  <a:cubicBezTo>
                    <a:pt x="1958" y="6746"/>
                    <a:pt x="1925" y="6779"/>
                    <a:pt x="1892" y="6779"/>
                  </a:cubicBezTo>
                  <a:cubicBezTo>
                    <a:pt x="1591" y="7012"/>
                    <a:pt x="1258" y="7246"/>
                    <a:pt x="958" y="7479"/>
                  </a:cubicBezTo>
                  <a:cubicBezTo>
                    <a:pt x="819" y="7562"/>
                    <a:pt x="911" y="7737"/>
                    <a:pt x="1041" y="7737"/>
                  </a:cubicBezTo>
                  <a:cubicBezTo>
                    <a:pt x="1068" y="7737"/>
                    <a:pt x="1096" y="7730"/>
                    <a:pt x="1124" y="7713"/>
                  </a:cubicBezTo>
                  <a:cubicBezTo>
                    <a:pt x="1458" y="7446"/>
                    <a:pt x="1825" y="7213"/>
                    <a:pt x="2159" y="6946"/>
                  </a:cubicBezTo>
                  <a:cubicBezTo>
                    <a:pt x="2425" y="7179"/>
                    <a:pt x="2692" y="7379"/>
                    <a:pt x="3026" y="7513"/>
                  </a:cubicBezTo>
                  <a:cubicBezTo>
                    <a:pt x="2992" y="7613"/>
                    <a:pt x="2926" y="7680"/>
                    <a:pt x="2892" y="7780"/>
                  </a:cubicBezTo>
                  <a:cubicBezTo>
                    <a:pt x="2659" y="8113"/>
                    <a:pt x="2459" y="8447"/>
                    <a:pt x="2259" y="8780"/>
                  </a:cubicBezTo>
                  <a:cubicBezTo>
                    <a:pt x="2188" y="8874"/>
                    <a:pt x="2299" y="8984"/>
                    <a:pt x="2394" y="8984"/>
                  </a:cubicBezTo>
                  <a:cubicBezTo>
                    <a:pt x="2434" y="8984"/>
                    <a:pt x="2472" y="8964"/>
                    <a:pt x="2492" y="8914"/>
                  </a:cubicBezTo>
                  <a:lnTo>
                    <a:pt x="3293" y="7646"/>
                  </a:lnTo>
                  <a:cubicBezTo>
                    <a:pt x="3593" y="7746"/>
                    <a:pt x="3926" y="7813"/>
                    <a:pt x="4227" y="7846"/>
                  </a:cubicBezTo>
                  <a:cubicBezTo>
                    <a:pt x="4227" y="8013"/>
                    <a:pt x="4193" y="8147"/>
                    <a:pt x="4160" y="8313"/>
                  </a:cubicBezTo>
                  <a:cubicBezTo>
                    <a:pt x="4093" y="8714"/>
                    <a:pt x="4027" y="9081"/>
                    <a:pt x="3993" y="9481"/>
                  </a:cubicBezTo>
                  <a:cubicBezTo>
                    <a:pt x="3974" y="9575"/>
                    <a:pt x="4052" y="9638"/>
                    <a:pt x="4128" y="9638"/>
                  </a:cubicBezTo>
                  <a:cubicBezTo>
                    <a:pt x="4187" y="9638"/>
                    <a:pt x="4246" y="9601"/>
                    <a:pt x="4260" y="9514"/>
                  </a:cubicBezTo>
                  <a:cubicBezTo>
                    <a:pt x="4360" y="8980"/>
                    <a:pt x="4427" y="8413"/>
                    <a:pt x="4527" y="7880"/>
                  </a:cubicBezTo>
                  <a:lnTo>
                    <a:pt x="4860" y="7880"/>
                  </a:lnTo>
                  <a:cubicBezTo>
                    <a:pt x="5061" y="7880"/>
                    <a:pt x="5261" y="7846"/>
                    <a:pt x="5428" y="7813"/>
                  </a:cubicBezTo>
                  <a:cubicBezTo>
                    <a:pt x="5461" y="7980"/>
                    <a:pt x="5528" y="8147"/>
                    <a:pt x="5561" y="8313"/>
                  </a:cubicBezTo>
                  <a:cubicBezTo>
                    <a:pt x="5628" y="8714"/>
                    <a:pt x="5728" y="9081"/>
                    <a:pt x="5828" y="9447"/>
                  </a:cubicBezTo>
                  <a:cubicBezTo>
                    <a:pt x="5842" y="9531"/>
                    <a:pt x="5903" y="9568"/>
                    <a:pt x="5964" y="9568"/>
                  </a:cubicBezTo>
                  <a:cubicBezTo>
                    <a:pt x="6048" y="9568"/>
                    <a:pt x="6133" y="9497"/>
                    <a:pt x="6095" y="9381"/>
                  </a:cubicBezTo>
                  <a:lnTo>
                    <a:pt x="5728" y="7746"/>
                  </a:lnTo>
                  <a:cubicBezTo>
                    <a:pt x="5995" y="7680"/>
                    <a:pt x="6295" y="7546"/>
                    <a:pt x="6562" y="7379"/>
                  </a:cubicBezTo>
                  <a:cubicBezTo>
                    <a:pt x="6662" y="7513"/>
                    <a:pt x="6762" y="7646"/>
                    <a:pt x="6862" y="7813"/>
                  </a:cubicBezTo>
                  <a:cubicBezTo>
                    <a:pt x="7062" y="8113"/>
                    <a:pt x="7296" y="8413"/>
                    <a:pt x="7529" y="8747"/>
                  </a:cubicBezTo>
                  <a:cubicBezTo>
                    <a:pt x="7555" y="8782"/>
                    <a:pt x="7590" y="8796"/>
                    <a:pt x="7626" y="8796"/>
                  </a:cubicBezTo>
                  <a:cubicBezTo>
                    <a:pt x="7728" y="8796"/>
                    <a:pt x="7837" y="8679"/>
                    <a:pt x="7763" y="8580"/>
                  </a:cubicBezTo>
                  <a:cubicBezTo>
                    <a:pt x="7429" y="8147"/>
                    <a:pt x="7129" y="7680"/>
                    <a:pt x="6795" y="7246"/>
                  </a:cubicBezTo>
                  <a:cubicBezTo>
                    <a:pt x="7062" y="7046"/>
                    <a:pt x="7296" y="6846"/>
                    <a:pt x="7496" y="6612"/>
                  </a:cubicBezTo>
                  <a:cubicBezTo>
                    <a:pt x="7629" y="6679"/>
                    <a:pt x="7729" y="6746"/>
                    <a:pt x="7829" y="6812"/>
                  </a:cubicBezTo>
                  <a:cubicBezTo>
                    <a:pt x="8163" y="7012"/>
                    <a:pt x="8496" y="7246"/>
                    <a:pt x="8830" y="7446"/>
                  </a:cubicBezTo>
                  <a:cubicBezTo>
                    <a:pt x="8856" y="7461"/>
                    <a:pt x="8880" y="7468"/>
                    <a:pt x="8904" y="7468"/>
                  </a:cubicBezTo>
                  <a:cubicBezTo>
                    <a:pt x="9031" y="7468"/>
                    <a:pt x="9110" y="7264"/>
                    <a:pt x="8997" y="7179"/>
                  </a:cubicBezTo>
                  <a:cubicBezTo>
                    <a:pt x="8563" y="6912"/>
                    <a:pt x="8129" y="6645"/>
                    <a:pt x="7696" y="6379"/>
                  </a:cubicBezTo>
                  <a:cubicBezTo>
                    <a:pt x="7896" y="6112"/>
                    <a:pt x="8029" y="5812"/>
                    <a:pt x="8129" y="5478"/>
                  </a:cubicBezTo>
                  <a:cubicBezTo>
                    <a:pt x="8196" y="5511"/>
                    <a:pt x="8296" y="5511"/>
                    <a:pt x="8363" y="5545"/>
                  </a:cubicBezTo>
                  <a:cubicBezTo>
                    <a:pt x="8763" y="5611"/>
                    <a:pt x="9130" y="5645"/>
                    <a:pt x="9530" y="5711"/>
                  </a:cubicBezTo>
                  <a:cubicBezTo>
                    <a:pt x="9542" y="5713"/>
                    <a:pt x="9553" y="5714"/>
                    <a:pt x="9564" y="5714"/>
                  </a:cubicBezTo>
                  <a:cubicBezTo>
                    <a:pt x="9734" y="5714"/>
                    <a:pt x="9752" y="5476"/>
                    <a:pt x="9564" y="5445"/>
                  </a:cubicBezTo>
                  <a:cubicBezTo>
                    <a:pt x="9130" y="5345"/>
                    <a:pt x="8663" y="5278"/>
                    <a:pt x="8196" y="5211"/>
                  </a:cubicBezTo>
                  <a:cubicBezTo>
                    <a:pt x="8230" y="5044"/>
                    <a:pt x="8230" y="4878"/>
                    <a:pt x="8230" y="4744"/>
                  </a:cubicBezTo>
                  <a:cubicBezTo>
                    <a:pt x="8230" y="4544"/>
                    <a:pt x="8196" y="4377"/>
                    <a:pt x="8163" y="4210"/>
                  </a:cubicBezTo>
                  <a:cubicBezTo>
                    <a:pt x="8230" y="4177"/>
                    <a:pt x="8296" y="4177"/>
                    <a:pt x="8396" y="4144"/>
                  </a:cubicBezTo>
                  <a:cubicBezTo>
                    <a:pt x="8763" y="4044"/>
                    <a:pt x="9130" y="3977"/>
                    <a:pt x="9530" y="3877"/>
                  </a:cubicBezTo>
                  <a:cubicBezTo>
                    <a:pt x="9681" y="3847"/>
                    <a:pt x="9642" y="3600"/>
                    <a:pt x="9510" y="3600"/>
                  </a:cubicBezTo>
                  <a:cubicBezTo>
                    <a:pt x="9496" y="3600"/>
                    <a:pt x="9480" y="3603"/>
                    <a:pt x="9464" y="3610"/>
                  </a:cubicBezTo>
                  <a:cubicBezTo>
                    <a:pt x="8997" y="3710"/>
                    <a:pt x="8530" y="3810"/>
                    <a:pt x="8063" y="3910"/>
                  </a:cubicBezTo>
                  <a:cubicBezTo>
                    <a:pt x="7963" y="3610"/>
                    <a:pt x="7829" y="3310"/>
                    <a:pt x="7629" y="3010"/>
                  </a:cubicBezTo>
                  <a:lnTo>
                    <a:pt x="7863" y="2843"/>
                  </a:lnTo>
                  <a:cubicBezTo>
                    <a:pt x="8163" y="2609"/>
                    <a:pt x="8496" y="2409"/>
                    <a:pt x="8797" y="2176"/>
                  </a:cubicBezTo>
                  <a:cubicBezTo>
                    <a:pt x="8928" y="2070"/>
                    <a:pt x="8852" y="1902"/>
                    <a:pt x="8732" y="1902"/>
                  </a:cubicBezTo>
                  <a:cubicBezTo>
                    <a:pt x="8700" y="1902"/>
                    <a:pt x="8665" y="1914"/>
                    <a:pt x="8630" y="1942"/>
                  </a:cubicBezTo>
                  <a:cubicBezTo>
                    <a:pt x="8230" y="2209"/>
                    <a:pt x="7829" y="2509"/>
                    <a:pt x="7429" y="2776"/>
                  </a:cubicBezTo>
                  <a:cubicBezTo>
                    <a:pt x="7429" y="2776"/>
                    <a:pt x="7396" y="2743"/>
                    <a:pt x="7362" y="2709"/>
                  </a:cubicBezTo>
                  <a:cubicBezTo>
                    <a:pt x="7195" y="2442"/>
                    <a:pt x="6995" y="2242"/>
                    <a:pt x="6762" y="2042"/>
                  </a:cubicBezTo>
                  <a:cubicBezTo>
                    <a:pt x="6795" y="1975"/>
                    <a:pt x="6829" y="1942"/>
                    <a:pt x="6895" y="1875"/>
                  </a:cubicBezTo>
                  <a:cubicBezTo>
                    <a:pt x="7095" y="1542"/>
                    <a:pt x="7296" y="1208"/>
                    <a:pt x="7496" y="875"/>
                  </a:cubicBezTo>
                  <a:cubicBezTo>
                    <a:pt x="7567" y="756"/>
                    <a:pt x="7468" y="653"/>
                    <a:pt x="7370" y="653"/>
                  </a:cubicBezTo>
                  <a:cubicBezTo>
                    <a:pt x="7330" y="653"/>
                    <a:pt x="7291" y="670"/>
                    <a:pt x="7262" y="708"/>
                  </a:cubicBezTo>
                  <a:cubicBezTo>
                    <a:pt x="6995" y="1108"/>
                    <a:pt x="6762" y="1508"/>
                    <a:pt x="6528" y="1875"/>
                  </a:cubicBezTo>
                  <a:cubicBezTo>
                    <a:pt x="6328" y="1775"/>
                    <a:pt x="6095" y="1675"/>
                    <a:pt x="5861" y="1609"/>
                  </a:cubicBezTo>
                  <a:cubicBezTo>
                    <a:pt x="5761" y="1575"/>
                    <a:pt x="5661" y="1542"/>
                    <a:pt x="5561" y="1508"/>
                  </a:cubicBezTo>
                  <a:cubicBezTo>
                    <a:pt x="5561" y="1442"/>
                    <a:pt x="5594" y="1375"/>
                    <a:pt x="5594" y="1308"/>
                  </a:cubicBezTo>
                  <a:cubicBezTo>
                    <a:pt x="5661" y="941"/>
                    <a:pt x="5728" y="541"/>
                    <a:pt x="5794" y="174"/>
                  </a:cubicBezTo>
                  <a:cubicBezTo>
                    <a:pt x="5794" y="61"/>
                    <a:pt x="5708" y="1"/>
                    <a:pt x="56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46"/>
            <p:cNvSpPr/>
            <p:nvPr/>
          </p:nvSpPr>
          <p:spPr>
            <a:xfrm>
              <a:off x="3850425" y="2613150"/>
              <a:ext cx="34200" cy="32625"/>
            </a:xfrm>
            <a:custGeom>
              <a:avLst/>
              <a:gdLst/>
              <a:ahLst/>
              <a:cxnLst/>
              <a:rect l="l" t="t" r="r" b="b"/>
              <a:pathLst>
                <a:path w="1368" h="1305" extrusionOk="0">
                  <a:moveTo>
                    <a:pt x="667" y="0"/>
                  </a:moveTo>
                  <a:cubicBezTo>
                    <a:pt x="334" y="34"/>
                    <a:pt x="0" y="467"/>
                    <a:pt x="0" y="801"/>
                  </a:cubicBezTo>
                  <a:cubicBezTo>
                    <a:pt x="31" y="1110"/>
                    <a:pt x="320" y="1305"/>
                    <a:pt x="628" y="1305"/>
                  </a:cubicBezTo>
                  <a:cubicBezTo>
                    <a:pt x="652" y="1305"/>
                    <a:pt x="677" y="1304"/>
                    <a:pt x="701" y="1301"/>
                  </a:cubicBezTo>
                  <a:cubicBezTo>
                    <a:pt x="1034" y="1301"/>
                    <a:pt x="1368" y="1034"/>
                    <a:pt x="1368" y="667"/>
                  </a:cubicBezTo>
                  <a:cubicBezTo>
                    <a:pt x="1368" y="334"/>
                    <a:pt x="1001" y="0"/>
                    <a:pt x="6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46"/>
            <p:cNvSpPr/>
            <p:nvPr/>
          </p:nvSpPr>
          <p:spPr>
            <a:xfrm>
              <a:off x="3899625" y="2636500"/>
              <a:ext cx="23375" cy="21700"/>
            </a:xfrm>
            <a:custGeom>
              <a:avLst/>
              <a:gdLst/>
              <a:ahLst/>
              <a:cxnLst/>
              <a:rect l="l" t="t" r="r" b="b"/>
              <a:pathLst>
                <a:path w="935" h="868" extrusionOk="0">
                  <a:moveTo>
                    <a:pt x="467" y="0"/>
                  </a:moveTo>
                  <a:cubicBezTo>
                    <a:pt x="234" y="0"/>
                    <a:pt x="0" y="301"/>
                    <a:pt x="0" y="534"/>
                  </a:cubicBezTo>
                  <a:cubicBezTo>
                    <a:pt x="34" y="768"/>
                    <a:pt x="234" y="868"/>
                    <a:pt x="467" y="868"/>
                  </a:cubicBezTo>
                  <a:cubicBezTo>
                    <a:pt x="701" y="868"/>
                    <a:pt x="934" y="667"/>
                    <a:pt x="934" y="434"/>
                  </a:cubicBezTo>
                  <a:cubicBezTo>
                    <a:pt x="901" y="234"/>
                    <a:pt x="668" y="0"/>
                    <a:pt x="4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46"/>
            <p:cNvSpPr/>
            <p:nvPr/>
          </p:nvSpPr>
          <p:spPr>
            <a:xfrm>
              <a:off x="3855425" y="2655600"/>
              <a:ext cx="22550" cy="21775"/>
            </a:xfrm>
            <a:custGeom>
              <a:avLst/>
              <a:gdLst/>
              <a:ahLst/>
              <a:cxnLst/>
              <a:rect l="l" t="t" r="r" b="b"/>
              <a:pathLst>
                <a:path w="902" h="871" extrusionOk="0">
                  <a:moveTo>
                    <a:pt x="479" y="0"/>
                  </a:moveTo>
                  <a:cubicBezTo>
                    <a:pt x="464" y="0"/>
                    <a:pt x="449" y="1"/>
                    <a:pt x="434" y="4"/>
                  </a:cubicBezTo>
                  <a:cubicBezTo>
                    <a:pt x="201" y="4"/>
                    <a:pt x="0" y="304"/>
                    <a:pt x="0" y="504"/>
                  </a:cubicBezTo>
                  <a:cubicBezTo>
                    <a:pt x="0" y="737"/>
                    <a:pt x="234" y="871"/>
                    <a:pt x="467" y="871"/>
                  </a:cubicBezTo>
                  <a:cubicBezTo>
                    <a:pt x="668" y="837"/>
                    <a:pt x="901" y="671"/>
                    <a:pt x="901" y="437"/>
                  </a:cubicBezTo>
                  <a:cubicBezTo>
                    <a:pt x="901" y="219"/>
                    <a:pt x="697" y="0"/>
                    <a:pt x="47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46"/>
            <p:cNvSpPr/>
            <p:nvPr/>
          </p:nvSpPr>
          <p:spPr>
            <a:xfrm>
              <a:off x="3895450" y="2678200"/>
              <a:ext cx="35050" cy="32550"/>
            </a:xfrm>
            <a:custGeom>
              <a:avLst/>
              <a:gdLst/>
              <a:ahLst/>
              <a:cxnLst/>
              <a:rect l="l" t="t" r="r" b="b"/>
              <a:pathLst>
                <a:path w="1402" h="1302" extrusionOk="0">
                  <a:moveTo>
                    <a:pt x="668" y="0"/>
                  </a:moveTo>
                  <a:cubicBezTo>
                    <a:pt x="334" y="0"/>
                    <a:pt x="1" y="467"/>
                    <a:pt x="34" y="801"/>
                  </a:cubicBezTo>
                  <a:cubicBezTo>
                    <a:pt x="34" y="1134"/>
                    <a:pt x="368" y="1301"/>
                    <a:pt x="701" y="1301"/>
                  </a:cubicBezTo>
                  <a:cubicBezTo>
                    <a:pt x="1035" y="1301"/>
                    <a:pt x="1402" y="1001"/>
                    <a:pt x="1368" y="667"/>
                  </a:cubicBezTo>
                  <a:cubicBezTo>
                    <a:pt x="1368" y="334"/>
                    <a:pt x="1001"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46"/>
            <p:cNvSpPr/>
            <p:nvPr/>
          </p:nvSpPr>
          <p:spPr>
            <a:xfrm>
              <a:off x="3802875" y="2645675"/>
              <a:ext cx="34225" cy="32550"/>
            </a:xfrm>
            <a:custGeom>
              <a:avLst/>
              <a:gdLst/>
              <a:ahLst/>
              <a:cxnLst/>
              <a:rect l="l" t="t" r="r" b="b"/>
              <a:pathLst>
                <a:path w="1369" h="1302" extrusionOk="0">
                  <a:moveTo>
                    <a:pt x="668" y="0"/>
                  </a:moveTo>
                  <a:cubicBezTo>
                    <a:pt x="301" y="0"/>
                    <a:pt x="1" y="434"/>
                    <a:pt x="1" y="801"/>
                  </a:cubicBezTo>
                  <a:cubicBezTo>
                    <a:pt x="1" y="1134"/>
                    <a:pt x="335" y="1301"/>
                    <a:pt x="668" y="1301"/>
                  </a:cubicBezTo>
                  <a:cubicBezTo>
                    <a:pt x="1035" y="1301"/>
                    <a:pt x="1369" y="1001"/>
                    <a:pt x="1369" y="667"/>
                  </a:cubicBezTo>
                  <a:cubicBezTo>
                    <a:pt x="1335" y="334"/>
                    <a:pt x="1002"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6"/>
            <p:cNvSpPr/>
            <p:nvPr/>
          </p:nvSpPr>
          <p:spPr>
            <a:xfrm>
              <a:off x="3858750" y="2702375"/>
              <a:ext cx="23375" cy="21700"/>
            </a:xfrm>
            <a:custGeom>
              <a:avLst/>
              <a:gdLst/>
              <a:ahLst/>
              <a:cxnLst/>
              <a:rect l="l" t="t" r="r" b="b"/>
              <a:pathLst>
                <a:path w="935" h="868" extrusionOk="0">
                  <a:moveTo>
                    <a:pt x="468" y="1"/>
                  </a:moveTo>
                  <a:cubicBezTo>
                    <a:pt x="234" y="1"/>
                    <a:pt x="1" y="301"/>
                    <a:pt x="34" y="534"/>
                  </a:cubicBezTo>
                  <a:cubicBezTo>
                    <a:pt x="34" y="734"/>
                    <a:pt x="268" y="868"/>
                    <a:pt x="468" y="868"/>
                  </a:cubicBezTo>
                  <a:cubicBezTo>
                    <a:pt x="701" y="868"/>
                    <a:pt x="935" y="668"/>
                    <a:pt x="935" y="434"/>
                  </a:cubicBezTo>
                  <a:cubicBezTo>
                    <a:pt x="935" y="234"/>
                    <a:pt x="701" y="1"/>
                    <a:pt x="4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6"/>
            <p:cNvSpPr/>
            <p:nvPr/>
          </p:nvSpPr>
          <p:spPr>
            <a:xfrm>
              <a:off x="3816225" y="2698200"/>
              <a:ext cx="22550" cy="21725"/>
            </a:xfrm>
            <a:custGeom>
              <a:avLst/>
              <a:gdLst/>
              <a:ahLst/>
              <a:cxnLst/>
              <a:rect l="l" t="t" r="r" b="b"/>
              <a:pathLst>
                <a:path w="902" h="869" extrusionOk="0">
                  <a:moveTo>
                    <a:pt x="434" y="1"/>
                  </a:moveTo>
                  <a:cubicBezTo>
                    <a:pt x="201" y="1"/>
                    <a:pt x="1" y="301"/>
                    <a:pt x="1" y="534"/>
                  </a:cubicBezTo>
                  <a:cubicBezTo>
                    <a:pt x="1" y="735"/>
                    <a:pt x="234" y="868"/>
                    <a:pt x="468" y="868"/>
                  </a:cubicBezTo>
                  <a:cubicBezTo>
                    <a:pt x="668" y="868"/>
                    <a:pt x="901" y="668"/>
                    <a:pt x="901" y="434"/>
                  </a:cubicBezTo>
                  <a:cubicBezTo>
                    <a:pt x="901" y="234"/>
                    <a:pt x="668" y="1"/>
                    <a:pt x="43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6"/>
            <p:cNvSpPr/>
            <p:nvPr/>
          </p:nvSpPr>
          <p:spPr>
            <a:xfrm>
              <a:off x="3719500" y="2821525"/>
              <a:ext cx="323575" cy="320050"/>
            </a:xfrm>
            <a:custGeom>
              <a:avLst/>
              <a:gdLst/>
              <a:ahLst/>
              <a:cxnLst/>
              <a:rect l="l" t="t" r="r" b="b"/>
              <a:pathLst>
                <a:path w="12943" h="12802" extrusionOk="0">
                  <a:moveTo>
                    <a:pt x="6369" y="0"/>
                  </a:moveTo>
                  <a:cubicBezTo>
                    <a:pt x="6269" y="0"/>
                    <a:pt x="6171" y="67"/>
                    <a:pt x="6171" y="205"/>
                  </a:cubicBezTo>
                  <a:cubicBezTo>
                    <a:pt x="6205" y="839"/>
                    <a:pt x="6205" y="1472"/>
                    <a:pt x="6205" y="2140"/>
                  </a:cubicBezTo>
                  <a:cubicBezTo>
                    <a:pt x="5804" y="2206"/>
                    <a:pt x="5371" y="2306"/>
                    <a:pt x="4970" y="2440"/>
                  </a:cubicBezTo>
                  <a:cubicBezTo>
                    <a:pt x="4904" y="2306"/>
                    <a:pt x="4837" y="2173"/>
                    <a:pt x="4770" y="2039"/>
                  </a:cubicBezTo>
                  <a:cubicBezTo>
                    <a:pt x="4570" y="1572"/>
                    <a:pt x="4370" y="1072"/>
                    <a:pt x="4170" y="605"/>
                  </a:cubicBezTo>
                  <a:cubicBezTo>
                    <a:pt x="4136" y="537"/>
                    <a:pt x="4075" y="507"/>
                    <a:pt x="4013" y="507"/>
                  </a:cubicBezTo>
                  <a:cubicBezTo>
                    <a:pt x="3893" y="507"/>
                    <a:pt x="3770" y="618"/>
                    <a:pt x="3836" y="772"/>
                  </a:cubicBezTo>
                  <a:cubicBezTo>
                    <a:pt x="4103" y="1372"/>
                    <a:pt x="4370" y="1973"/>
                    <a:pt x="4604" y="2607"/>
                  </a:cubicBezTo>
                  <a:cubicBezTo>
                    <a:pt x="4203" y="2773"/>
                    <a:pt x="3836" y="3007"/>
                    <a:pt x="3469" y="3240"/>
                  </a:cubicBezTo>
                  <a:lnTo>
                    <a:pt x="3236" y="3007"/>
                  </a:lnTo>
                  <a:cubicBezTo>
                    <a:pt x="2869" y="2640"/>
                    <a:pt x="2502" y="2306"/>
                    <a:pt x="2135" y="1939"/>
                  </a:cubicBezTo>
                  <a:cubicBezTo>
                    <a:pt x="2098" y="1902"/>
                    <a:pt x="2056" y="1887"/>
                    <a:pt x="2015" y="1887"/>
                  </a:cubicBezTo>
                  <a:cubicBezTo>
                    <a:pt x="1871" y="1887"/>
                    <a:pt x="1739" y="2077"/>
                    <a:pt x="1868" y="2206"/>
                  </a:cubicBezTo>
                  <a:cubicBezTo>
                    <a:pt x="2302" y="2640"/>
                    <a:pt x="2736" y="3040"/>
                    <a:pt x="3169" y="3474"/>
                  </a:cubicBezTo>
                  <a:cubicBezTo>
                    <a:pt x="2869" y="3741"/>
                    <a:pt x="2602" y="4041"/>
                    <a:pt x="2402" y="4341"/>
                  </a:cubicBezTo>
                  <a:cubicBezTo>
                    <a:pt x="2335" y="4408"/>
                    <a:pt x="2302" y="4475"/>
                    <a:pt x="2269" y="4541"/>
                  </a:cubicBezTo>
                  <a:cubicBezTo>
                    <a:pt x="2235" y="4508"/>
                    <a:pt x="2202" y="4508"/>
                    <a:pt x="2168" y="4508"/>
                  </a:cubicBezTo>
                  <a:cubicBezTo>
                    <a:pt x="1701" y="4308"/>
                    <a:pt x="1234" y="4108"/>
                    <a:pt x="767" y="3941"/>
                  </a:cubicBezTo>
                  <a:cubicBezTo>
                    <a:pt x="740" y="3929"/>
                    <a:pt x="713" y="3924"/>
                    <a:pt x="689" y="3924"/>
                  </a:cubicBezTo>
                  <a:cubicBezTo>
                    <a:pt x="507" y="3924"/>
                    <a:pt x="428" y="4216"/>
                    <a:pt x="634" y="4274"/>
                  </a:cubicBezTo>
                  <a:cubicBezTo>
                    <a:pt x="1101" y="4475"/>
                    <a:pt x="1601" y="4675"/>
                    <a:pt x="2102" y="4875"/>
                  </a:cubicBezTo>
                  <a:cubicBezTo>
                    <a:pt x="1935" y="5342"/>
                    <a:pt x="1868" y="5809"/>
                    <a:pt x="1902" y="6276"/>
                  </a:cubicBezTo>
                  <a:lnTo>
                    <a:pt x="1768" y="6276"/>
                  </a:lnTo>
                  <a:cubicBezTo>
                    <a:pt x="1268" y="6276"/>
                    <a:pt x="767" y="6309"/>
                    <a:pt x="234" y="6309"/>
                  </a:cubicBezTo>
                  <a:cubicBezTo>
                    <a:pt x="0" y="6309"/>
                    <a:pt x="0" y="6676"/>
                    <a:pt x="267" y="6676"/>
                  </a:cubicBezTo>
                  <a:lnTo>
                    <a:pt x="1935" y="6676"/>
                  </a:lnTo>
                  <a:cubicBezTo>
                    <a:pt x="2035" y="7110"/>
                    <a:pt x="2202" y="7510"/>
                    <a:pt x="2435" y="7944"/>
                  </a:cubicBezTo>
                  <a:cubicBezTo>
                    <a:pt x="2335" y="7977"/>
                    <a:pt x="2202" y="8044"/>
                    <a:pt x="2102" y="8077"/>
                  </a:cubicBezTo>
                  <a:cubicBezTo>
                    <a:pt x="1635" y="8277"/>
                    <a:pt x="1134" y="8477"/>
                    <a:pt x="667" y="8678"/>
                  </a:cubicBezTo>
                  <a:cubicBezTo>
                    <a:pt x="491" y="8766"/>
                    <a:pt x="574" y="9062"/>
                    <a:pt x="756" y="9062"/>
                  </a:cubicBezTo>
                  <a:cubicBezTo>
                    <a:pt x="780" y="9062"/>
                    <a:pt x="807" y="9056"/>
                    <a:pt x="834" y="9044"/>
                  </a:cubicBezTo>
                  <a:cubicBezTo>
                    <a:pt x="1435" y="8778"/>
                    <a:pt x="2035" y="8511"/>
                    <a:pt x="2669" y="8244"/>
                  </a:cubicBezTo>
                  <a:cubicBezTo>
                    <a:pt x="2902" y="8577"/>
                    <a:pt x="3169" y="8911"/>
                    <a:pt x="3503" y="9178"/>
                  </a:cubicBezTo>
                  <a:cubicBezTo>
                    <a:pt x="3369" y="9345"/>
                    <a:pt x="3203" y="9478"/>
                    <a:pt x="3069" y="9645"/>
                  </a:cubicBezTo>
                  <a:cubicBezTo>
                    <a:pt x="2702" y="10012"/>
                    <a:pt x="2369" y="10379"/>
                    <a:pt x="2002" y="10746"/>
                  </a:cubicBezTo>
                  <a:cubicBezTo>
                    <a:pt x="1872" y="10875"/>
                    <a:pt x="2004" y="11065"/>
                    <a:pt x="2148" y="11065"/>
                  </a:cubicBezTo>
                  <a:cubicBezTo>
                    <a:pt x="2189" y="11065"/>
                    <a:pt x="2231" y="11050"/>
                    <a:pt x="2269" y="11013"/>
                  </a:cubicBezTo>
                  <a:cubicBezTo>
                    <a:pt x="2769" y="10479"/>
                    <a:pt x="3269" y="9945"/>
                    <a:pt x="3803" y="9445"/>
                  </a:cubicBezTo>
                  <a:cubicBezTo>
                    <a:pt x="3903" y="9511"/>
                    <a:pt x="4036" y="9612"/>
                    <a:pt x="4170" y="9712"/>
                  </a:cubicBezTo>
                  <a:cubicBezTo>
                    <a:pt x="4370" y="9845"/>
                    <a:pt x="4570" y="9945"/>
                    <a:pt x="4804" y="10045"/>
                  </a:cubicBezTo>
                  <a:cubicBezTo>
                    <a:pt x="4737" y="10245"/>
                    <a:pt x="4637" y="10479"/>
                    <a:pt x="4570" y="10679"/>
                  </a:cubicBezTo>
                  <a:cubicBezTo>
                    <a:pt x="4370" y="11146"/>
                    <a:pt x="4170" y="11646"/>
                    <a:pt x="4003" y="12113"/>
                  </a:cubicBezTo>
                  <a:cubicBezTo>
                    <a:pt x="3940" y="12261"/>
                    <a:pt x="4063" y="12369"/>
                    <a:pt x="4180" y="12369"/>
                  </a:cubicBezTo>
                  <a:cubicBezTo>
                    <a:pt x="4247" y="12369"/>
                    <a:pt x="4312" y="12332"/>
                    <a:pt x="4337" y="12247"/>
                  </a:cubicBezTo>
                  <a:cubicBezTo>
                    <a:pt x="4604" y="11546"/>
                    <a:pt x="4904" y="10879"/>
                    <a:pt x="5171" y="10179"/>
                  </a:cubicBezTo>
                  <a:cubicBezTo>
                    <a:pt x="5538" y="10312"/>
                    <a:pt x="5938" y="10412"/>
                    <a:pt x="6338" y="10445"/>
                  </a:cubicBezTo>
                  <a:lnTo>
                    <a:pt x="6338" y="11079"/>
                  </a:lnTo>
                  <a:cubicBezTo>
                    <a:pt x="6371" y="11613"/>
                    <a:pt x="6371" y="12113"/>
                    <a:pt x="6371" y="12614"/>
                  </a:cubicBezTo>
                  <a:cubicBezTo>
                    <a:pt x="6371" y="12743"/>
                    <a:pt x="6465" y="12802"/>
                    <a:pt x="6558" y="12802"/>
                  </a:cubicBezTo>
                  <a:cubicBezTo>
                    <a:pt x="6657" y="12802"/>
                    <a:pt x="6756" y="12734"/>
                    <a:pt x="6738" y="12614"/>
                  </a:cubicBezTo>
                  <a:cubicBezTo>
                    <a:pt x="6738" y="11880"/>
                    <a:pt x="6738" y="11179"/>
                    <a:pt x="6705" y="10445"/>
                  </a:cubicBezTo>
                  <a:cubicBezTo>
                    <a:pt x="7139" y="10445"/>
                    <a:pt x="7539" y="10412"/>
                    <a:pt x="7939" y="10312"/>
                  </a:cubicBezTo>
                  <a:cubicBezTo>
                    <a:pt x="8006" y="10479"/>
                    <a:pt x="8073" y="10612"/>
                    <a:pt x="8139" y="10779"/>
                  </a:cubicBezTo>
                  <a:cubicBezTo>
                    <a:pt x="8340" y="11246"/>
                    <a:pt x="8540" y="11713"/>
                    <a:pt x="8740" y="12180"/>
                  </a:cubicBezTo>
                  <a:cubicBezTo>
                    <a:pt x="8775" y="12261"/>
                    <a:pt x="8841" y="12294"/>
                    <a:pt x="8910" y="12294"/>
                  </a:cubicBezTo>
                  <a:cubicBezTo>
                    <a:pt x="9038" y="12294"/>
                    <a:pt x="9172" y="12177"/>
                    <a:pt x="9107" y="12047"/>
                  </a:cubicBezTo>
                  <a:cubicBezTo>
                    <a:pt x="8840" y="11413"/>
                    <a:pt x="8573" y="10812"/>
                    <a:pt x="8306" y="10212"/>
                  </a:cubicBezTo>
                  <a:cubicBezTo>
                    <a:pt x="8740" y="10045"/>
                    <a:pt x="9107" y="9845"/>
                    <a:pt x="9440" y="9578"/>
                  </a:cubicBezTo>
                  <a:cubicBezTo>
                    <a:pt x="9540" y="9645"/>
                    <a:pt x="9607" y="9712"/>
                    <a:pt x="9707" y="9812"/>
                  </a:cubicBezTo>
                  <a:cubicBezTo>
                    <a:pt x="10074" y="10145"/>
                    <a:pt x="10441" y="10512"/>
                    <a:pt x="10808" y="10879"/>
                  </a:cubicBezTo>
                  <a:cubicBezTo>
                    <a:pt x="10842" y="10913"/>
                    <a:pt x="10881" y="10928"/>
                    <a:pt x="10919" y="10928"/>
                  </a:cubicBezTo>
                  <a:cubicBezTo>
                    <a:pt x="11066" y="10928"/>
                    <a:pt x="11207" y="10711"/>
                    <a:pt x="11075" y="10579"/>
                  </a:cubicBezTo>
                  <a:cubicBezTo>
                    <a:pt x="10608" y="10179"/>
                    <a:pt x="10174" y="9745"/>
                    <a:pt x="9741" y="9311"/>
                  </a:cubicBezTo>
                  <a:cubicBezTo>
                    <a:pt x="9874" y="9178"/>
                    <a:pt x="10007" y="9011"/>
                    <a:pt x="10141" y="8811"/>
                  </a:cubicBezTo>
                  <a:cubicBezTo>
                    <a:pt x="10274" y="8644"/>
                    <a:pt x="10374" y="8411"/>
                    <a:pt x="10474" y="8211"/>
                  </a:cubicBezTo>
                  <a:cubicBezTo>
                    <a:pt x="10541" y="8244"/>
                    <a:pt x="10641" y="8277"/>
                    <a:pt x="10741" y="8311"/>
                  </a:cubicBezTo>
                  <a:cubicBezTo>
                    <a:pt x="11208" y="8511"/>
                    <a:pt x="11709" y="8678"/>
                    <a:pt x="12176" y="8878"/>
                  </a:cubicBezTo>
                  <a:cubicBezTo>
                    <a:pt x="12203" y="8889"/>
                    <a:pt x="12229" y="8895"/>
                    <a:pt x="12254" y="8895"/>
                  </a:cubicBezTo>
                  <a:cubicBezTo>
                    <a:pt x="12436" y="8895"/>
                    <a:pt x="12515" y="8599"/>
                    <a:pt x="12309" y="8511"/>
                  </a:cubicBezTo>
                  <a:cubicBezTo>
                    <a:pt x="11742" y="8277"/>
                    <a:pt x="11175" y="8077"/>
                    <a:pt x="10574" y="7844"/>
                  </a:cubicBezTo>
                  <a:cubicBezTo>
                    <a:pt x="10708" y="7410"/>
                    <a:pt x="10775" y="6976"/>
                    <a:pt x="10775" y="6509"/>
                  </a:cubicBezTo>
                  <a:lnTo>
                    <a:pt x="12676" y="6509"/>
                  </a:lnTo>
                  <a:cubicBezTo>
                    <a:pt x="12943" y="6476"/>
                    <a:pt x="12909" y="6109"/>
                    <a:pt x="12676" y="6109"/>
                  </a:cubicBezTo>
                  <a:cubicBezTo>
                    <a:pt x="12042" y="6109"/>
                    <a:pt x="11408" y="6142"/>
                    <a:pt x="10741" y="6142"/>
                  </a:cubicBezTo>
                  <a:cubicBezTo>
                    <a:pt x="10741" y="6109"/>
                    <a:pt x="10741" y="6042"/>
                    <a:pt x="10741" y="6009"/>
                  </a:cubicBezTo>
                  <a:cubicBezTo>
                    <a:pt x="10741" y="5609"/>
                    <a:pt x="10675" y="5208"/>
                    <a:pt x="10574" y="4841"/>
                  </a:cubicBezTo>
                  <a:cubicBezTo>
                    <a:pt x="10641" y="4808"/>
                    <a:pt x="10741" y="4775"/>
                    <a:pt x="10841" y="4708"/>
                  </a:cubicBezTo>
                  <a:cubicBezTo>
                    <a:pt x="11308" y="4508"/>
                    <a:pt x="11775" y="4308"/>
                    <a:pt x="12242" y="4108"/>
                  </a:cubicBezTo>
                  <a:cubicBezTo>
                    <a:pt x="12446" y="4020"/>
                    <a:pt x="12345" y="3755"/>
                    <a:pt x="12183" y="3755"/>
                  </a:cubicBezTo>
                  <a:cubicBezTo>
                    <a:pt x="12160" y="3755"/>
                    <a:pt x="12135" y="3761"/>
                    <a:pt x="12109" y="3774"/>
                  </a:cubicBezTo>
                  <a:cubicBezTo>
                    <a:pt x="11542" y="4008"/>
                    <a:pt x="10975" y="4241"/>
                    <a:pt x="10441" y="4475"/>
                  </a:cubicBezTo>
                  <a:cubicBezTo>
                    <a:pt x="10308" y="4208"/>
                    <a:pt x="10141" y="3941"/>
                    <a:pt x="9941" y="3707"/>
                  </a:cubicBezTo>
                  <a:cubicBezTo>
                    <a:pt x="9874" y="3574"/>
                    <a:pt x="9774" y="3474"/>
                    <a:pt x="9674" y="3340"/>
                  </a:cubicBezTo>
                  <a:cubicBezTo>
                    <a:pt x="9741" y="3274"/>
                    <a:pt x="9807" y="3240"/>
                    <a:pt x="9874" y="3174"/>
                  </a:cubicBezTo>
                  <a:cubicBezTo>
                    <a:pt x="10208" y="2807"/>
                    <a:pt x="10574" y="2440"/>
                    <a:pt x="10941" y="2073"/>
                  </a:cubicBezTo>
                  <a:cubicBezTo>
                    <a:pt x="11071" y="1943"/>
                    <a:pt x="10939" y="1753"/>
                    <a:pt x="10779" y="1753"/>
                  </a:cubicBezTo>
                  <a:cubicBezTo>
                    <a:pt x="10734" y="1753"/>
                    <a:pt x="10686" y="1769"/>
                    <a:pt x="10641" y="1806"/>
                  </a:cubicBezTo>
                  <a:lnTo>
                    <a:pt x="9440" y="3074"/>
                  </a:lnTo>
                  <a:cubicBezTo>
                    <a:pt x="9274" y="2873"/>
                    <a:pt x="9073" y="2707"/>
                    <a:pt x="8873" y="2573"/>
                  </a:cubicBezTo>
                  <a:cubicBezTo>
                    <a:pt x="8706" y="2473"/>
                    <a:pt x="8506" y="2373"/>
                    <a:pt x="8306" y="2306"/>
                  </a:cubicBezTo>
                  <a:cubicBezTo>
                    <a:pt x="8340" y="2240"/>
                    <a:pt x="8340" y="2173"/>
                    <a:pt x="8373" y="2106"/>
                  </a:cubicBezTo>
                  <a:cubicBezTo>
                    <a:pt x="8573" y="1639"/>
                    <a:pt x="8740" y="1172"/>
                    <a:pt x="8940" y="705"/>
                  </a:cubicBezTo>
                  <a:cubicBezTo>
                    <a:pt x="9003" y="557"/>
                    <a:pt x="8880" y="450"/>
                    <a:pt x="8755" y="450"/>
                  </a:cubicBezTo>
                  <a:cubicBezTo>
                    <a:pt x="8683" y="450"/>
                    <a:pt x="8610" y="486"/>
                    <a:pt x="8573" y="572"/>
                  </a:cubicBezTo>
                  <a:cubicBezTo>
                    <a:pt x="8373" y="1105"/>
                    <a:pt x="8139" y="1639"/>
                    <a:pt x="7939" y="2173"/>
                  </a:cubicBezTo>
                  <a:cubicBezTo>
                    <a:pt x="7659" y="2108"/>
                    <a:pt x="7379" y="2071"/>
                    <a:pt x="7090" y="2071"/>
                  </a:cubicBezTo>
                  <a:cubicBezTo>
                    <a:pt x="6932" y="2071"/>
                    <a:pt x="6770" y="2083"/>
                    <a:pt x="6605" y="2106"/>
                  </a:cubicBezTo>
                  <a:cubicBezTo>
                    <a:pt x="6572" y="1973"/>
                    <a:pt x="6572" y="1839"/>
                    <a:pt x="6572" y="1706"/>
                  </a:cubicBezTo>
                  <a:cubicBezTo>
                    <a:pt x="6572" y="1206"/>
                    <a:pt x="6572" y="705"/>
                    <a:pt x="6572" y="171"/>
                  </a:cubicBezTo>
                  <a:cubicBezTo>
                    <a:pt x="6555" y="59"/>
                    <a:pt x="6461" y="0"/>
                    <a:pt x="63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6"/>
            <p:cNvSpPr/>
            <p:nvPr/>
          </p:nvSpPr>
          <p:spPr>
            <a:xfrm>
              <a:off x="3890450" y="2909650"/>
              <a:ext cx="50900" cy="41975"/>
            </a:xfrm>
            <a:custGeom>
              <a:avLst/>
              <a:gdLst/>
              <a:ahLst/>
              <a:cxnLst/>
              <a:rect l="l" t="t" r="r" b="b"/>
              <a:pathLst>
                <a:path w="2036" h="1679" extrusionOk="0">
                  <a:moveTo>
                    <a:pt x="1137" y="1"/>
                  </a:moveTo>
                  <a:cubicBezTo>
                    <a:pt x="790" y="1"/>
                    <a:pt x="398" y="192"/>
                    <a:pt x="234" y="449"/>
                  </a:cubicBezTo>
                  <a:cubicBezTo>
                    <a:pt x="0" y="816"/>
                    <a:pt x="234" y="1283"/>
                    <a:pt x="601" y="1517"/>
                  </a:cubicBezTo>
                  <a:cubicBezTo>
                    <a:pt x="751" y="1626"/>
                    <a:pt x="934" y="1679"/>
                    <a:pt x="1116" y="1679"/>
                  </a:cubicBezTo>
                  <a:cubicBezTo>
                    <a:pt x="1381" y="1679"/>
                    <a:pt x="1644" y="1567"/>
                    <a:pt x="1802" y="1350"/>
                  </a:cubicBezTo>
                  <a:cubicBezTo>
                    <a:pt x="2035" y="983"/>
                    <a:pt x="1902" y="349"/>
                    <a:pt x="1535" y="116"/>
                  </a:cubicBezTo>
                  <a:cubicBezTo>
                    <a:pt x="1425" y="36"/>
                    <a:pt x="1285" y="1"/>
                    <a:pt x="11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6"/>
            <p:cNvSpPr/>
            <p:nvPr/>
          </p:nvSpPr>
          <p:spPr>
            <a:xfrm>
              <a:off x="3932975" y="2968375"/>
              <a:ext cx="34225" cy="27675"/>
            </a:xfrm>
            <a:custGeom>
              <a:avLst/>
              <a:gdLst/>
              <a:ahLst/>
              <a:cxnLst/>
              <a:rect l="l" t="t" r="r" b="b"/>
              <a:pathLst>
                <a:path w="1369" h="1107" extrusionOk="0">
                  <a:moveTo>
                    <a:pt x="779" y="1"/>
                  </a:moveTo>
                  <a:cubicBezTo>
                    <a:pt x="545" y="1"/>
                    <a:pt x="287" y="134"/>
                    <a:pt x="167" y="302"/>
                  </a:cubicBezTo>
                  <a:cubicBezTo>
                    <a:pt x="1" y="535"/>
                    <a:pt x="134" y="835"/>
                    <a:pt x="401" y="1002"/>
                  </a:cubicBezTo>
                  <a:cubicBezTo>
                    <a:pt x="498" y="1072"/>
                    <a:pt x="625" y="1106"/>
                    <a:pt x="751" y="1106"/>
                  </a:cubicBezTo>
                  <a:cubicBezTo>
                    <a:pt x="928" y="1106"/>
                    <a:pt x="1104" y="1038"/>
                    <a:pt x="1202" y="902"/>
                  </a:cubicBezTo>
                  <a:cubicBezTo>
                    <a:pt x="1368" y="635"/>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6"/>
            <p:cNvSpPr/>
            <p:nvPr/>
          </p:nvSpPr>
          <p:spPr>
            <a:xfrm>
              <a:off x="3870425" y="2954875"/>
              <a:ext cx="34225" cy="27825"/>
            </a:xfrm>
            <a:custGeom>
              <a:avLst/>
              <a:gdLst/>
              <a:ahLst/>
              <a:cxnLst/>
              <a:rect l="l" t="t" r="r" b="b"/>
              <a:pathLst>
                <a:path w="1369" h="1113" extrusionOk="0">
                  <a:moveTo>
                    <a:pt x="773" y="1"/>
                  </a:moveTo>
                  <a:cubicBezTo>
                    <a:pt x="546" y="1"/>
                    <a:pt x="284" y="122"/>
                    <a:pt x="168" y="308"/>
                  </a:cubicBezTo>
                  <a:cubicBezTo>
                    <a:pt x="1" y="542"/>
                    <a:pt x="168" y="842"/>
                    <a:pt x="401" y="1009"/>
                  </a:cubicBezTo>
                  <a:cubicBezTo>
                    <a:pt x="512" y="1078"/>
                    <a:pt x="641" y="1113"/>
                    <a:pt x="765" y="1113"/>
                  </a:cubicBezTo>
                  <a:cubicBezTo>
                    <a:pt x="939" y="1113"/>
                    <a:pt x="1104" y="1045"/>
                    <a:pt x="1202" y="908"/>
                  </a:cubicBezTo>
                  <a:cubicBezTo>
                    <a:pt x="1369" y="642"/>
                    <a:pt x="1302" y="241"/>
                    <a:pt x="1035" y="75"/>
                  </a:cubicBezTo>
                  <a:cubicBezTo>
                    <a:pt x="964" y="24"/>
                    <a:pt x="872" y="1"/>
                    <a:pt x="7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6"/>
            <p:cNvSpPr/>
            <p:nvPr/>
          </p:nvSpPr>
          <p:spPr>
            <a:xfrm>
              <a:off x="3890450" y="3013450"/>
              <a:ext cx="50900" cy="42075"/>
            </a:xfrm>
            <a:custGeom>
              <a:avLst/>
              <a:gdLst/>
              <a:ahLst/>
              <a:cxnLst/>
              <a:rect l="l" t="t" r="r" b="b"/>
              <a:pathLst>
                <a:path w="2036" h="1683" extrusionOk="0">
                  <a:moveTo>
                    <a:pt x="1148" y="0"/>
                  </a:moveTo>
                  <a:cubicBezTo>
                    <a:pt x="798" y="0"/>
                    <a:pt x="399" y="183"/>
                    <a:pt x="234" y="467"/>
                  </a:cubicBezTo>
                  <a:cubicBezTo>
                    <a:pt x="0" y="834"/>
                    <a:pt x="201" y="1267"/>
                    <a:pt x="601" y="1534"/>
                  </a:cubicBezTo>
                  <a:cubicBezTo>
                    <a:pt x="754" y="1631"/>
                    <a:pt x="941" y="1682"/>
                    <a:pt x="1127" y="1682"/>
                  </a:cubicBezTo>
                  <a:cubicBezTo>
                    <a:pt x="1388" y="1682"/>
                    <a:pt x="1646" y="1582"/>
                    <a:pt x="1802" y="1367"/>
                  </a:cubicBezTo>
                  <a:cubicBezTo>
                    <a:pt x="2035" y="967"/>
                    <a:pt x="1902" y="333"/>
                    <a:pt x="1535" y="100"/>
                  </a:cubicBezTo>
                  <a:cubicBezTo>
                    <a:pt x="1428" y="32"/>
                    <a:pt x="1292" y="0"/>
                    <a:pt x="114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6"/>
            <p:cNvSpPr/>
            <p:nvPr/>
          </p:nvSpPr>
          <p:spPr>
            <a:xfrm>
              <a:off x="3814550" y="2907975"/>
              <a:ext cx="50900" cy="42400"/>
            </a:xfrm>
            <a:custGeom>
              <a:avLst/>
              <a:gdLst/>
              <a:ahLst/>
              <a:cxnLst/>
              <a:rect l="l" t="t" r="r" b="b"/>
              <a:pathLst>
                <a:path w="2036" h="1696" extrusionOk="0">
                  <a:moveTo>
                    <a:pt x="1144" y="1"/>
                  </a:moveTo>
                  <a:cubicBezTo>
                    <a:pt x="805" y="1"/>
                    <a:pt x="421" y="192"/>
                    <a:pt x="234" y="449"/>
                  </a:cubicBezTo>
                  <a:cubicBezTo>
                    <a:pt x="1" y="850"/>
                    <a:pt x="234" y="1283"/>
                    <a:pt x="601" y="1550"/>
                  </a:cubicBezTo>
                  <a:cubicBezTo>
                    <a:pt x="751" y="1645"/>
                    <a:pt x="933" y="1696"/>
                    <a:pt x="1114" y="1696"/>
                  </a:cubicBezTo>
                  <a:cubicBezTo>
                    <a:pt x="1380" y="1696"/>
                    <a:pt x="1644" y="1588"/>
                    <a:pt x="1802" y="1350"/>
                  </a:cubicBezTo>
                  <a:cubicBezTo>
                    <a:pt x="2036" y="983"/>
                    <a:pt x="1902" y="349"/>
                    <a:pt x="1535" y="116"/>
                  </a:cubicBezTo>
                  <a:cubicBezTo>
                    <a:pt x="1425" y="36"/>
                    <a:pt x="1289" y="1"/>
                    <a:pt x="11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6"/>
            <p:cNvSpPr/>
            <p:nvPr/>
          </p:nvSpPr>
          <p:spPr>
            <a:xfrm>
              <a:off x="3839575" y="3008400"/>
              <a:ext cx="34225" cy="28100"/>
            </a:xfrm>
            <a:custGeom>
              <a:avLst/>
              <a:gdLst/>
              <a:ahLst/>
              <a:cxnLst/>
              <a:rect l="l" t="t" r="r" b="b"/>
              <a:pathLst>
                <a:path w="1369" h="1124" extrusionOk="0">
                  <a:moveTo>
                    <a:pt x="779" y="1"/>
                  </a:moveTo>
                  <a:cubicBezTo>
                    <a:pt x="545" y="1"/>
                    <a:pt x="287" y="134"/>
                    <a:pt x="167" y="302"/>
                  </a:cubicBezTo>
                  <a:cubicBezTo>
                    <a:pt x="1" y="569"/>
                    <a:pt x="167" y="869"/>
                    <a:pt x="401" y="1036"/>
                  </a:cubicBezTo>
                  <a:cubicBezTo>
                    <a:pt x="512" y="1091"/>
                    <a:pt x="639" y="1123"/>
                    <a:pt x="763" y="1123"/>
                  </a:cubicBezTo>
                  <a:cubicBezTo>
                    <a:pt x="937" y="1123"/>
                    <a:pt x="1104" y="1059"/>
                    <a:pt x="1202" y="902"/>
                  </a:cubicBezTo>
                  <a:cubicBezTo>
                    <a:pt x="1368" y="669"/>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6"/>
            <p:cNvSpPr/>
            <p:nvPr/>
          </p:nvSpPr>
          <p:spPr>
            <a:xfrm>
              <a:off x="3796225" y="2971575"/>
              <a:ext cx="34200" cy="27800"/>
            </a:xfrm>
            <a:custGeom>
              <a:avLst/>
              <a:gdLst/>
              <a:ahLst/>
              <a:cxnLst/>
              <a:rect l="l" t="t" r="r" b="b"/>
              <a:pathLst>
                <a:path w="1368" h="1112" extrusionOk="0">
                  <a:moveTo>
                    <a:pt x="772" y="0"/>
                  </a:moveTo>
                  <a:cubicBezTo>
                    <a:pt x="545" y="0"/>
                    <a:pt x="283" y="121"/>
                    <a:pt x="167" y="307"/>
                  </a:cubicBezTo>
                  <a:cubicBezTo>
                    <a:pt x="0" y="541"/>
                    <a:pt x="167" y="841"/>
                    <a:pt x="400" y="1008"/>
                  </a:cubicBezTo>
                  <a:cubicBezTo>
                    <a:pt x="512" y="1077"/>
                    <a:pt x="640" y="1112"/>
                    <a:pt x="764" y="1112"/>
                  </a:cubicBezTo>
                  <a:cubicBezTo>
                    <a:pt x="938" y="1112"/>
                    <a:pt x="1104" y="1044"/>
                    <a:pt x="1201" y="908"/>
                  </a:cubicBezTo>
                  <a:cubicBezTo>
                    <a:pt x="1368" y="641"/>
                    <a:pt x="1268" y="240"/>
                    <a:pt x="1034" y="74"/>
                  </a:cubicBezTo>
                  <a:cubicBezTo>
                    <a:pt x="963" y="23"/>
                    <a:pt x="871" y="0"/>
                    <a:pt x="7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5" name="Google Shape;1135;p46"/>
          <p:cNvGrpSpPr/>
          <p:nvPr/>
        </p:nvGrpSpPr>
        <p:grpSpPr>
          <a:xfrm>
            <a:off x="4531765" y="3851988"/>
            <a:ext cx="398803" cy="495059"/>
            <a:chOff x="4063900" y="3153525"/>
            <a:chExt cx="338600" cy="420325"/>
          </a:xfrm>
        </p:grpSpPr>
        <p:sp>
          <p:nvSpPr>
            <p:cNvPr id="1136" name="Google Shape;1136;p46"/>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37" name="Google Shape;1137;p46"/>
            <p:cNvGrpSpPr/>
            <p:nvPr/>
          </p:nvGrpSpPr>
          <p:grpSpPr>
            <a:xfrm>
              <a:off x="4113100" y="3216075"/>
              <a:ext cx="289400" cy="357775"/>
              <a:chOff x="4113100" y="3216075"/>
              <a:chExt cx="289400" cy="357775"/>
            </a:xfrm>
          </p:grpSpPr>
          <p:sp>
            <p:nvSpPr>
              <p:cNvPr id="1138" name="Google Shape;1138;p46"/>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46"/>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40" name="Google Shape;1140;p46"/>
          <p:cNvGrpSpPr/>
          <p:nvPr/>
        </p:nvGrpSpPr>
        <p:grpSpPr>
          <a:xfrm>
            <a:off x="610663" y="2400135"/>
            <a:ext cx="1498868" cy="2655910"/>
            <a:chOff x="610663" y="2400135"/>
            <a:chExt cx="1498868" cy="2655910"/>
          </a:xfrm>
        </p:grpSpPr>
        <p:sp>
          <p:nvSpPr>
            <p:cNvPr id="1141" name="Google Shape;1141;p46"/>
            <p:cNvSpPr/>
            <p:nvPr/>
          </p:nvSpPr>
          <p:spPr>
            <a:xfrm>
              <a:off x="1338484" y="2400135"/>
              <a:ext cx="81533" cy="2652965"/>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6"/>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6"/>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46"/>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46"/>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46"/>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6"/>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46"/>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46"/>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6"/>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6"/>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6"/>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6"/>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6"/>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6"/>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6"/>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6"/>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6"/>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6"/>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46"/>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6"/>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46"/>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6"/>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6"/>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6"/>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6"/>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46"/>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8" name="Google Shape;1168;p46"/>
          <p:cNvGrpSpPr/>
          <p:nvPr/>
        </p:nvGrpSpPr>
        <p:grpSpPr>
          <a:xfrm>
            <a:off x="6251561" y="2785626"/>
            <a:ext cx="2182463" cy="2277747"/>
            <a:chOff x="3971350" y="1916825"/>
            <a:chExt cx="1853000" cy="1933900"/>
          </a:xfrm>
        </p:grpSpPr>
        <p:sp>
          <p:nvSpPr>
            <p:cNvPr id="1169" name="Google Shape;1169;p46"/>
            <p:cNvSpPr/>
            <p:nvPr/>
          </p:nvSpPr>
          <p:spPr>
            <a:xfrm>
              <a:off x="4789425" y="2513075"/>
              <a:ext cx="855625" cy="1190050"/>
            </a:xfrm>
            <a:custGeom>
              <a:avLst/>
              <a:gdLst/>
              <a:ahLst/>
              <a:cxnLst/>
              <a:rect l="l" t="t" r="r" b="b"/>
              <a:pathLst>
                <a:path w="34225" h="47602" extrusionOk="0">
                  <a:moveTo>
                    <a:pt x="9774" y="0"/>
                  </a:moveTo>
                  <a:lnTo>
                    <a:pt x="0" y="18781"/>
                  </a:lnTo>
                  <a:lnTo>
                    <a:pt x="8507" y="23717"/>
                  </a:lnTo>
                  <a:cubicBezTo>
                    <a:pt x="8507" y="23717"/>
                    <a:pt x="10990" y="21468"/>
                    <a:pt x="14365" y="21468"/>
                  </a:cubicBezTo>
                  <a:cubicBezTo>
                    <a:pt x="15766" y="21468"/>
                    <a:pt x="17320" y="21855"/>
                    <a:pt x="18914" y="22950"/>
                  </a:cubicBezTo>
                  <a:cubicBezTo>
                    <a:pt x="25919" y="27787"/>
                    <a:pt x="23551" y="47601"/>
                    <a:pt x="23551" y="47601"/>
                  </a:cubicBezTo>
                  <a:lnTo>
                    <a:pt x="30656" y="47601"/>
                  </a:lnTo>
                  <a:cubicBezTo>
                    <a:pt x="34225" y="5271"/>
                    <a:pt x="9774" y="0"/>
                    <a:pt x="9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6"/>
            <p:cNvSpPr/>
            <p:nvPr/>
          </p:nvSpPr>
          <p:spPr>
            <a:xfrm>
              <a:off x="4349100" y="1971025"/>
              <a:ext cx="880675" cy="1471900"/>
            </a:xfrm>
            <a:custGeom>
              <a:avLst/>
              <a:gdLst/>
              <a:ahLst/>
              <a:cxnLst/>
              <a:rect l="l" t="t" r="r" b="b"/>
              <a:pathLst>
                <a:path w="35227" h="58876" extrusionOk="0">
                  <a:moveTo>
                    <a:pt x="27621" y="0"/>
                  </a:moveTo>
                  <a:lnTo>
                    <a:pt x="1" y="55073"/>
                  </a:lnTo>
                  <a:lnTo>
                    <a:pt x="7640" y="58876"/>
                  </a:lnTo>
                  <a:lnTo>
                    <a:pt x="35226" y="3836"/>
                  </a:lnTo>
                  <a:lnTo>
                    <a:pt x="276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46"/>
            <p:cNvSpPr/>
            <p:nvPr/>
          </p:nvSpPr>
          <p:spPr>
            <a:xfrm>
              <a:off x="4395800" y="3223575"/>
              <a:ext cx="206025" cy="125950"/>
            </a:xfrm>
            <a:custGeom>
              <a:avLst/>
              <a:gdLst/>
              <a:ahLst/>
              <a:cxnLst/>
              <a:rect l="l" t="t" r="r" b="b"/>
              <a:pathLst>
                <a:path w="8241" h="5038" extrusionOk="0">
                  <a:moveTo>
                    <a:pt x="601" y="1"/>
                  </a:moveTo>
                  <a:lnTo>
                    <a:pt x="1" y="1235"/>
                  </a:lnTo>
                  <a:lnTo>
                    <a:pt x="7640" y="5038"/>
                  </a:lnTo>
                  <a:lnTo>
                    <a:pt x="8240" y="3837"/>
                  </a:lnTo>
                  <a:lnTo>
                    <a:pt x="6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46"/>
            <p:cNvSpPr/>
            <p:nvPr/>
          </p:nvSpPr>
          <p:spPr>
            <a:xfrm>
              <a:off x="4977050" y="2064425"/>
              <a:ext cx="206025" cy="125100"/>
            </a:xfrm>
            <a:custGeom>
              <a:avLst/>
              <a:gdLst/>
              <a:ahLst/>
              <a:cxnLst/>
              <a:rect l="l" t="t" r="r" b="b"/>
              <a:pathLst>
                <a:path w="8241" h="5004" extrusionOk="0">
                  <a:moveTo>
                    <a:pt x="601" y="0"/>
                  </a:moveTo>
                  <a:lnTo>
                    <a:pt x="1" y="1201"/>
                  </a:lnTo>
                  <a:lnTo>
                    <a:pt x="7640" y="5004"/>
                  </a:lnTo>
                  <a:lnTo>
                    <a:pt x="8240" y="3803"/>
                  </a:lnTo>
                  <a:lnTo>
                    <a:pt x="601"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46"/>
            <p:cNvSpPr/>
            <p:nvPr/>
          </p:nvSpPr>
          <p:spPr>
            <a:xfrm>
              <a:off x="4326600" y="2051900"/>
              <a:ext cx="926525" cy="1310975"/>
            </a:xfrm>
            <a:custGeom>
              <a:avLst/>
              <a:gdLst/>
              <a:ahLst/>
              <a:cxnLst/>
              <a:rect l="l" t="t" r="r" b="b"/>
              <a:pathLst>
                <a:path w="37061" h="52439" extrusionOk="0">
                  <a:moveTo>
                    <a:pt x="22650" y="1"/>
                  </a:moveTo>
                  <a:lnTo>
                    <a:pt x="0" y="45200"/>
                  </a:lnTo>
                  <a:lnTo>
                    <a:pt x="14411" y="52438"/>
                  </a:lnTo>
                  <a:lnTo>
                    <a:pt x="37060" y="7239"/>
                  </a:lnTo>
                  <a:lnTo>
                    <a:pt x="226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46"/>
            <p:cNvSpPr/>
            <p:nvPr/>
          </p:nvSpPr>
          <p:spPr>
            <a:xfrm>
              <a:off x="4554250" y="2133625"/>
              <a:ext cx="698875" cy="1229250"/>
            </a:xfrm>
            <a:custGeom>
              <a:avLst/>
              <a:gdLst/>
              <a:ahLst/>
              <a:cxnLst/>
              <a:rect l="l" t="t" r="r" b="b"/>
              <a:pathLst>
                <a:path w="27955" h="49170" extrusionOk="0">
                  <a:moveTo>
                    <a:pt x="20082" y="1"/>
                  </a:moveTo>
                  <a:cubicBezTo>
                    <a:pt x="19948" y="8140"/>
                    <a:pt x="17280" y="18381"/>
                    <a:pt x="12143" y="28621"/>
                  </a:cubicBezTo>
                  <a:cubicBezTo>
                    <a:pt x="8607" y="35660"/>
                    <a:pt x="4371" y="41764"/>
                    <a:pt x="1" y="46501"/>
                  </a:cubicBezTo>
                  <a:lnTo>
                    <a:pt x="5271" y="49169"/>
                  </a:lnTo>
                  <a:lnTo>
                    <a:pt x="27954" y="3970"/>
                  </a:lnTo>
                  <a:lnTo>
                    <a:pt x="20082"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46"/>
            <p:cNvSpPr/>
            <p:nvPr/>
          </p:nvSpPr>
          <p:spPr>
            <a:xfrm>
              <a:off x="4835300" y="2040225"/>
              <a:ext cx="441175" cy="271075"/>
            </a:xfrm>
            <a:custGeom>
              <a:avLst/>
              <a:gdLst/>
              <a:ahLst/>
              <a:cxnLst/>
              <a:rect l="l" t="t" r="r" b="b"/>
              <a:pathLst>
                <a:path w="17647" h="10843" extrusionOk="0">
                  <a:moveTo>
                    <a:pt x="1334" y="1"/>
                  </a:moveTo>
                  <a:lnTo>
                    <a:pt x="0" y="2670"/>
                  </a:lnTo>
                  <a:lnTo>
                    <a:pt x="16312" y="10842"/>
                  </a:lnTo>
                  <a:lnTo>
                    <a:pt x="17646" y="8173"/>
                  </a:lnTo>
                  <a:lnTo>
                    <a:pt x="1334"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46"/>
            <p:cNvSpPr/>
            <p:nvPr/>
          </p:nvSpPr>
          <p:spPr>
            <a:xfrm>
              <a:off x="4302400" y="3102675"/>
              <a:ext cx="441175" cy="271050"/>
            </a:xfrm>
            <a:custGeom>
              <a:avLst/>
              <a:gdLst/>
              <a:ahLst/>
              <a:cxnLst/>
              <a:rect l="l" t="t" r="r" b="b"/>
              <a:pathLst>
                <a:path w="17647" h="10842" extrusionOk="0">
                  <a:moveTo>
                    <a:pt x="1335" y="0"/>
                  </a:moveTo>
                  <a:lnTo>
                    <a:pt x="1" y="2669"/>
                  </a:lnTo>
                  <a:lnTo>
                    <a:pt x="16313" y="10841"/>
                  </a:lnTo>
                  <a:lnTo>
                    <a:pt x="17647" y="8173"/>
                  </a:lnTo>
                  <a:lnTo>
                    <a:pt x="133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46"/>
            <p:cNvSpPr/>
            <p:nvPr/>
          </p:nvSpPr>
          <p:spPr>
            <a:xfrm>
              <a:off x="5007075" y="1916825"/>
              <a:ext cx="263550" cy="187650"/>
            </a:xfrm>
            <a:custGeom>
              <a:avLst/>
              <a:gdLst/>
              <a:ahLst/>
              <a:cxnLst/>
              <a:rect l="l" t="t" r="r" b="b"/>
              <a:pathLst>
                <a:path w="10542" h="7506" extrusionOk="0">
                  <a:moveTo>
                    <a:pt x="1468" y="0"/>
                  </a:moveTo>
                  <a:lnTo>
                    <a:pt x="1" y="2936"/>
                  </a:lnTo>
                  <a:lnTo>
                    <a:pt x="9074" y="7505"/>
                  </a:lnTo>
                  <a:lnTo>
                    <a:pt x="10542" y="4537"/>
                  </a:lnTo>
                  <a:lnTo>
                    <a:pt x="14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46"/>
            <p:cNvSpPr/>
            <p:nvPr/>
          </p:nvSpPr>
          <p:spPr>
            <a:xfrm>
              <a:off x="4837800" y="2613150"/>
              <a:ext cx="331075" cy="331100"/>
            </a:xfrm>
            <a:custGeom>
              <a:avLst/>
              <a:gdLst/>
              <a:ahLst/>
              <a:cxnLst/>
              <a:rect l="l" t="t" r="r" b="b"/>
              <a:pathLst>
                <a:path w="13243" h="13244" extrusionOk="0">
                  <a:moveTo>
                    <a:pt x="6605" y="0"/>
                  </a:moveTo>
                  <a:cubicBezTo>
                    <a:pt x="2969" y="0"/>
                    <a:pt x="0" y="2969"/>
                    <a:pt x="0" y="6638"/>
                  </a:cubicBezTo>
                  <a:cubicBezTo>
                    <a:pt x="0" y="10274"/>
                    <a:pt x="2969" y="13243"/>
                    <a:pt x="6605" y="13243"/>
                  </a:cubicBezTo>
                  <a:cubicBezTo>
                    <a:pt x="10274" y="13243"/>
                    <a:pt x="13243" y="10274"/>
                    <a:pt x="13243" y="6638"/>
                  </a:cubicBezTo>
                  <a:cubicBezTo>
                    <a:pt x="13243" y="2969"/>
                    <a:pt x="10274" y="0"/>
                    <a:pt x="660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46"/>
            <p:cNvSpPr/>
            <p:nvPr/>
          </p:nvSpPr>
          <p:spPr>
            <a:xfrm>
              <a:off x="4931200" y="2707375"/>
              <a:ext cx="143450" cy="142625"/>
            </a:xfrm>
            <a:custGeom>
              <a:avLst/>
              <a:gdLst/>
              <a:ahLst/>
              <a:cxnLst/>
              <a:rect l="l" t="t" r="r" b="b"/>
              <a:pathLst>
                <a:path w="5738" h="5705" extrusionOk="0">
                  <a:moveTo>
                    <a:pt x="2869" y="1"/>
                  </a:moveTo>
                  <a:cubicBezTo>
                    <a:pt x="1301" y="1"/>
                    <a:pt x="0" y="1268"/>
                    <a:pt x="0" y="2869"/>
                  </a:cubicBezTo>
                  <a:cubicBezTo>
                    <a:pt x="0" y="4437"/>
                    <a:pt x="1301" y="5705"/>
                    <a:pt x="2869" y="5705"/>
                  </a:cubicBezTo>
                  <a:cubicBezTo>
                    <a:pt x="4470" y="5705"/>
                    <a:pt x="5738" y="4437"/>
                    <a:pt x="5738" y="2869"/>
                  </a:cubicBezTo>
                  <a:cubicBezTo>
                    <a:pt x="5738" y="1268"/>
                    <a:pt x="4470" y="1"/>
                    <a:pt x="286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46"/>
            <p:cNvSpPr/>
            <p:nvPr/>
          </p:nvSpPr>
          <p:spPr>
            <a:xfrm>
              <a:off x="5221400" y="3502950"/>
              <a:ext cx="491200" cy="245200"/>
            </a:xfrm>
            <a:custGeom>
              <a:avLst/>
              <a:gdLst/>
              <a:ahLst/>
              <a:cxnLst/>
              <a:rect l="l" t="t" r="r" b="b"/>
              <a:pathLst>
                <a:path w="19648" h="9808" extrusionOk="0">
                  <a:moveTo>
                    <a:pt x="9841" y="0"/>
                  </a:moveTo>
                  <a:cubicBezTo>
                    <a:pt x="4404" y="0"/>
                    <a:pt x="0" y="4404"/>
                    <a:pt x="0" y="9808"/>
                  </a:cubicBezTo>
                  <a:lnTo>
                    <a:pt x="19648" y="9808"/>
                  </a:lnTo>
                  <a:cubicBezTo>
                    <a:pt x="19648" y="4404"/>
                    <a:pt x="15278" y="0"/>
                    <a:pt x="984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46"/>
            <p:cNvSpPr/>
            <p:nvPr/>
          </p:nvSpPr>
          <p:spPr>
            <a:xfrm>
              <a:off x="5307300" y="3587175"/>
              <a:ext cx="320250" cy="160150"/>
            </a:xfrm>
            <a:custGeom>
              <a:avLst/>
              <a:gdLst/>
              <a:ahLst/>
              <a:cxnLst/>
              <a:rect l="l" t="t" r="r" b="b"/>
              <a:pathLst>
                <a:path w="12810" h="6406" extrusionOk="0">
                  <a:moveTo>
                    <a:pt x="6405" y="1"/>
                  </a:moveTo>
                  <a:cubicBezTo>
                    <a:pt x="2869" y="1"/>
                    <a:pt x="0" y="2869"/>
                    <a:pt x="0" y="6405"/>
                  </a:cubicBezTo>
                  <a:lnTo>
                    <a:pt x="12809" y="6405"/>
                  </a:lnTo>
                  <a:cubicBezTo>
                    <a:pt x="12809" y="2869"/>
                    <a:pt x="9941" y="1"/>
                    <a:pt x="640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6"/>
            <p:cNvSpPr/>
            <p:nvPr/>
          </p:nvSpPr>
          <p:spPr>
            <a:xfrm>
              <a:off x="3971350" y="3747300"/>
              <a:ext cx="1853000" cy="103425"/>
            </a:xfrm>
            <a:custGeom>
              <a:avLst/>
              <a:gdLst/>
              <a:ahLst/>
              <a:cxnLst/>
              <a:rect l="l" t="t" r="r" b="b"/>
              <a:pathLst>
                <a:path w="74120" h="4137" extrusionOk="0">
                  <a:moveTo>
                    <a:pt x="0" y="0"/>
                  </a:moveTo>
                  <a:lnTo>
                    <a:pt x="0" y="4136"/>
                  </a:lnTo>
                  <a:lnTo>
                    <a:pt x="74120" y="4136"/>
                  </a:lnTo>
                  <a:lnTo>
                    <a:pt x="7412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6"/>
            <p:cNvSpPr/>
            <p:nvPr/>
          </p:nvSpPr>
          <p:spPr>
            <a:xfrm>
              <a:off x="4795250" y="3587175"/>
              <a:ext cx="167650" cy="160975"/>
            </a:xfrm>
            <a:custGeom>
              <a:avLst/>
              <a:gdLst/>
              <a:ahLst/>
              <a:cxnLst/>
              <a:rect l="l" t="t" r="r" b="b"/>
              <a:pathLst>
                <a:path w="6706" h="6439" extrusionOk="0">
                  <a:moveTo>
                    <a:pt x="2002" y="1"/>
                  </a:moveTo>
                  <a:lnTo>
                    <a:pt x="1" y="6439"/>
                  </a:lnTo>
                  <a:lnTo>
                    <a:pt x="6706" y="6439"/>
                  </a:lnTo>
                  <a:lnTo>
                    <a:pt x="670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6"/>
            <p:cNvSpPr/>
            <p:nvPr/>
          </p:nvSpPr>
          <p:spPr>
            <a:xfrm>
              <a:off x="4223175" y="3587175"/>
              <a:ext cx="835625" cy="80925"/>
            </a:xfrm>
            <a:custGeom>
              <a:avLst/>
              <a:gdLst/>
              <a:ahLst/>
              <a:cxnLst/>
              <a:rect l="l" t="t" r="r" b="b"/>
              <a:pathLst>
                <a:path w="33425" h="3237" extrusionOk="0">
                  <a:moveTo>
                    <a:pt x="1" y="1"/>
                  </a:moveTo>
                  <a:lnTo>
                    <a:pt x="1" y="3236"/>
                  </a:lnTo>
                  <a:lnTo>
                    <a:pt x="33425" y="3236"/>
                  </a:lnTo>
                  <a:lnTo>
                    <a:pt x="3342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6"/>
            <p:cNvSpPr/>
            <p:nvPr/>
          </p:nvSpPr>
          <p:spPr>
            <a:xfrm>
              <a:off x="4809450" y="3668075"/>
              <a:ext cx="153450" cy="35050"/>
            </a:xfrm>
            <a:custGeom>
              <a:avLst/>
              <a:gdLst/>
              <a:ahLst/>
              <a:cxnLst/>
              <a:rect l="l" t="t" r="r" b="b"/>
              <a:pathLst>
                <a:path w="6138" h="1402" extrusionOk="0">
                  <a:moveTo>
                    <a:pt x="434" y="0"/>
                  </a:moveTo>
                  <a:lnTo>
                    <a:pt x="0" y="1401"/>
                  </a:lnTo>
                  <a:lnTo>
                    <a:pt x="6138" y="1401"/>
                  </a:lnTo>
                  <a:lnTo>
                    <a:pt x="613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86" name="Google Shape;1186;p46"/>
          <p:cNvSpPr txBox="1">
            <a:spLocks noGrp="1"/>
          </p:cNvSpPr>
          <p:nvPr>
            <p:ph type="ctrTitle"/>
          </p:nvPr>
        </p:nvSpPr>
        <p:spPr>
          <a:xfrm>
            <a:off x="867011" y="341987"/>
            <a:ext cx="7865902" cy="15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400" dirty="0">
                <a:solidFill>
                  <a:srgbClr val="00B050"/>
                </a:solidFill>
                <a:latin typeface="Times New Roman" panose="02020603050405020304" pitchFamily="18" charset="0"/>
                <a:cs typeface="Times New Roman" panose="02020603050405020304" pitchFamily="18" charset="0"/>
              </a:rPr>
              <a:t>B</a:t>
            </a:r>
            <a:r>
              <a:rPr lang="en-GB" sz="2400" dirty="0">
                <a:solidFill>
                  <a:srgbClr val="00B050"/>
                </a:solidFill>
                <a:latin typeface="Times New Roman" panose="02020603050405020304" pitchFamily="18" charset="0"/>
                <a:cs typeface="Times New Roman" panose="02020603050405020304" pitchFamily="18" charset="0"/>
              </a:rPr>
              <a:t>ài 2:</a:t>
            </a:r>
            <a:br>
              <a:rPr lang="en-GB" sz="2800" dirty="0">
                <a:solidFill>
                  <a:srgbClr val="00B050"/>
                </a:solidFill>
                <a:latin typeface="Times New Roman" panose="02020603050405020304" pitchFamily="18" charset="0"/>
                <a:cs typeface="Times New Roman" panose="02020603050405020304" pitchFamily="18" charset="0"/>
              </a:rPr>
            </a:br>
            <a:r>
              <a:rPr lang="en-GB" sz="2800" dirty="0">
                <a:latin typeface="Times New Roman" panose="02020603050405020304" pitchFamily="18" charset="0"/>
                <a:cs typeface="Times New Roman" panose="02020603050405020304" pitchFamily="18" charset="0"/>
              </a:rPr>
              <a:t> </a:t>
            </a:r>
            <a:r>
              <a:rPr lang="en-GB" sz="2800" dirty="0">
                <a:solidFill>
                  <a:srgbClr val="FF0000"/>
                </a:solidFill>
                <a:latin typeface="Times New Roman" panose="02020603050405020304" pitchFamily="18" charset="0"/>
                <a:cs typeface="Times New Roman" panose="02020603050405020304" pitchFamily="18" charset="0"/>
              </a:rPr>
              <a:t>PHẢN ỨNG HÓA HỌC VÀ NĂNG LƯỢNG CỦA PHẢN ỨNG HÓA HỌC (3 tiết)</a:t>
            </a:r>
            <a:endParaRPr sz="2400" dirty="0">
              <a:solidFill>
                <a:schemeClr val="dk2"/>
              </a:solidFill>
            </a:endParaRPr>
          </a:p>
        </p:txBody>
      </p:sp>
      <p:grpSp>
        <p:nvGrpSpPr>
          <p:cNvPr id="1188" name="Google Shape;1188;p46"/>
          <p:cNvGrpSpPr/>
          <p:nvPr/>
        </p:nvGrpSpPr>
        <p:grpSpPr>
          <a:xfrm>
            <a:off x="713217" y="1709033"/>
            <a:ext cx="293027" cy="226005"/>
            <a:chOff x="5483150" y="2495300"/>
            <a:chExt cx="195325" cy="150650"/>
          </a:xfrm>
        </p:grpSpPr>
        <p:sp>
          <p:nvSpPr>
            <p:cNvPr id="1189" name="Google Shape;1189;p4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4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4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92" name="Google Shape;1192;p46"/>
          <p:cNvSpPr/>
          <p:nvPr/>
        </p:nvSpPr>
        <p:spPr>
          <a:xfrm>
            <a:off x="6584893"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6"/>
          <p:cNvSpPr/>
          <p:nvPr/>
        </p:nvSpPr>
        <p:spPr>
          <a:xfrm>
            <a:off x="6560717" y="28140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6"/>
          <p:cNvSpPr/>
          <p:nvPr/>
        </p:nvSpPr>
        <p:spPr>
          <a:xfrm>
            <a:off x="5431111" y="29451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6"/>
          <p:cNvSpPr/>
          <p:nvPr/>
        </p:nvSpPr>
        <p:spPr>
          <a:xfrm>
            <a:off x="2226218" y="29734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86"/>
                                        </p:tgtEl>
                                        <p:attrNameLst>
                                          <p:attrName>style.visibility</p:attrName>
                                        </p:attrNameLst>
                                      </p:cBhvr>
                                      <p:to>
                                        <p:strVal val="visible"/>
                                      </p:to>
                                    </p:set>
                                    <p:animEffect transition="in" filter="fade">
                                      <p:cBhvr>
                                        <p:cTn id="7" dur="1000"/>
                                        <p:tgtEl>
                                          <p:spTgt spid="1186"/>
                                        </p:tgtEl>
                                      </p:cBhvr>
                                    </p:animEffect>
                                    <p:anim calcmode="lin" valueType="num">
                                      <p:cBhvr>
                                        <p:cTn id="8" dur="1000" fill="hold"/>
                                        <p:tgtEl>
                                          <p:spTgt spid="1186"/>
                                        </p:tgtEl>
                                        <p:attrNameLst>
                                          <p:attrName>ppt_x</p:attrName>
                                        </p:attrNameLst>
                                      </p:cBhvr>
                                      <p:tavLst>
                                        <p:tav tm="0">
                                          <p:val>
                                            <p:strVal val="#ppt_x"/>
                                          </p:val>
                                        </p:tav>
                                        <p:tav tm="100000">
                                          <p:val>
                                            <p:strVal val="#ppt_x"/>
                                          </p:val>
                                        </p:tav>
                                      </p:tavLst>
                                    </p:anim>
                                    <p:anim calcmode="lin" valueType="num">
                                      <p:cBhvr>
                                        <p:cTn id="9" dur="1000" fill="hold"/>
                                        <p:tgtEl>
                                          <p:spTgt spid="1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86"/>
                                        </p:tgtEl>
                                        <p:attrNameLst>
                                          <p:attrName>ppt_x</p:attrName>
                                          <p:attrName>ppt_y</p:attrName>
                                        </p:attrNameLst>
                                      </p:cBhvr>
                                    </p:animMotion>
                                    <p:animRot by="1500000">
                                      <p:cBhvr>
                                        <p:cTn id="14" dur="125" fill="hold">
                                          <p:stCondLst>
                                            <p:cond delay="0"/>
                                          </p:stCondLst>
                                        </p:cTn>
                                        <p:tgtEl>
                                          <p:spTgt spid="1186"/>
                                        </p:tgtEl>
                                        <p:attrNameLst>
                                          <p:attrName>r</p:attrName>
                                        </p:attrNameLst>
                                      </p:cBhvr>
                                    </p:animRot>
                                    <p:animRot by="-1500000">
                                      <p:cBhvr>
                                        <p:cTn id="15" dur="125" fill="hold">
                                          <p:stCondLst>
                                            <p:cond delay="125"/>
                                          </p:stCondLst>
                                        </p:cTn>
                                        <p:tgtEl>
                                          <p:spTgt spid="1186"/>
                                        </p:tgtEl>
                                        <p:attrNameLst>
                                          <p:attrName>r</p:attrName>
                                        </p:attrNameLst>
                                      </p:cBhvr>
                                    </p:animRot>
                                    <p:animRot by="-1500000">
                                      <p:cBhvr>
                                        <p:cTn id="16" dur="125" fill="hold">
                                          <p:stCondLst>
                                            <p:cond delay="250"/>
                                          </p:stCondLst>
                                        </p:cTn>
                                        <p:tgtEl>
                                          <p:spTgt spid="1186"/>
                                        </p:tgtEl>
                                        <p:attrNameLst>
                                          <p:attrName>r</p:attrName>
                                        </p:attrNameLst>
                                      </p:cBhvr>
                                    </p:animRot>
                                    <p:animRot by="1500000">
                                      <p:cBhvr>
                                        <p:cTn id="17" dur="125" fill="hold">
                                          <p:stCondLst>
                                            <p:cond delay="375"/>
                                          </p:stCondLst>
                                        </p:cTn>
                                        <p:tgtEl>
                                          <p:spTgt spid="11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P spid="118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grpSp>
        <p:nvGrpSpPr>
          <p:cNvPr id="1636" name="Google Shape;1636;p54"/>
          <p:cNvGrpSpPr/>
          <p:nvPr/>
        </p:nvGrpSpPr>
        <p:grpSpPr>
          <a:xfrm>
            <a:off x="1131484" y="3324423"/>
            <a:ext cx="350971" cy="411467"/>
            <a:chOff x="5535396" y="2901856"/>
            <a:chExt cx="260751" cy="306425"/>
          </a:xfrm>
        </p:grpSpPr>
        <p:sp>
          <p:nvSpPr>
            <p:cNvPr id="1637" name="Google Shape;1637;p54"/>
            <p:cNvSpPr/>
            <p:nvPr/>
          </p:nvSpPr>
          <p:spPr>
            <a:xfrm>
              <a:off x="5620544" y="2901856"/>
              <a:ext cx="50941" cy="49208"/>
            </a:xfrm>
            <a:custGeom>
              <a:avLst/>
              <a:gdLst/>
              <a:ahLst/>
              <a:cxnLst/>
              <a:rect l="l" t="t" r="r" b="b"/>
              <a:pathLst>
                <a:path w="1382" h="1335" extrusionOk="0">
                  <a:moveTo>
                    <a:pt x="1215" y="1"/>
                  </a:moveTo>
                  <a:cubicBezTo>
                    <a:pt x="1185" y="5"/>
                    <a:pt x="1149" y="5"/>
                    <a:pt x="1106" y="5"/>
                  </a:cubicBezTo>
                  <a:cubicBezTo>
                    <a:pt x="1072" y="5"/>
                    <a:pt x="1034" y="5"/>
                    <a:pt x="993" y="5"/>
                  </a:cubicBezTo>
                  <a:cubicBezTo>
                    <a:pt x="753" y="5"/>
                    <a:pt x="395" y="22"/>
                    <a:pt x="0" y="263"/>
                  </a:cubicBezTo>
                  <a:lnTo>
                    <a:pt x="500" y="1239"/>
                  </a:lnTo>
                  <a:lnTo>
                    <a:pt x="1215" y="1335"/>
                  </a:lnTo>
                  <a:lnTo>
                    <a:pt x="1382" y="644"/>
                  </a:lnTo>
                  <a:lnTo>
                    <a:pt x="121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54"/>
            <p:cNvSpPr/>
            <p:nvPr/>
          </p:nvSpPr>
          <p:spPr>
            <a:xfrm>
              <a:off x="5594189" y="2911513"/>
              <a:ext cx="72024" cy="50977"/>
            </a:xfrm>
            <a:custGeom>
              <a:avLst/>
              <a:gdLst/>
              <a:ahLst/>
              <a:cxnLst/>
              <a:rect l="l" t="t" r="r" b="b"/>
              <a:pathLst>
                <a:path w="1954" h="1383" extrusionOk="0">
                  <a:moveTo>
                    <a:pt x="715" y="1"/>
                  </a:moveTo>
                  <a:cubicBezTo>
                    <a:pt x="311" y="263"/>
                    <a:pt x="49" y="715"/>
                    <a:pt x="1" y="1215"/>
                  </a:cubicBezTo>
                  <a:lnTo>
                    <a:pt x="1001" y="1382"/>
                  </a:lnTo>
                  <a:lnTo>
                    <a:pt x="1930" y="1215"/>
                  </a:lnTo>
                  <a:lnTo>
                    <a:pt x="1954" y="1144"/>
                  </a:lnTo>
                  <a:lnTo>
                    <a:pt x="1930" y="1073"/>
                  </a:lnTo>
                  <a:cubicBezTo>
                    <a:pt x="1120" y="668"/>
                    <a:pt x="787" y="72"/>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54"/>
            <p:cNvSpPr/>
            <p:nvPr/>
          </p:nvSpPr>
          <p:spPr>
            <a:xfrm>
              <a:off x="5665293" y="2951028"/>
              <a:ext cx="10579" cy="11463"/>
            </a:xfrm>
            <a:custGeom>
              <a:avLst/>
              <a:gdLst/>
              <a:ahLst/>
              <a:cxnLst/>
              <a:rect l="l" t="t" r="r" b="b"/>
              <a:pathLst>
                <a:path w="287" h="311" extrusionOk="0">
                  <a:moveTo>
                    <a:pt x="1" y="1"/>
                  </a:moveTo>
                  <a:lnTo>
                    <a:pt x="1" y="143"/>
                  </a:lnTo>
                  <a:lnTo>
                    <a:pt x="120" y="310"/>
                  </a:lnTo>
                  <a:lnTo>
                    <a:pt x="287" y="143"/>
                  </a:lnTo>
                  <a:lnTo>
                    <a:pt x="168" y="24"/>
                  </a:lnTo>
                  <a:lnTo>
                    <a:pt x="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54"/>
            <p:cNvSpPr/>
            <p:nvPr/>
          </p:nvSpPr>
          <p:spPr>
            <a:xfrm>
              <a:off x="5665293" y="2901856"/>
              <a:ext cx="72024" cy="60635"/>
            </a:xfrm>
            <a:custGeom>
              <a:avLst/>
              <a:gdLst/>
              <a:ahLst/>
              <a:cxnLst/>
              <a:rect l="l" t="t" r="r" b="b"/>
              <a:pathLst>
                <a:path w="1954" h="1645" extrusionOk="0">
                  <a:moveTo>
                    <a:pt x="1" y="1"/>
                  </a:moveTo>
                  <a:lnTo>
                    <a:pt x="1" y="1335"/>
                  </a:lnTo>
                  <a:cubicBezTo>
                    <a:pt x="96" y="1382"/>
                    <a:pt x="191" y="1430"/>
                    <a:pt x="287" y="1477"/>
                  </a:cubicBezTo>
                  <a:lnTo>
                    <a:pt x="1001" y="1644"/>
                  </a:lnTo>
                  <a:lnTo>
                    <a:pt x="1954" y="1477"/>
                  </a:lnTo>
                  <a:cubicBezTo>
                    <a:pt x="1882" y="644"/>
                    <a:pt x="1192" y="1"/>
                    <a:pt x="35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54"/>
            <p:cNvSpPr/>
            <p:nvPr/>
          </p:nvSpPr>
          <p:spPr>
            <a:xfrm>
              <a:off x="5670564" y="2991391"/>
              <a:ext cx="125582" cy="116809"/>
            </a:xfrm>
            <a:custGeom>
              <a:avLst/>
              <a:gdLst/>
              <a:ahLst/>
              <a:cxnLst/>
              <a:rect l="l" t="t" r="r" b="b"/>
              <a:pathLst>
                <a:path w="3407" h="3169" extrusionOk="0">
                  <a:moveTo>
                    <a:pt x="1835" y="1"/>
                  </a:moveTo>
                  <a:lnTo>
                    <a:pt x="1" y="1239"/>
                  </a:lnTo>
                  <a:lnTo>
                    <a:pt x="596" y="2811"/>
                  </a:lnTo>
                  <a:lnTo>
                    <a:pt x="2787" y="3168"/>
                  </a:lnTo>
                  <a:cubicBezTo>
                    <a:pt x="3168" y="2859"/>
                    <a:pt x="3287" y="2525"/>
                    <a:pt x="3335" y="2263"/>
                  </a:cubicBezTo>
                  <a:cubicBezTo>
                    <a:pt x="3406" y="1859"/>
                    <a:pt x="3263" y="1597"/>
                    <a:pt x="3192" y="1454"/>
                  </a:cubicBezTo>
                  <a:cubicBezTo>
                    <a:pt x="3122" y="1454"/>
                    <a:pt x="2964" y="1510"/>
                    <a:pt x="2778" y="1510"/>
                  </a:cubicBezTo>
                  <a:cubicBezTo>
                    <a:pt x="2645" y="1510"/>
                    <a:pt x="2497" y="1481"/>
                    <a:pt x="2358" y="1382"/>
                  </a:cubicBezTo>
                  <a:cubicBezTo>
                    <a:pt x="1954" y="1073"/>
                    <a:pt x="1835" y="287"/>
                    <a:pt x="183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54"/>
            <p:cNvSpPr/>
            <p:nvPr/>
          </p:nvSpPr>
          <p:spPr>
            <a:xfrm>
              <a:off x="5535396" y="2991391"/>
              <a:ext cx="129932" cy="116809"/>
            </a:xfrm>
            <a:custGeom>
              <a:avLst/>
              <a:gdLst/>
              <a:ahLst/>
              <a:cxnLst/>
              <a:rect l="l" t="t" r="r" b="b"/>
              <a:pathLst>
                <a:path w="3525" h="3169" extrusionOk="0">
                  <a:moveTo>
                    <a:pt x="1572" y="1"/>
                  </a:moveTo>
                  <a:cubicBezTo>
                    <a:pt x="1572" y="287"/>
                    <a:pt x="1453" y="1073"/>
                    <a:pt x="1048" y="1382"/>
                  </a:cubicBezTo>
                  <a:cubicBezTo>
                    <a:pt x="909" y="1481"/>
                    <a:pt x="762" y="1510"/>
                    <a:pt x="629" y="1510"/>
                  </a:cubicBezTo>
                  <a:cubicBezTo>
                    <a:pt x="443" y="1510"/>
                    <a:pt x="284" y="1454"/>
                    <a:pt x="215" y="1454"/>
                  </a:cubicBezTo>
                  <a:cubicBezTo>
                    <a:pt x="143" y="1597"/>
                    <a:pt x="0" y="1859"/>
                    <a:pt x="72" y="2263"/>
                  </a:cubicBezTo>
                  <a:cubicBezTo>
                    <a:pt x="119" y="2525"/>
                    <a:pt x="239" y="2859"/>
                    <a:pt x="620" y="3168"/>
                  </a:cubicBezTo>
                  <a:lnTo>
                    <a:pt x="3525" y="2835"/>
                  </a:lnTo>
                  <a:lnTo>
                    <a:pt x="157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54"/>
            <p:cNvSpPr/>
            <p:nvPr/>
          </p:nvSpPr>
          <p:spPr>
            <a:xfrm>
              <a:off x="5539782" y="3095007"/>
              <a:ext cx="131701" cy="100960"/>
            </a:xfrm>
            <a:custGeom>
              <a:avLst/>
              <a:gdLst/>
              <a:ahLst/>
              <a:cxnLst/>
              <a:rect l="l" t="t" r="r" b="b"/>
              <a:pathLst>
                <a:path w="3573" h="2739" extrusionOk="0">
                  <a:moveTo>
                    <a:pt x="1429" y="0"/>
                  </a:moveTo>
                  <a:cubicBezTo>
                    <a:pt x="643" y="0"/>
                    <a:pt x="0" y="667"/>
                    <a:pt x="0" y="1453"/>
                  </a:cubicBezTo>
                  <a:lnTo>
                    <a:pt x="0" y="1477"/>
                  </a:lnTo>
                  <a:lnTo>
                    <a:pt x="1453" y="2572"/>
                  </a:lnTo>
                  <a:lnTo>
                    <a:pt x="2525" y="2739"/>
                  </a:lnTo>
                  <a:lnTo>
                    <a:pt x="3406" y="2572"/>
                  </a:lnTo>
                  <a:lnTo>
                    <a:pt x="3573" y="2334"/>
                  </a:lnTo>
                  <a:lnTo>
                    <a:pt x="3406" y="1715"/>
                  </a:lnTo>
                  <a:lnTo>
                    <a:pt x="21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54"/>
            <p:cNvSpPr/>
            <p:nvPr/>
          </p:nvSpPr>
          <p:spPr>
            <a:xfrm>
              <a:off x="5665293" y="3095007"/>
              <a:ext cx="126467" cy="100960"/>
            </a:xfrm>
            <a:custGeom>
              <a:avLst/>
              <a:gdLst/>
              <a:ahLst/>
              <a:cxnLst/>
              <a:rect l="l" t="t" r="r" b="b"/>
              <a:pathLst>
                <a:path w="3431" h="2739" extrusionOk="0">
                  <a:moveTo>
                    <a:pt x="1239" y="0"/>
                  </a:moveTo>
                  <a:lnTo>
                    <a:pt x="1" y="1715"/>
                  </a:lnTo>
                  <a:lnTo>
                    <a:pt x="1" y="2572"/>
                  </a:lnTo>
                  <a:lnTo>
                    <a:pt x="953" y="2739"/>
                  </a:lnTo>
                  <a:lnTo>
                    <a:pt x="1978" y="2572"/>
                  </a:lnTo>
                  <a:lnTo>
                    <a:pt x="3430" y="1477"/>
                  </a:lnTo>
                  <a:lnTo>
                    <a:pt x="3430" y="1453"/>
                  </a:lnTo>
                  <a:cubicBezTo>
                    <a:pt x="3430" y="667"/>
                    <a:pt x="2787" y="0"/>
                    <a:pt x="2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54"/>
            <p:cNvSpPr/>
            <p:nvPr/>
          </p:nvSpPr>
          <p:spPr>
            <a:xfrm>
              <a:off x="5588070" y="3189814"/>
              <a:ext cx="83414" cy="18467"/>
            </a:xfrm>
            <a:custGeom>
              <a:avLst/>
              <a:gdLst/>
              <a:ahLst/>
              <a:cxnLst/>
              <a:rect l="l" t="t" r="r" b="b"/>
              <a:pathLst>
                <a:path w="2263" h="501" extrusionOk="0">
                  <a:moveTo>
                    <a:pt x="143" y="0"/>
                  </a:moveTo>
                  <a:lnTo>
                    <a:pt x="0" y="262"/>
                  </a:lnTo>
                  <a:lnTo>
                    <a:pt x="143" y="500"/>
                  </a:lnTo>
                  <a:lnTo>
                    <a:pt x="2096" y="500"/>
                  </a:lnTo>
                  <a:lnTo>
                    <a:pt x="2263" y="333"/>
                  </a:lnTo>
                  <a:lnTo>
                    <a:pt x="20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54"/>
            <p:cNvSpPr/>
            <p:nvPr/>
          </p:nvSpPr>
          <p:spPr>
            <a:xfrm>
              <a:off x="5665293" y="3189814"/>
              <a:ext cx="78180" cy="18467"/>
            </a:xfrm>
            <a:custGeom>
              <a:avLst/>
              <a:gdLst/>
              <a:ahLst/>
              <a:cxnLst/>
              <a:rect l="l" t="t" r="r" b="b"/>
              <a:pathLst>
                <a:path w="2121" h="501" extrusionOk="0">
                  <a:moveTo>
                    <a:pt x="1" y="0"/>
                  </a:moveTo>
                  <a:lnTo>
                    <a:pt x="1" y="500"/>
                  </a:lnTo>
                  <a:lnTo>
                    <a:pt x="1978" y="500"/>
                  </a:lnTo>
                  <a:lnTo>
                    <a:pt x="2120" y="262"/>
                  </a:lnTo>
                  <a:lnTo>
                    <a:pt x="1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54"/>
            <p:cNvSpPr/>
            <p:nvPr/>
          </p:nvSpPr>
          <p:spPr>
            <a:xfrm>
              <a:off x="5620544" y="3095007"/>
              <a:ext cx="50941" cy="63215"/>
            </a:xfrm>
            <a:custGeom>
              <a:avLst/>
              <a:gdLst/>
              <a:ahLst/>
              <a:cxnLst/>
              <a:rect l="l" t="t" r="r" b="b"/>
              <a:pathLst>
                <a:path w="1382" h="1715" extrusionOk="0">
                  <a:moveTo>
                    <a:pt x="0" y="0"/>
                  </a:moveTo>
                  <a:lnTo>
                    <a:pt x="0" y="500"/>
                  </a:lnTo>
                  <a:cubicBezTo>
                    <a:pt x="0" y="1167"/>
                    <a:pt x="548" y="1715"/>
                    <a:pt x="1215" y="1715"/>
                  </a:cubicBezTo>
                  <a:lnTo>
                    <a:pt x="1382" y="1524"/>
                  </a:lnTo>
                  <a:lnTo>
                    <a:pt x="1215" y="1048"/>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54"/>
            <p:cNvSpPr/>
            <p:nvPr/>
          </p:nvSpPr>
          <p:spPr>
            <a:xfrm>
              <a:off x="5665293" y="3095007"/>
              <a:ext cx="45706" cy="63215"/>
            </a:xfrm>
            <a:custGeom>
              <a:avLst/>
              <a:gdLst/>
              <a:ahLst/>
              <a:cxnLst/>
              <a:rect l="l" t="t" r="r" b="b"/>
              <a:pathLst>
                <a:path w="1240" h="1715" extrusionOk="0">
                  <a:moveTo>
                    <a:pt x="739" y="0"/>
                  </a:moveTo>
                  <a:lnTo>
                    <a:pt x="1" y="1048"/>
                  </a:lnTo>
                  <a:lnTo>
                    <a:pt x="1" y="1715"/>
                  </a:lnTo>
                  <a:cubicBezTo>
                    <a:pt x="692" y="1715"/>
                    <a:pt x="1239" y="1167"/>
                    <a:pt x="1239" y="500"/>
                  </a:cubicBezTo>
                  <a:lnTo>
                    <a:pt x="1239"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54"/>
            <p:cNvSpPr/>
            <p:nvPr/>
          </p:nvSpPr>
          <p:spPr>
            <a:xfrm>
              <a:off x="5539782" y="3149414"/>
              <a:ext cx="53594" cy="23738"/>
            </a:xfrm>
            <a:custGeom>
              <a:avLst/>
              <a:gdLst/>
              <a:ahLst/>
              <a:cxnLst/>
              <a:rect l="l" t="t" r="r" b="b"/>
              <a:pathLst>
                <a:path w="1454" h="644" extrusionOk="0">
                  <a:moveTo>
                    <a:pt x="0" y="1"/>
                  </a:moveTo>
                  <a:lnTo>
                    <a:pt x="0" y="477"/>
                  </a:lnTo>
                  <a:lnTo>
                    <a:pt x="739" y="644"/>
                  </a:lnTo>
                  <a:lnTo>
                    <a:pt x="1453" y="477"/>
                  </a:lnTo>
                  <a:lnTo>
                    <a:pt x="14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54"/>
            <p:cNvSpPr/>
            <p:nvPr/>
          </p:nvSpPr>
          <p:spPr>
            <a:xfrm>
              <a:off x="5738167" y="3149414"/>
              <a:ext cx="53594" cy="23738"/>
            </a:xfrm>
            <a:custGeom>
              <a:avLst/>
              <a:gdLst/>
              <a:ahLst/>
              <a:cxnLst/>
              <a:rect l="l" t="t" r="r" b="b"/>
              <a:pathLst>
                <a:path w="1454" h="644" extrusionOk="0">
                  <a:moveTo>
                    <a:pt x="1" y="1"/>
                  </a:moveTo>
                  <a:lnTo>
                    <a:pt x="1" y="477"/>
                  </a:lnTo>
                  <a:lnTo>
                    <a:pt x="715" y="644"/>
                  </a:lnTo>
                  <a:lnTo>
                    <a:pt x="1453" y="477"/>
                  </a:lnTo>
                  <a:lnTo>
                    <a:pt x="14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54"/>
            <p:cNvSpPr/>
            <p:nvPr/>
          </p:nvSpPr>
          <p:spPr>
            <a:xfrm>
              <a:off x="5539782" y="3166960"/>
              <a:ext cx="53594" cy="41320"/>
            </a:xfrm>
            <a:custGeom>
              <a:avLst/>
              <a:gdLst/>
              <a:ahLst/>
              <a:cxnLst/>
              <a:rect l="l" t="t" r="r" b="b"/>
              <a:pathLst>
                <a:path w="1454" h="1121" extrusionOk="0">
                  <a:moveTo>
                    <a:pt x="0" y="1"/>
                  </a:moveTo>
                  <a:lnTo>
                    <a:pt x="0" y="1120"/>
                  </a:lnTo>
                  <a:lnTo>
                    <a:pt x="1453" y="1120"/>
                  </a:lnTo>
                  <a:lnTo>
                    <a:pt x="1453" y="1"/>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54"/>
            <p:cNvSpPr/>
            <p:nvPr/>
          </p:nvSpPr>
          <p:spPr>
            <a:xfrm>
              <a:off x="5738167" y="3166960"/>
              <a:ext cx="53594" cy="41320"/>
            </a:xfrm>
            <a:custGeom>
              <a:avLst/>
              <a:gdLst/>
              <a:ahLst/>
              <a:cxnLst/>
              <a:rect l="l" t="t" r="r" b="b"/>
              <a:pathLst>
                <a:path w="1454" h="1121" extrusionOk="0">
                  <a:moveTo>
                    <a:pt x="1" y="1"/>
                  </a:moveTo>
                  <a:lnTo>
                    <a:pt x="1" y="1120"/>
                  </a:lnTo>
                  <a:lnTo>
                    <a:pt x="1453" y="1120"/>
                  </a:lnTo>
                  <a:lnTo>
                    <a:pt x="1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54"/>
            <p:cNvSpPr/>
            <p:nvPr/>
          </p:nvSpPr>
          <p:spPr>
            <a:xfrm>
              <a:off x="5638975" y="3050221"/>
              <a:ext cx="32511" cy="83414"/>
            </a:xfrm>
            <a:custGeom>
              <a:avLst/>
              <a:gdLst/>
              <a:ahLst/>
              <a:cxnLst/>
              <a:rect l="l" t="t" r="r" b="b"/>
              <a:pathLst>
                <a:path w="882" h="2263" extrusionOk="0">
                  <a:moveTo>
                    <a:pt x="334" y="1"/>
                  </a:moveTo>
                  <a:lnTo>
                    <a:pt x="0" y="382"/>
                  </a:lnTo>
                  <a:lnTo>
                    <a:pt x="0" y="1525"/>
                  </a:lnTo>
                  <a:cubicBezTo>
                    <a:pt x="0" y="1930"/>
                    <a:pt x="334" y="2263"/>
                    <a:pt x="715" y="2263"/>
                  </a:cubicBezTo>
                  <a:lnTo>
                    <a:pt x="882" y="1215"/>
                  </a:lnTo>
                  <a:lnTo>
                    <a:pt x="715" y="548"/>
                  </a:lnTo>
                  <a:lnTo>
                    <a:pt x="334" y="1"/>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54"/>
            <p:cNvSpPr/>
            <p:nvPr/>
          </p:nvSpPr>
          <p:spPr>
            <a:xfrm>
              <a:off x="5665293" y="3050221"/>
              <a:ext cx="27276" cy="83414"/>
            </a:xfrm>
            <a:custGeom>
              <a:avLst/>
              <a:gdLst/>
              <a:ahLst/>
              <a:cxnLst/>
              <a:rect l="l" t="t" r="r" b="b"/>
              <a:pathLst>
                <a:path w="740" h="2263" extrusionOk="0">
                  <a:moveTo>
                    <a:pt x="406" y="1"/>
                  </a:moveTo>
                  <a:lnTo>
                    <a:pt x="1" y="548"/>
                  </a:lnTo>
                  <a:lnTo>
                    <a:pt x="1" y="2263"/>
                  </a:lnTo>
                  <a:cubicBezTo>
                    <a:pt x="406" y="2263"/>
                    <a:pt x="739" y="1930"/>
                    <a:pt x="739" y="1525"/>
                  </a:cubicBezTo>
                  <a:lnTo>
                    <a:pt x="739" y="382"/>
                  </a:lnTo>
                  <a:lnTo>
                    <a:pt x="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54"/>
            <p:cNvSpPr/>
            <p:nvPr/>
          </p:nvSpPr>
          <p:spPr>
            <a:xfrm>
              <a:off x="5593341" y="2956299"/>
              <a:ext cx="78143" cy="23738"/>
            </a:xfrm>
            <a:custGeom>
              <a:avLst/>
              <a:gdLst/>
              <a:ahLst/>
              <a:cxnLst/>
              <a:rect l="l" t="t" r="r" b="b"/>
              <a:pathLst>
                <a:path w="2120" h="644" extrusionOk="0">
                  <a:moveTo>
                    <a:pt x="24" y="0"/>
                  </a:moveTo>
                  <a:cubicBezTo>
                    <a:pt x="24" y="48"/>
                    <a:pt x="0" y="96"/>
                    <a:pt x="0" y="143"/>
                  </a:cubicBezTo>
                  <a:lnTo>
                    <a:pt x="0" y="477"/>
                  </a:lnTo>
                  <a:lnTo>
                    <a:pt x="1072" y="643"/>
                  </a:lnTo>
                  <a:lnTo>
                    <a:pt x="1953" y="477"/>
                  </a:lnTo>
                  <a:lnTo>
                    <a:pt x="2120" y="239"/>
                  </a:lnTo>
                  <a:lnTo>
                    <a:pt x="195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54"/>
            <p:cNvSpPr/>
            <p:nvPr/>
          </p:nvSpPr>
          <p:spPr>
            <a:xfrm>
              <a:off x="5665293" y="2956299"/>
              <a:ext cx="72909" cy="23738"/>
            </a:xfrm>
            <a:custGeom>
              <a:avLst/>
              <a:gdLst/>
              <a:ahLst/>
              <a:cxnLst/>
              <a:rect l="l" t="t" r="r" b="b"/>
              <a:pathLst>
                <a:path w="1978" h="644" extrusionOk="0">
                  <a:moveTo>
                    <a:pt x="1" y="0"/>
                  </a:moveTo>
                  <a:lnTo>
                    <a:pt x="1" y="477"/>
                  </a:lnTo>
                  <a:lnTo>
                    <a:pt x="953" y="643"/>
                  </a:lnTo>
                  <a:lnTo>
                    <a:pt x="1978" y="477"/>
                  </a:lnTo>
                  <a:lnTo>
                    <a:pt x="1978" y="143"/>
                  </a:lnTo>
                  <a:cubicBezTo>
                    <a:pt x="1978" y="96"/>
                    <a:pt x="1954" y="48"/>
                    <a:pt x="195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54"/>
            <p:cNvSpPr/>
            <p:nvPr/>
          </p:nvSpPr>
          <p:spPr>
            <a:xfrm>
              <a:off x="5596843" y="3008089"/>
              <a:ext cx="74642" cy="64984"/>
            </a:xfrm>
            <a:custGeom>
              <a:avLst/>
              <a:gdLst/>
              <a:ahLst/>
              <a:cxnLst/>
              <a:rect l="l" t="t" r="r" b="b"/>
              <a:pathLst>
                <a:path w="2025" h="1763" extrusionOk="0">
                  <a:moveTo>
                    <a:pt x="1024" y="0"/>
                  </a:moveTo>
                  <a:lnTo>
                    <a:pt x="0" y="358"/>
                  </a:lnTo>
                  <a:cubicBezTo>
                    <a:pt x="239" y="1167"/>
                    <a:pt x="977" y="1763"/>
                    <a:pt x="1858" y="1763"/>
                  </a:cubicBezTo>
                  <a:lnTo>
                    <a:pt x="2025" y="786"/>
                  </a:lnTo>
                  <a:lnTo>
                    <a:pt x="1858" y="48"/>
                  </a:lnTo>
                  <a:lnTo>
                    <a:pt x="1024"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54"/>
            <p:cNvSpPr/>
            <p:nvPr/>
          </p:nvSpPr>
          <p:spPr>
            <a:xfrm>
              <a:off x="5665293" y="3005472"/>
              <a:ext cx="69407" cy="67601"/>
            </a:xfrm>
            <a:custGeom>
              <a:avLst/>
              <a:gdLst/>
              <a:ahLst/>
              <a:cxnLst/>
              <a:rect l="l" t="t" r="r" b="b"/>
              <a:pathLst>
                <a:path w="1883" h="1834" extrusionOk="0">
                  <a:moveTo>
                    <a:pt x="882" y="0"/>
                  </a:moveTo>
                  <a:lnTo>
                    <a:pt x="1" y="119"/>
                  </a:lnTo>
                  <a:lnTo>
                    <a:pt x="1" y="1834"/>
                  </a:lnTo>
                  <a:cubicBezTo>
                    <a:pt x="906" y="1834"/>
                    <a:pt x="1644" y="1238"/>
                    <a:pt x="1882" y="429"/>
                  </a:cubicBezTo>
                  <a:lnTo>
                    <a:pt x="882"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54"/>
            <p:cNvSpPr/>
            <p:nvPr/>
          </p:nvSpPr>
          <p:spPr>
            <a:xfrm>
              <a:off x="5593341" y="2973845"/>
              <a:ext cx="78143" cy="47439"/>
            </a:xfrm>
            <a:custGeom>
              <a:avLst/>
              <a:gdLst/>
              <a:ahLst/>
              <a:cxnLst/>
              <a:rect l="l" t="t" r="r" b="b"/>
              <a:pathLst>
                <a:path w="2120" h="1287" extrusionOk="0">
                  <a:moveTo>
                    <a:pt x="0" y="1"/>
                  </a:moveTo>
                  <a:lnTo>
                    <a:pt x="0" y="739"/>
                  </a:lnTo>
                  <a:cubicBezTo>
                    <a:pt x="0" y="929"/>
                    <a:pt x="48" y="1120"/>
                    <a:pt x="95" y="1287"/>
                  </a:cubicBezTo>
                  <a:lnTo>
                    <a:pt x="953" y="1287"/>
                  </a:lnTo>
                  <a:cubicBezTo>
                    <a:pt x="1191" y="1287"/>
                    <a:pt x="1405" y="1215"/>
                    <a:pt x="1596" y="1096"/>
                  </a:cubicBezTo>
                  <a:cubicBezTo>
                    <a:pt x="1715" y="1025"/>
                    <a:pt x="1834" y="977"/>
                    <a:pt x="1953" y="977"/>
                  </a:cubicBezTo>
                  <a:lnTo>
                    <a:pt x="2120" y="429"/>
                  </a:lnTo>
                  <a:lnTo>
                    <a:pt x="195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54"/>
            <p:cNvSpPr/>
            <p:nvPr/>
          </p:nvSpPr>
          <p:spPr>
            <a:xfrm>
              <a:off x="5665293" y="2973845"/>
              <a:ext cx="72909" cy="47439"/>
            </a:xfrm>
            <a:custGeom>
              <a:avLst/>
              <a:gdLst/>
              <a:ahLst/>
              <a:cxnLst/>
              <a:rect l="l" t="t" r="r" b="b"/>
              <a:pathLst>
                <a:path w="1978" h="1287" extrusionOk="0">
                  <a:moveTo>
                    <a:pt x="1" y="1"/>
                  </a:moveTo>
                  <a:lnTo>
                    <a:pt x="1" y="977"/>
                  </a:lnTo>
                  <a:cubicBezTo>
                    <a:pt x="144" y="977"/>
                    <a:pt x="263" y="1025"/>
                    <a:pt x="382" y="1096"/>
                  </a:cubicBezTo>
                  <a:cubicBezTo>
                    <a:pt x="572" y="1215"/>
                    <a:pt x="787" y="1287"/>
                    <a:pt x="1025" y="1287"/>
                  </a:cubicBezTo>
                  <a:lnTo>
                    <a:pt x="1882" y="1287"/>
                  </a:lnTo>
                  <a:cubicBezTo>
                    <a:pt x="1930" y="1120"/>
                    <a:pt x="1978" y="929"/>
                    <a:pt x="1978" y="739"/>
                  </a:cubicBezTo>
                  <a:lnTo>
                    <a:pt x="1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61" name="Google Shape;1661;p54"/>
          <p:cNvGrpSpPr/>
          <p:nvPr/>
        </p:nvGrpSpPr>
        <p:grpSpPr>
          <a:xfrm>
            <a:off x="1101229" y="1665434"/>
            <a:ext cx="411488" cy="411484"/>
            <a:chOff x="5502921" y="4188746"/>
            <a:chExt cx="325699" cy="324847"/>
          </a:xfrm>
        </p:grpSpPr>
        <p:sp>
          <p:nvSpPr>
            <p:cNvPr id="1662" name="Google Shape;1662;p54"/>
            <p:cNvSpPr/>
            <p:nvPr/>
          </p:nvSpPr>
          <p:spPr>
            <a:xfrm>
              <a:off x="5502921" y="4188746"/>
              <a:ext cx="169445" cy="324847"/>
            </a:xfrm>
            <a:custGeom>
              <a:avLst/>
              <a:gdLst/>
              <a:ahLst/>
              <a:cxnLst/>
              <a:rect l="l" t="t" r="r" b="b"/>
              <a:pathLst>
                <a:path w="4597" h="8813" extrusionOk="0">
                  <a:moveTo>
                    <a:pt x="4406" y="1"/>
                  </a:moveTo>
                  <a:cubicBezTo>
                    <a:pt x="1977" y="1"/>
                    <a:pt x="0" y="1954"/>
                    <a:pt x="0" y="4406"/>
                  </a:cubicBezTo>
                  <a:cubicBezTo>
                    <a:pt x="0" y="6835"/>
                    <a:pt x="1977" y="8812"/>
                    <a:pt x="4406" y="8812"/>
                  </a:cubicBezTo>
                  <a:lnTo>
                    <a:pt x="4596" y="4264"/>
                  </a:lnTo>
                  <a:lnTo>
                    <a:pt x="4406" y="1"/>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54"/>
            <p:cNvSpPr/>
            <p:nvPr/>
          </p:nvSpPr>
          <p:spPr>
            <a:xfrm>
              <a:off x="5665293" y="4188746"/>
              <a:ext cx="163327" cy="324847"/>
            </a:xfrm>
            <a:custGeom>
              <a:avLst/>
              <a:gdLst/>
              <a:ahLst/>
              <a:cxnLst/>
              <a:rect l="l" t="t" r="r" b="b"/>
              <a:pathLst>
                <a:path w="4431" h="8813" extrusionOk="0">
                  <a:moveTo>
                    <a:pt x="1" y="1"/>
                  </a:moveTo>
                  <a:lnTo>
                    <a:pt x="1" y="8812"/>
                  </a:lnTo>
                  <a:cubicBezTo>
                    <a:pt x="2454" y="8812"/>
                    <a:pt x="4430" y="6835"/>
                    <a:pt x="4430" y="4406"/>
                  </a:cubicBezTo>
                  <a:cubicBezTo>
                    <a:pt x="4430" y="1954"/>
                    <a:pt x="2454" y="1"/>
                    <a:pt x="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664;p54"/>
            <p:cNvSpPr/>
            <p:nvPr/>
          </p:nvSpPr>
          <p:spPr>
            <a:xfrm>
              <a:off x="5541551" y="4259851"/>
              <a:ext cx="59713" cy="81682"/>
            </a:xfrm>
            <a:custGeom>
              <a:avLst/>
              <a:gdLst/>
              <a:ahLst/>
              <a:cxnLst/>
              <a:rect l="l" t="t" r="r" b="b"/>
              <a:pathLst>
                <a:path w="1620" h="2216" extrusionOk="0">
                  <a:moveTo>
                    <a:pt x="1096" y="1"/>
                  </a:moveTo>
                  <a:lnTo>
                    <a:pt x="1096" y="739"/>
                  </a:lnTo>
                  <a:cubicBezTo>
                    <a:pt x="1096" y="906"/>
                    <a:pt x="976" y="1025"/>
                    <a:pt x="810" y="1025"/>
                  </a:cubicBezTo>
                  <a:cubicBezTo>
                    <a:pt x="357" y="1025"/>
                    <a:pt x="0" y="1406"/>
                    <a:pt x="0" y="1858"/>
                  </a:cubicBezTo>
                  <a:lnTo>
                    <a:pt x="0" y="2215"/>
                  </a:lnTo>
                  <a:lnTo>
                    <a:pt x="524" y="2215"/>
                  </a:lnTo>
                  <a:lnTo>
                    <a:pt x="524" y="1858"/>
                  </a:lnTo>
                  <a:cubicBezTo>
                    <a:pt x="524" y="1692"/>
                    <a:pt x="643" y="1549"/>
                    <a:pt x="810" y="1549"/>
                  </a:cubicBezTo>
                  <a:cubicBezTo>
                    <a:pt x="1262" y="1549"/>
                    <a:pt x="1619" y="1191"/>
                    <a:pt x="1619" y="739"/>
                  </a:cubicBezTo>
                  <a:lnTo>
                    <a:pt x="161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54"/>
            <p:cNvSpPr/>
            <p:nvPr/>
          </p:nvSpPr>
          <p:spPr>
            <a:xfrm>
              <a:off x="5608233" y="4414372"/>
              <a:ext cx="48323" cy="51825"/>
            </a:xfrm>
            <a:custGeom>
              <a:avLst/>
              <a:gdLst/>
              <a:ahLst/>
              <a:cxnLst/>
              <a:rect l="l" t="t" r="r" b="b"/>
              <a:pathLst>
                <a:path w="1311" h="1406" extrusionOk="0">
                  <a:moveTo>
                    <a:pt x="263" y="0"/>
                  </a:moveTo>
                  <a:lnTo>
                    <a:pt x="1" y="48"/>
                  </a:lnTo>
                  <a:lnTo>
                    <a:pt x="1" y="238"/>
                  </a:lnTo>
                  <a:cubicBezTo>
                    <a:pt x="1" y="595"/>
                    <a:pt x="287" y="881"/>
                    <a:pt x="644" y="881"/>
                  </a:cubicBezTo>
                  <a:cubicBezTo>
                    <a:pt x="715" y="881"/>
                    <a:pt x="787" y="929"/>
                    <a:pt x="787" y="1000"/>
                  </a:cubicBezTo>
                  <a:lnTo>
                    <a:pt x="787" y="1405"/>
                  </a:lnTo>
                  <a:lnTo>
                    <a:pt x="1311" y="1405"/>
                  </a:lnTo>
                  <a:lnTo>
                    <a:pt x="1311" y="1000"/>
                  </a:lnTo>
                  <a:cubicBezTo>
                    <a:pt x="1311" y="643"/>
                    <a:pt x="1001" y="357"/>
                    <a:pt x="644" y="357"/>
                  </a:cubicBezTo>
                  <a:cubicBezTo>
                    <a:pt x="573" y="357"/>
                    <a:pt x="525" y="310"/>
                    <a:pt x="525" y="238"/>
                  </a:cubicBezTo>
                  <a:lnTo>
                    <a:pt x="525" y="48"/>
                  </a:lnTo>
                  <a:lnTo>
                    <a:pt x="26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54"/>
            <p:cNvSpPr/>
            <p:nvPr/>
          </p:nvSpPr>
          <p:spPr>
            <a:xfrm>
              <a:off x="5684608" y="4398559"/>
              <a:ext cx="19351" cy="19351"/>
            </a:xfrm>
            <a:custGeom>
              <a:avLst/>
              <a:gdLst/>
              <a:ahLst/>
              <a:cxnLst/>
              <a:rect l="l" t="t" r="r" b="b"/>
              <a:pathLst>
                <a:path w="525" h="525" extrusionOk="0">
                  <a:moveTo>
                    <a:pt x="1" y="0"/>
                  </a:moveTo>
                  <a:lnTo>
                    <a:pt x="1" y="524"/>
                  </a:lnTo>
                  <a:lnTo>
                    <a:pt x="525" y="524"/>
                  </a:lnTo>
                  <a:lnTo>
                    <a:pt x="525"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54"/>
            <p:cNvSpPr/>
            <p:nvPr/>
          </p:nvSpPr>
          <p:spPr>
            <a:xfrm>
              <a:off x="5703924" y="4437189"/>
              <a:ext cx="19351" cy="19351"/>
            </a:xfrm>
            <a:custGeom>
              <a:avLst/>
              <a:gdLst/>
              <a:ahLst/>
              <a:cxnLst/>
              <a:rect l="l" t="t" r="r" b="b"/>
              <a:pathLst>
                <a:path w="525" h="525" extrusionOk="0">
                  <a:moveTo>
                    <a:pt x="1" y="0"/>
                  </a:moveTo>
                  <a:lnTo>
                    <a:pt x="1" y="524"/>
                  </a:lnTo>
                  <a:lnTo>
                    <a:pt x="525" y="524"/>
                  </a:lnTo>
                  <a:lnTo>
                    <a:pt x="525"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54"/>
            <p:cNvSpPr/>
            <p:nvPr/>
          </p:nvSpPr>
          <p:spPr>
            <a:xfrm>
              <a:off x="5586743" y="4322183"/>
              <a:ext cx="62809" cy="95799"/>
            </a:xfrm>
            <a:custGeom>
              <a:avLst/>
              <a:gdLst/>
              <a:ahLst/>
              <a:cxnLst/>
              <a:rect l="l" t="t" r="r" b="b"/>
              <a:pathLst>
                <a:path w="1704" h="2599" extrusionOk="0">
                  <a:moveTo>
                    <a:pt x="846" y="1"/>
                  </a:moveTo>
                  <a:cubicBezTo>
                    <a:pt x="417" y="1"/>
                    <a:pt x="60" y="453"/>
                    <a:pt x="60" y="1048"/>
                  </a:cubicBezTo>
                  <a:cubicBezTo>
                    <a:pt x="60" y="1239"/>
                    <a:pt x="132" y="1382"/>
                    <a:pt x="84" y="1715"/>
                  </a:cubicBezTo>
                  <a:cubicBezTo>
                    <a:pt x="0" y="2233"/>
                    <a:pt x="420" y="2598"/>
                    <a:pt x="859" y="2598"/>
                  </a:cubicBezTo>
                  <a:cubicBezTo>
                    <a:pt x="1046" y="2598"/>
                    <a:pt x="1237" y="2532"/>
                    <a:pt x="1394" y="2382"/>
                  </a:cubicBezTo>
                  <a:cubicBezTo>
                    <a:pt x="1537" y="2215"/>
                    <a:pt x="1632" y="2025"/>
                    <a:pt x="1632" y="1810"/>
                  </a:cubicBezTo>
                  <a:cubicBezTo>
                    <a:pt x="1632" y="1691"/>
                    <a:pt x="1560" y="1525"/>
                    <a:pt x="1608" y="1239"/>
                  </a:cubicBezTo>
                  <a:cubicBezTo>
                    <a:pt x="1703" y="620"/>
                    <a:pt x="1370" y="1"/>
                    <a:pt x="846"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54"/>
            <p:cNvSpPr/>
            <p:nvPr/>
          </p:nvSpPr>
          <p:spPr>
            <a:xfrm>
              <a:off x="5637205" y="4236149"/>
              <a:ext cx="35164" cy="57096"/>
            </a:xfrm>
            <a:custGeom>
              <a:avLst/>
              <a:gdLst/>
              <a:ahLst/>
              <a:cxnLst/>
              <a:rect l="l" t="t" r="r" b="b"/>
              <a:pathLst>
                <a:path w="954" h="1549" extrusionOk="0">
                  <a:moveTo>
                    <a:pt x="763" y="1"/>
                  </a:moveTo>
                  <a:cubicBezTo>
                    <a:pt x="334" y="1"/>
                    <a:pt x="1" y="358"/>
                    <a:pt x="1" y="787"/>
                  </a:cubicBezTo>
                  <a:cubicBezTo>
                    <a:pt x="1" y="1215"/>
                    <a:pt x="334" y="1549"/>
                    <a:pt x="763" y="1549"/>
                  </a:cubicBezTo>
                  <a:lnTo>
                    <a:pt x="953" y="787"/>
                  </a:lnTo>
                  <a:lnTo>
                    <a:pt x="763"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54"/>
            <p:cNvSpPr/>
            <p:nvPr/>
          </p:nvSpPr>
          <p:spPr>
            <a:xfrm>
              <a:off x="5665293" y="4236149"/>
              <a:ext cx="29009" cy="57096"/>
            </a:xfrm>
            <a:custGeom>
              <a:avLst/>
              <a:gdLst/>
              <a:ahLst/>
              <a:cxnLst/>
              <a:rect l="l" t="t" r="r" b="b"/>
              <a:pathLst>
                <a:path w="787" h="1549" extrusionOk="0">
                  <a:moveTo>
                    <a:pt x="1" y="1"/>
                  </a:moveTo>
                  <a:lnTo>
                    <a:pt x="1" y="1549"/>
                  </a:lnTo>
                  <a:cubicBezTo>
                    <a:pt x="453" y="1549"/>
                    <a:pt x="787" y="1215"/>
                    <a:pt x="787" y="787"/>
                  </a:cubicBezTo>
                  <a:cubicBezTo>
                    <a:pt x="787" y="358"/>
                    <a:pt x="453" y="1"/>
                    <a:pt x="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54"/>
            <p:cNvSpPr/>
            <p:nvPr/>
          </p:nvSpPr>
          <p:spPr>
            <a:xfrm>
              <a:off x="5767140" y="4341498"/>
              <a:ext cx="22853" cy="19351"/>
            </a:xfrm>
            <a:custGeom>
              <a:avLst/>
              <a:gdLst/>
              <a:ahLst/>
              <a:cxnLst/>
              <a:rect l="l" t="t" r="r" b="b"/>
              <a:pathLst>
                <a:path w="620" h="525" extrusionOk="0">
                  <a:moveTo>
                    <a:pt x="48" y="0"/>
                  </a:moveTo>
                  <a:lnTo>
                    <a:pt x="0" y="262"/>
                  </a:lnTo>
                  <a:lnTo>
                    <a:pt x="48" y="524"/>
                  </a:lnTo>
                  <a:lnTo>
                    <a:pt x="620" y="524"/>
                  </a:lnTo>
                  <a:lnTo>
                    <a:pt x="620"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54"/>
            <p:cNvSpPr/>
            <p:nvPr/>
          </p:nvSpPr>
          <p:spPr>
            <a:xfrm>
              <a:off x="5694266" y="4341498"/>
              <a:ext cx="24622" cy="19351"/>
            </a:xfrm>
            <a:custGeom>
              <a:avLst/>
              <a:gdLst/>
              <a:ahLst/>
              <a:cxnLst/>
              <a:rect l="l" t="t" r="r" b="b"/>
              <a:pathLst>
                <a:path w="668" h="525" extrusionOk="0">
                  <a:moveTo>
                    <a:pt x="1" y="0"/>
                  </a:moveTo>
                  <a:lnTo>
                    <a:pt x="1" y="524"/>
                  </a:lnTo>
                  <a:lnTo>
                    <a:pt x="572" y="524"/>
                  </a:lnTo>
                  <a:lnTo>
                    <a:pt x="668" y="262"/>
                  </a:lnTo>
                  <a:lnTo>
                    <a:pt x="572"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54"/>
            <p:cNvSpPr/>
            <p:nvPr/>
          </p:nvSpPr>
          <p:spPr>
            <a:xfrm>
              <a:off x="5732896" y="4302868"/>
              <a:ext cx="19351" cy="25507"/>
            </a:xfrm>
            <a:custGeom>
              <a:avLst/>
              <a:gdLst/>
              <a:ahLst/>
              <a:cxnLst/>
              <a:rect l="l" t="t" r="r" b="b"/>
              <a:pathLst>
                <a:path w="525" h="692" extrusionOk="0">
                  <a:moveTo>
                    <a:pt x="1" y="1"/>
                  </a:moveTo>
                  <a:lnTo>
                    <a:pt x="1" y="572"/>
                  </a:lnTo>
                  <a:lnTo>
                    <a:pt x="263" y="691"/>
                  </a:lnTo>
                  <a:lnTo>
                    <a:pt x="525" y="572"/>
                  </a:lnTo>
                  <a:lnTo>
                    <a:pt x="52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54"/>
            <p:cNvSpPr/>
            <p:nvPr/>
          </p:nvSpPr>
          <p:spPr>
            <a:xfrm>
              <a:off x="5732896" y="4373973"/>
              <a:ext cx="19351" cy="24622"/>
            </a:xfrm>
            <a:custGeom>
              <a:avLst/>
              <a:gdLst/>
              <a:ahLst/>
              <a:cxnLst/>
              <a:rect l="l" t="t" r="r" b="b"/>
              <a:pathLst>
                <a:path w="525" h="668" extrusionOk="0">
                  <a:moveTo>
                    <a:pt x="263" y="1"/>
                  </a:moveTo>
                  <a:lnTo>
                    <a:pt x="1" y="120"/>
                  </a:lnTo>
                  <a:lnTo>
                    <a:pt x="1" y="667"/>
                  </a:lnTo>
                  <a:lnTo>
                    <a:pt x="525" y="667"/>
                  </a:lnTo>
                  <a:lnTo>
                    <a:pt x="525" y="120"/>
                  </a:lnTo>
                  <a:lnTo>
                    <a:pt x="263"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54"/>
            <p:cNvSpPr/>
            <p:nvPr/>
          </p:nvSpPr>
          <p:spPr>
            <a:xfrm>
              <a:off x="5713581" y="4322183"/>
              <a:ext cx="57096" cy="57981"/>
            </a:xfrm>
            <a:custGeom>
              <a:avLst/>
              <a:gdLst/>
              <a:ahLst/>
              <a:cxnLst/>
              <a:rect l="l" t="t" r="r" b="b"/>
              <a:pathLst>
                <a:path w="1549" h="1573" extrusionOk="0">
                  <a:moveTo>
                    <a:pt x="787" y="1"/>
                  </a:moveTo>
                  <a:cubicBezTo>
                    <a:pt x="358" y="1"/>
                    <a:pt x="1" y="358"/>
                    <a:pt x="1" y="786"/>
                  </a:cubicBezTo>
                  <a:cubicBezTo>
                    <a:pt x="1" y="1215"/>
                    <a:pt x="358" y="1572"/>
                    <a:pt x="787" y="1572"/>
                  </a:cubicBezTo>
                  <a:cubicBezTo>
                    <a:pt x="1215" y="1572"/>
                    <a:pt x="1549" y="1215"/>
                    <a:pt x="1549" y="786"/>
                  </a:cubicBezTo>
                  <a:cubicBezTo>
                    <a:pt x="1549" y="358"/>
                    <a:pt x="1215" y="1"/>
                    <a:pt x="78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6" name="Google Shape;1676;p54"/>
          <p:cNvGrpSpPr/>
          <p:nvPr/>
        </p:nvGrpSpPr>
        <p:grpSpPr>
          <a:xfrm flipH="1">
            <a:off x="6812708" y="2968387"/>
            <a:ext cx="1774490" cy="2084919"/>
            <a:chOff x="5950650" y="2645925"/>
            <a:chExt cx="1209275" cy="1420825"/>
          </a:xfrm>
        </p:grpSpPr>
        <p:sp>
          <p:nvSpPr>
            <p:cNvPr id="1677" name="Google Shape;1677;p54"/>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54"/>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54"/>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54"/>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54"/>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54"/>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54"/>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54"/>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54"/>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54"/>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54"/>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54"/>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54"/>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54"/>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54"/>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54"/>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54"/>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94" name="Google Shape;1694;p54"/>
          <p:cNvSpPr/>
          <p:nvPr/>
        </p:nvSpPr>
        <p:spPr>
          <a:xfrm>
            <a:off x="6194525" y="5053300"/>
            <a:ext cx="259321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3" name="Picture 12"/>
          <p:cNvPicPr>
            <a:picLocks noChangeAspect="1"/>
          </p:cNvPicPr>
          <p:nvPr/>
        </p:nvPicPr>
        <p:blipFill>
          <a:blip r:embed="rId1"/>
          <a:stretch>
            <a:fillRect/>
          </a:stretch>
        </p:blipFill>
        <p:spPr>
          <a:xfrm>
            <a:off x="2005341" y="488064"/>
            <a:ext cx="5130699" cy="3120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1318437" y="4012962"/>
            <a:ext cx="6134986" cy="830997"/>
          </a:xfrm>
          <a:prstGeom prst="rect">
            <a:avLst/>
          </a:prstGeom>
          <a:noFill/>
        </p:spPr>
        <p:txBody>
          <a:bodyPr wrap="square">
            <a:spAutoFit/>
          </a:bodyPr>
          <a:lstStyle/>
          <a:p>
            <a:pPr marL="0" marR="0" algn="ctr">
              <a:spcBef>
                <a:spcPts val="0"/>
              </a:spcBef>
              <a:spcAft>
                <a:spcPts val="0"/>
              </a:spcAft>
            </a:pPr>
            <a:r>
              <a:rPr lang="vi-VN" sz="2400" i="1" dirty="0">
                <a:solidFill>
                  <a:srgbClr val="0070C0"/>
                </a:solidFill>
                <a:effectLst/>
                <a:latin typeface="Times New Roman" panose="02020603050405020304" pitchFamily="18" charset="0"/>
                <a:ea typeface="Times New Roman" panose="02020603050405020304" pitchFamily="18" charset="0"/>
              </a:rPr>
              <a:t>Hình 2.1. Th</a:t>
            </a:r>
            <a:r>
              <a:rPr lang="en-US" sz="2400" i="1" dirty="0">
                <a:solidFill>
                  <a:srgbClr val="0070C0"/>
                </a:solidFill>
                <a:latin typeface="Times New Roman" panose="02020603050405020304" pitchFamily="18" charset="0"/>
                <a:ea typeface="Times New Roman" panose="02020603050405020304" pitchFamily="18" charset="0"/>
              </a:rPr>
              <a:t>í</a:t>
            </a:r>
            <a:r>
              <a:rPr lang="vi-VN" sz="2400" i="1" dirty="0">
                <a:solidFill>
                  <a:srgbClr val="0070C0"/>
                </a:solidFill>
                <a:effectLst/>
                <a:latin typeface="Times New Roman" panose="02020603050405020304" pitchFamily="18" charset="0"/>
                <a:ea typeface="Times New Roman" panose="02020603050405020304" pitchFamily="18" charset="0"/>
              </a:rPr>
              <a:t> nghi</a:t>
            </a:r>
            <a:r>
              <a:rPr lang="en-US" sz="2400" i="1" dirty="0">
                <a:solidFill>
                  <a:srgbClr val="0070C0"/>
                </a:solidFill>
                <a:effectLst/>
                <a:latin typeface="Times New Roman" panose="02020603050405020304" pitchFamily="18" charset="0"/>
                <a:ea typeface="Times New Roman" panose="02020603050405020304" pitchFamily="18" charset="0"/>
              </a:rPr>
              <a:t>ệ</a:t>
            </a:r>
            <a:r>
              <a:rPr lang="vi-VN" sz="2400" i="1" dirty="0">
                <a:solidFill>
                  <a:srgbClr val="0070C0"/>
                </a:solidFill>
                <a:effectLst/>
                <a:latin typeface="Times New Roman" panose="02020603050405020304" pitchFamily="18" charset="0"/>
                <a:ea typeface="Times New Roman" panose="02020603050405020304" pitchFamily="18" charset="0"/>
              </a:rPr>
              <a:t>m điều chế v</a:t>
            </a:r>
            <a:r>
              <a:rPr lang="en-US" sz="2400" i="1" dirty="0">
                <a:solidFill>
                  <a:srgbClr val="0070C0"/>
                </a:solidFill>
                <a:latin typeface="Times New Roman" panose="02020603050405020304" pitchFamily="18" charset="0"/>
                <a:ea typeface="Times New Roman" panose="02020603050405020304" pitchFamily="18" charset="0"/>
              </a:rPr>
              <a:t>à</a:t>
            </a:r>
            <a:r>
              <a:rPr lang="vi-VN" sz="2400" i="1" dirty="0">
                <a:solidFill>
                  <a:srgbClr val="0070C0"/>
                </a:solidFill>
                <a:effectLst/>
                <a:latin typeface="Times New Roman" panose="02020603050405020304" pitchFamily="18" charset="0"/>
                <a:ea typeface="Times New Roman" panose="02020603050405020304" pitchFamily="18" charset="0"/>
              </a:rPr>
              <a:t> đốt cháy kh</a:t>
            </a:r>
            <a:r>
              <a:rPr lang="en-US" sz="2400" i="1" dirty="0">
                <a:solidFill>
                  <a:srgbClr val="0070C0"/>
                </a:solidFill>
                <a:latin typeface="Times New Roman" panose="02020603050405020304" pitchFamily="18" charset="0"/>
                <a:ea typeface="Times New Roman" panose="02020603050405020304" pitchFamily="18" charset="0"/>
              </a:rPr>
              <a:t>í</a:t>
            </a:r>
            <a:r>
              <a:rPr lang="vi-VN" sz="2400" i="1" dirty="0">
                <a:solidFill>
                  <a:srgbClr val="0070C0"/>
                </a:solidFill>
                <a:effectLst/>
                <a:latin typeface="Times New Roman" panose="02020603050405020304" pitchFamily="18" charset="0"/>
                <a:ea typeface="Times New Roman" panose="02020603050405020304" pitchFamily="18" charset="0"/>
              </a:rPr>
              <a:t> hydrogen </a:t>
            </a:r>
            <a:r>
              <a:rPr lang="en-US" sz="2400" i="1" dirty="0">
                <a:solidFill>
                  <a:srgbClr val="0070C0"/>
                </a:solidFill>
                <a:effectLst/>
                <a:latin typeface="Times New Roman" panose="02020603050405020304" pitchFamily="18" charset="0"/>
                <a:ea typeface="Times New Roman" panose="02020603050405020304" pitchFamily="18" charset="0"/>
              </a:rPr>
              <a:t>tr</a:t>
            </a:r>
            <a:r>
              <a:rPr lang="vi-VN" sz="2400" i="1" dirty="0">
                <a:solidFill>
                  <a:srgbClr val="0070C0"/>
                </a:solidFill>
                <a:effectLst/>
                <a:latin typeface="Times New Roman" panose="02020603050405020304" pitchFamily="18" charset="0"/>
                <a:ea typeface="Times New Roman" panose="02020603050405020304" pitchFamily="18" charset="0"/>
              </a:rPr>
              <a:t>ong khí oxygen</a:t>
            </a:r>
            <a:endParaRPr lang="en-US" sz="2400" i="1" dirty="0">
              <a:solidFill>
                <a:srgbClr val="0070C0"/>
              </a:solidFill>
              <a:effectLst/>
              <a:latin typeface="Arial" panose="020B0604020202020204" pitchFamily="34" charset="0"/>
              <a:ea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58"/>
          <p:cNvSpPr/>
          <p:nvPr/>
        </p:nvSpPr>
        <p:spPr>
          <a:xfrm flipH="1">
            <a:off x="294876" y="3078025"/>
            <a:ext cx="8107000"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58"/>
          <p:cNvSpPr txBox="1">
            <a:spLocks noGrp="1"/>
          </p:cNvSpPr>
          <p:nvPr>
            <p:ph type="title"/>
          </p:nvPr>
        </p:nvSpPr>
        <p:spPr>
          <a:xfrm>
            <a:off x="1279850" y="539500"/>
            <a:ext cx="6584100" cy="2529300"/>
          </a:xfrm>
          <a:prstGeom prst="rect">
            <a:avLst/>
          </a:prstGeom>
        </p:spPr>
        <p:txBody>
          <a:bodyPr spcFirstLastPara="1" wrap="square" lIns="91425" tIns="91425" rIns="91425" bIns="91425" anchor="ctr" anchorCtr="0">
            <a:noAutofit/>
          </a:bodyPr>
          <a:lstStyle/>
          <a:p>
            <a:pPr marL="0" marR="0" algn="r">
              <a:spcBef>
                <a:spcPts val="0"/>
              </a:spcBef>
              <a:spcAft>
                <a:spcPts val="200"/>
              </a:spcAft>
            </a:pP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Qu</a:t>
            </a:r>
            <a:r>
              <a:rPr lang="en-US" sz="4400" i="1" dirty="0">
                <a:solidFill>
                  <a:schemeClr val="tx2">
                    <a:lumMod val="75000"/>
                  </a:schemeClr>
                </a:solidFill>
                <a:latin typeface="Times New Roman" panose="02020603050405020304" pitchFamily="18" charset="0"/>
                <a:ea typeface="Times New Roman" panose="02020603050405020304" pitchFamily="18" charset="0"/>
              </a:rPr>
              <a:t>á</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 tr</a:t>
            </a:r>
            <a:r>
              <a:rPr lang="en-US" sz="4400" i="1" dirty="0">
                <a:solidFill>
                  <a:schemeClr val="tx2">
                    <a:lumMod val="75000"/>
                  </a:schemeClr>
                </a:solidFill>
                <a:latin typeface="Times New Roman" panose="02020603050405020304" pitchFamily="18" charset="0"/>
                <a:ea typeface="Times New Roman" panose="02020603050405020304" pitchFamily="18" charset="0"/>
              </a:rPr>
              <a:t>ì</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nh </a:t>
            </a:r>
            <a:r>
              <a:rPr lang="en-US" sz="4400" i="1" dirty="0" err="1">
                <a:solidFill>
                  <a:schemeClr val="tx2">
                    <a:lumMod val="75000"/>
                  </a:schemeClr>
                </a:solidFill>
                <a:effectLst/>
                <a:latin typeface="Times New Roman" panose="02020603050405020304" pitchFamily="18" charset="0"/>
                <a:ea typeface="Times New Roman" panose="02020603050405020304" pitchFamily="18" charset="0"/>
              </a:rPr>
              <a:t>biến</a:t>
            </a:r>
            <a:r>
              <a:rPr lang="en-US" sz="4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4400" i="1" dirty="0" err="1">
                <a:solidFill>
                  <a:schemeClr val="tx2">
                    <a:lumMod val="75000"/>
                  </a:schemeClr>
                </a:solidFill>
                <a:effectLst/>
                <a:latin typeface="Times New Roman" panose="02020603050405020304" pitchFamily="18" charset="0"/>
                <a:ea typeface="Times New Roman" panose="02020603050405020304" pitchFamily="18" charset="0"/>
              </a:rPr>
              <a:t>đổi</a:t>
            </a:r>
            <a:r>
              <a:rPr lang="en-US" sz="4400" i="1" dirty="0">
                <a:solidFill>
                  <a:schemeClr val="tx2">
                    <a:lumMod val="75000"/>
                  </a:schemeClr>
                </a:solidFill>
                <a:effectLst/>
                <a:latin typeface="Times New Roman" panose="02020603050405020304" pitchFamily="18" charset="0"/>
                <a:ea typeface="Times New Roman" panose="02020603050405020304" pitchFamily="18" charset="0"/>
              </a:rPr>
              <a:t> </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từ </a:t>
            </a:r>
            <a:r>
              <a:rPr lang="en-US" sz="4400" i="1" dirty="0" err="1">
                <a:solidFill>
                  <a:schemeClr val="tx2">
                    <a:lumMod val="75000"/>
                  </a:schemeClr>
                </a:solidFill>
                <a:effectLst/>
                <a:latin typeface="Times New Roman" panose="02020603050405020304" pitchFamily="18" charset="0"/>
                <a:ea typeface="Times New Roman" panose="02020603050405020304" pitchFamily="18" charset="0"/>
              </a:rPr>
              <a:t>chất</a:t>
            </a:r>
            <a:r>
              <a:rPr lang="en-US" sz="4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4400" i="1" dirty="0" err="1">
                <a:solidFill>
                  <a:schemeClr val="tx2">
                    <a:lumMod val="75000"/>
                  </a:schemeClr>
                </a:solidFill>
                <a:effectLst/>
                <a:latin typeface="Times New Roman" panose="02020603050405020304" pitchFamily="18" charset="0"/>
                <a:ea typeface="Times New Roman" panose="02020603050405020304" pitchFamily="18" charset="0"/>
              </a:rPr>
              <a:t>bày</a:t>
            </a:r>
            <a:r>
              <a:rPr lang="en-US" sz="4400" i="1" dirty="0">
                <a:solidFill>
                  <a:schemeClr val="tx2">
                    <a:lumMod val="75000"/>
                  </a:schemeClr>
                </a:solidFill>
                <a:effectLst/>
                <a:latin typeface="Times New Roman" panose="02020603050405020304" pitchFamily="18" charset="0"/>
                <a:ea typeface="Times New Roman" panose="02020603050405020304" pitchFamily="18" charset="0"/>
              </a:rPr>
              <a:t> </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th</a:t>
            </a:r>
            <a:r>
              <a:rPr lang="en-US" sz="4400" i="1" dirty="0">
                <a:solidFill>
                  <a:schemeClr val="tx2">
                    <a:lumMod val="75000"/>
                  </a:schemeClr>
                </a:solidFill>
                <a:latin typeface="Times New Roman" panose="02020603050405020304" pitchFamily="18" charset="0"/>
                <a:ea typeface="Times New Roman" panose="02020603050405020304" pitchFamily="18" charset="0"/>
              </a:rPr>
              <a:t>à</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nh ch</a:t>
            </a:r>
            <a:r>
              <a:rPr lang="en-US" sz="4400" i="1" dirty="0">
                <a:solidFill>
                  <a:schemeClr val="tx2">
                    <a:lumMod val="75000"/>
                  </a:schemeClr>
                </a:solidFill>
                <a:effectLst/>
                <a:latin typeface="Times New Roman" panose="02020603050405020304" pitchFamily="18" charset="0"/>
                <a:ea typeface="Times New Roman" panose="02020603050405020304" pitchFamily="18" charset="0"/>
              </a:rPr>
              <a:t>ấ</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t khác gọi là ph</a:t>
            </a:r>
            <a:r>
              <a:rPr lang="en-US" sz="4400" i="1" dirty="0">
                <a:solidFill>
                  <a:schemeClr val="tx2">
                    <a:lumMod val="75000"/>
                  </a:schemeClr>
                </a:solidFill>
                <a:latin typeface="Times New Roman" panose="02020603050405020304" pitchFamily="18" charset="0"/>
                <a:ea typeface="Times New Roman" panose="02020603050405020304" pitchFamily="18" charset="0"/>
              </a:rPr>
              <a:t>ả</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n ứng h</a:t>
            </a:r>
            <a:r>
              <a:rPr lang="en-US" sz="4400" i="1" dirty="0" err="1">
                <a:solidFill>
                  <a:schemeClr val="tx2">
                    <a:lumMod val="75000"/>
                  </a:schemeClr>
                </a:solidFill>
                <a:latin typeface="Times New Roman" panose="02020603050405020304" pitchFamily="18" charset="0"/>
                <a:ea typeface="Times New Roman" panose="02020603050405020304" pitchFamily="18" charset="0"/>
              </a:rPr>
              <a:t>óa</a:t>
            </a:r>
            <a:r>
              <a:rPr lang="vi-VN" sz="4400" i="1" dirty="0">
                <a:solidFill>
                  <a:schemeClr val="tx2">
                    <a:lumMod val="75000"/>
                  </a:schemeClr>
                </a:solidFill>
                <a:effectLst/>
                <a:latin typeface="Times New Roman" panose="02020603050405020304" pitchFamily="18" charset="0"/>
                <a:ea typeface="Times New Roman" panose="02020603050405020304" pitchFamily="18" charset="0"/>
              </a:rPr>
              <a:t> học.</a:t>
            </a:r>
            <a:endParaRPr lang="en-US" sz="4400" dirty="0">
              <a:solidFill>
                <a:schemeClr val="tx2">
                  <a:lumMod val="75000"/>
                </a:schemeClr>
              </a:solidFill>
              <a:effectLst/>
              <a:latin typeface="Times New Roman" panose="02020603050405020304" pitchFamily="18" charset="0"/>
              <a:ea typeface="Times New Roman" panose="02020603050405020304" pitchFamily="18" charset="0"/>
            </a:endParaRPr>
          </a:p>
        </p:txBody>
      </p:sp>
      <p:grpSp>
        <p:nvGrpSpPr>
          <p:cNvPr id="1868" name="Google Shape;1868;p58"/>
          <p:cNvGrpSpPr/>
          <p:nvPr/>
        </p:nvGrpSpPr>
        <p:grpSpPr>
          <a:xfrm>
            <a:off x="1061117" y="2775529"/>
            <a:ext cx="1611851" cy="2277775"/>
            <a:chOff x="1546975" y="2098125"/>
            <a:chExt cx="1280975" cy="1810200"/>
          </a:xfrm>
        </p:grpSpPr>
        <p:sp>
          <p:nvSpPr>
            <p:cNvPr id="1869" name="Google Shape;1869;p58"/>
            <p:cNvSpPr/>
            <p:nvPr/>
          </p:nvSpPr>
          <p:spPr>
            <a:xfrm>
              <a:off x="2124450" y="2815300"/>
              <a:ext cx="436125" cy="574200"/>
            </a:xfrm>
            <a:custGeom>
              <a:avLst/>
              <a:gdLst/>
              <a:ahLst/>
              <a:cxnLst/>
              <a:rect l="l" t="t" r="r" b="b"/>
              <a:pathLst>
                <a:path w="17445" h="22968" extrusionOk="0">
                  <a:moveTo>
                    <a:pt x="6772" y="1"/>
                  </a:moveTo>
                  <a:lnTo>
                    <a:pt x="0" y="3770"/>
                  </a:lnTo>
                  <a:lnTo>
                    <a:pt x="10651" y="22967"/>
                  </a:lnTo>
                  <a:lnTo>
                    <a:pt x="17445" y="19198"/>
                  </a:lnTo>
                  <a:lnTo>
                    <a:pt x="67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58"/>
            <p:cNvSpPr/>
            <p:nvPr/>
          </p:nvSpPr>
          <p:spPr>
            <a:xfrm>
              <a:off x="2251550" y="2815300"/>
              <a:ext cx="309025" cy="534200"/>
            </a:xfrm>
            <a:custGeom>
              <a:avLst/>
              <a:gdLst/>
              <a:ahLst/>
              <a:cxnLst/>
              <a:rect l="l" t="t" r="r" b="b"/>
              <a:pathLst>
                <a:path w="12361" h="21368" extrusionOk="0">
                  <a:moveTo>
                    <a:pt x="1688" y="1"/>
                  </a:moveTo>
                  <a:lnTo>
                    <a:pt x="1" y="943"/>
                  </a:lnTo>
                  <a:cubicBezTo>
                    <a:pt x="1951" y="3091"/>
                    <a:pt x="3924" y="6202"/>
                    <a:pt x="5523" y="9840"/>
                  </a:cubicBezTo>
                  <a:cubicBezTo>
                    <a:pt x="7430" y="14136"/>
                    <a:pt x="8416" y="18300"/>
                    <a:pt x="8438" y="21368"/>
                  </a:cubicBezTo>
                  <a:lnTo>
                    <a:pt x="12361" y="19198"/>
                  </a:lnTo>
                  <a:lnTo>
                    <a:pt x="168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58"/>
            <p:cNvSpPr/>
            <p:nvPr/>
          </p:nvSpPr>
          <p:spPr>
            <a:xfrm>
              <a:off x="1760100" y="2160050"/>
              <a:ext cx="436150" cy="574200"/>
            </a:xfrm>
            <a:custGeom>
              <a:avLst/>
              <a:gdLst/>
              <a:ahLst/>
              <a:cxnLst/>
              <a:rect l="l" t="t" r="r" b="b"/>
              <a:pathLst>
                <a:path w="17446" h="22968" extrusionOk="0">
                  <a:moveTo>
                    <a:pt x="6773" y="0"/>
                  </a:moveTo>
                  <a:lnTo>
                    <a:pt x="1" y="3748"/>
                  </a:lnTo>
                  <a:lnTo>
                    <a:pt x="10674" y="22967"/>
                  </a:lnTo>
                  <a:lnTo>
                    <a:pt x="17445" y="19198"/>
                  </a:lnTo>
                  <a:lnTo>
                    <a:pt x="67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58"/>
            <p:cNvSpPr/>
            <p:nvPr/>
          </p:nvSpPr>
          <p:spPr>
            <a:xfrm>
              <a:off x="1887225" y="2160050"/>
              <a:ext cx="309025" cy="534200"/>
            </a:xfrm>
            <a:custGeom>
              <a:avLst/>
              <a:gdLst/>
              <a:ahLst/>
              <a:cxnLst/>
              <a:rect l="l" t="t" r="r" b="b"/>
              <a:pathLst>
                <a:path w="12361" h="21368" extrusionOk="0">
                  <a:moveTo>
                    <a:pt x="1688" y="0"/>
                  </a:moveTo>
                  <a:lnTo>
                    <a:pt x="0" y="921"/>
                  </a:lnTo>
                  <a:cubicBezTo>
                    <a:pt x="1951" y="3068"/>
                    <a:pt x="3923" y="6180"/>
                    <a:pt x="5545" y="9840"/>
                  </a:cubicBezTo>
                  <a:cubicBezTo>
                    <a:pt x="7429" y="14135"/>
                    <a:pt x="8416" y="18277"/>
                    <a:pt x="8459" y="21367"/>
                  </a:cubicBezTo>
                  <a:lnTo>
                    <a:pt x="12360" y="19198"/>
                  </a:lnTo>
                  <a:lnTo>
                    <a:pt x="16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58"/>
            <p:cNvSpPr/>
            <p:nvPr/>
          </p:nvSpPr>
          <p:spPr>
            <a:xfrm>
              <a:off x="1788600" y="2278375"/>
              <a:ext cx="715550" cy="942925"/>
            </a:xfrm>
            <a:custGeom>
              <a:avLst/>
              <a:gdLst/>
              <a:ahLst/>
              <a:cxnLst/>
              <a:rect l="l" t="t" r="r" b="b"/>
              <a:pathLst>
                <a:path w="28622" h="37717" extrusionOk="0">
                  <a:moveTo>
                    <a:pt x="11111" y="1"/>
                  </a:moveTo>
                  <a:lnTo>
                    <a:pt x="1" y="6181"/>
                  </a:lnTo>
                  <a:lnTo>
                    <a:pt x="17511" y="37717"/>
                  </a:lnTo>
                  <a:lnTo>
                    <a:pt x="28622" y="31537"/>
                  </a:lnTo>
                  <a:lnTo>
                    <a:pt x="111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58"/>
            <p:cNvSpPr/>
            <p:nvPr/>
          </p:nvSpPr>
          <p:spPr>
            <a:xfrm>
              <a:off x="1997350" y="2278375"/>
              <a:ext cx="507350" cy="877725"/>
            </a:xfrm>
            <a:custGeom>
              <a:avLst/>
              <a:gdLst/>
              <a:ahLst/>
              <a:cxnLst/>
              <a:rect l="l" t="t" r="r" b="b"/>
              <a:pathLst>
                <a:path w="20294" h="35109" extrusionOk="0">
                  <a:moveTo>
                    <a:pt x="2761" y="1"/>
                  </a:moveTo>
                  <a:lnTo>
                    <a:pt x="0" y="1535"/>
                  </a:lnTo>
                  <a:cubicBezTo>
                    <a:pt x="3200" y="5063"/>
                    <a:pt x="6443" y="10169"/>
                    <a:pt x="9073" y="16174"/>
                  </a:cubicBezTo>
                  <a:cubicBezTo>
                    <a:pt x="12185" y="23209"/>
                    <a:pt x="13807" y="30024"/>
                    <a:pt x="13872" y="35109"/>
                  </a:cubicBezTo>
                  <a:lnTo>
                    <a:pt x="20293" y="31537"/>
                  </a:lnTo>
                  <a:lnTo>
                    <a:pt x="276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58"/>
            <p:cNvSpPr/>
            <p:nvPr/>
          </p:nvSpPr>
          <p:spPr>
            <a:xfrm>
              <a:off x="2178150" y="3011450"/>
              <a:ext cx="360525" cy="240525"/>
            </a:xfrm>
            <a:custGeom>
              <a:avLst/>
              <a:gdLst/>
              <a:ahLst/>
              <a:cxnLst/>
              <a:rect l="l" t="t" r="r" b="b"/>
              <a:pathLst>
                <a:path w="14421" h="9621" extrusionOk="0">
                  <a:moveTo>
                    <a:pt x="13127" y="0"/>
                  </a:moveTo>
                  <a:lnTo>
                    <a:pt x="0" y="7298"/>
                  </a:lnTo>
                  <a:lnTo>
                    <a:pt x="1293" y="9621"/>
                  </a:lnTo>
                  <a:lnTo>
                    <a:pt x="14420" y="2323"/>
                  </a:lnTo>
                  <a:lnTo>
                    <a:pt x="1312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58"/>
            <p:cNvSpPr/>
            <p:nvPr/>
          </p:nvSpPr>
          <p:spPr>
            <a:xfrm>
              <a:off x="1754075" y="2247700"/>
              <a:ext cx="360525" cy="240550"/>
            </a:xfrm>
            <a:custGeom>
              <a:avLst/>
              <a:gdLst/>
              <a:ahLst/>
              <a:cxnLst/>
              <a:rect l="l" t="t" r="r" b="b"/>
              <a:pathLst>
                <a:path w="14421" h="9622" extrusionOk="0">
                  <a:moveTo>
                    <a:pt x="13128" y="1"/>
                  </a:moveTo>
                  <a:lnTo>
                    <a:pt x="1" y="7298"/>
                  </a:lnTo>
                  <a:lnTo>
                    <a:pt x="1294" y="9621"/>
                  </a:lnTo>
                  <a:lnTo>
                    <a:pt x="14421" y="2324"/>
                  </a:lnTo>
                  <a:lnTo>
                    <a:pt x="1312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58"/>
            <p:cNvSpPr/>
            <p:nvPr/>
          </p:nvSpPr>
          <p:spPr>
            <a:xfrm>
              <a:off x="1703675" y="2098125"/>
              <a:ext cx="266300" cy="188500"/>
            </a:xfrm>
            <a:custGeom>
              <a:avLst/>
              <a:gdLst/>
              <a:ahLst/>
              <a:cxnLst/>
              <a:rect l="l" t="t" r="r" b="b"/>
              <a:pathLst>
                <a:path w="10652" h="7540" extrusionOk="0">
                  <a:moveTo>
                    <a:pt x="9358" y="1"/>
                  </a:moveTo>
                  <a:lnTo>
                    <a:pt x="1" y="5217"/>
                  </a:lnTo>
                  <a:lnTo>
                    <a:pt x="1272" y="7540"/>
                  </a:lnTo>
                  <a:lnTo>
                    <a:pt x="10651" y="2324"/>
                  </a:lnTo>
                  <a:lnTo>
                    <a:pt x="9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58"/>
            <p:cNvSpPr/>
            <p:nvPr/>
          </p:nvSpPr>
          <p:spPr>
            <a:xfrm>
              <a:off x="1546975" y="2719975"/>
              <a:ext cx="463000" cy="1036600"/>
            </a:xfrm>
            <a:custGeom>
              <a:avLst/>
              <a:gdLst/>
              <a:ahLst/>
              <a:cxnLst/>
              <a:rect l="l" t="t" r="r" b="b"/>
              <a:pathLst>
                <a:path w="18520" h="41464" extrusionOk="0">
                  <a:moveTo>
                    <a:pt x="16613" y="0"/>
                  </a:moveTo>
                  <a:cubicBezTo>
                    <a:pt x="11967" y="1030"/>
                    <a:pt x="7759" y="3616"/>
                    <a:pt x="4757" y="7320"/>
                  </a:cubicBezTo>
                  <a:cubicBezTo>
                    <a:pt x="1688" y="11067"/>
                    <a:pt x="1" y="15801"/>
                    <a:pt x="1" y="20644"/>
                  </a:cubicBezTo>
                  <a:cubicBezTo>
                    <a:pt x="1" y="30966"/>
                    <a:pt x="7386" y="39732"/>
                    <a:pt x="17555" y="41464"/>
                  </a:cubicBezTo>
                  <a:lnTo>
                    <a:pt x="18519" y="35809"/>
                  </a:lnTo>
                  <a:cubicBezTo>
                    <a:pt x="11134" y="34538"/>
                    <a:pt x="5765" y="28161"/>
                    <a:pt x="5765" y="20644"/>
                  </a:cubicBezTo>
                  <a:cubicBezTo>
                    <a:pt x="5765" y="13478"/>
                    <a:pt x="10827" y="7167"/>
                    <a:pt x="17840" y="5632"/>
                  </a:cubicBezTo>
                  <a:lnTo>
                    <a:pt x="166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58"/>
            <p:cNvSpPr/>
            <p:nvPr/>
          </p:nvSpPr>
          <p:spPr>
            <a:xfrm>
              <a:off x="1743675" y="2598350"/>
              <a:ext cx="392300" cy="392300"/>
            </a:xfrm>
            <a:custGeom>
              <a:avLst/>
              <a:gdLst/>
              <a:ahLst/>
              <a:cxnLst/>
              <a:rect l="l" t="t" r="r" b="b"/>
              <a:pathLst>
                <a:path w="15692" h="15692" extrusionOk="0">
                  <a:moveTo>
                    <a:pt x="7846" y="0"/>
                  </a:moveTo>
                  <a:cubicBezTo>
                    <a:pt x="3507" y="0"/>
                    <a:pt x="0" y="3507"/>
                    <a:pt x="0" y="7846"/>
                  </a:cubicBezTo>
                  <a:cubicBezTo>
                    <a:pt x="0" y="12163"/>
                    <a:pt x="3507" y="15691"/>
                    <a:pt x="7846" y="15691"/>
                  </a:cubicBezTo>
                  <a:cubicBezTo>
                    <a:pt x="12163" y="15691"/>
                    <a:pt x="15692" y="12163"/>
                    <a:pt x="15692" y="7846"/>
                  </a:cubicBezTo>
                  <a:cubicBezTo>
                    <a:pt x="15692" y="3507"/>
                    <a:pt x="12163" y="0"/>
                    <a:pt x="784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58"/>
            <p:cNvSpPr/>
            <p:nvPr/>
          </p:nvSpPr>
          <p:spPr>
            <a:xfrm>
              <a:off x="1792425" y="2647100"/>
              <a:ext cx="294250" cy="294775"/>
            </a:xfrm>
            <a:custGeom>
              <a:avLst/>
              <a:gdLst/>
              <a:ahLst/>
              <a:cxnLst/>
              <a:rect l="l" t="t" r="r" b="b"/>
              <a:pathLst>
                <a:path w="11770" h="11791" extrusionOk="0">
                  <a:moveTo>
                    <a:pt x="5896" y="1"/>
                  </a:moveTo>
                  <a:cubicBezTo>
                    <a:pt x="2631" y="1"/>
                    <a:pt x="1" y="2630"/>
                    <a:pt x="1" y="5896"/>
                  </a:cubicBezTo>
                  <a:cubicBezTo>
                    <a:pt x="1" y="9139"/>
                    <a:pt x="2631" y="11791"/>
                    <a:pt x="5896" y="11791"/>
                  </a:cubicBezTo>
                  <a:cubicBezTo>
                    <a:pt x="9139" y="11791"/>
                    <a:pt x="11769" y="9139"/>
                    <a:pt x="11769" y="5896"/>
                  </a:cubicBezTo>
                  <a:cubicBezTo>
                    <a:pt x="11769" y="2630"/>
                    <a:pt x="9139" y="1"/>
                    <a:pt x="589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58"/>
            <p:cNvSpPr/>
            <p:nvPr/>
          </p:nvSpPr>
          <p:spPr>
            <a:xfrm>
              <a:off x="1662600" y="3731900"/>
              <a:ext cx="1165350" cy="176425"/>
            </a:xfrm>
            <a:custGeom>
              <a:avLst/>
              <a:gdLst/>
              <a:ahLst/>
              <a:cxnLst/>
              <a:rect l="l" t="t" r="r" b="b"/>
              <a:pathLst>
                <a:path w="46614" h="7057" extrusionOk="0">
                  <a:moveTo>
                    <a:pt x="0" y="0"/>
                  </a:moveTo>
                  <a:lnTo>
                    <a:pt x="0" y="7057"/>
                  </a:lnTo>
                  <a:lnTo>
                    <a:pt x="46613" y="7057"/>
                  </a:lnTo>
                  <a:lnTo>
                    <a:pt x="4661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58"/>
            <p:cNvSpPr/>
            <p:nvPr/>
          </p:nvSpPr>
          <p:spPr>
            <a:xfrm>
              <a:off x="2044450" y="3605875"/>
              <a:ext cx="783500" cy="56475"/>
            </a:xfrm>
            <a:custGeom>
              <a:avLst/>
              <a:gdLst/>
              <a:ahLst/>
              <a:cxnLst/>
              <a:rect l="l" t="t" r="r" b="b"/>
              <a:pathLst>
                <a:path w="31340" h="2259" extrusionOk="0">
                  <a:moveTo>
                    <a:pt x="1" y="1"/>
                  </a:moveTo>
                  <a:lnTo>
                    <a:pt x="1" y="2258"/>
                  </a:lnTo>
                  <a:lnTo>
                    <a:pt x="31339" y="2258"/>
                  </a:lnTo>
                  <a:lnTo>
                    <a:pt x="31339"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58"/>
            <p:cNvSpPr/>
            <p:nvPr/>
          </p:nvSpPr>
          <p:spPr>
            <a:xfrm>
              <a:off x="1839000" y="3537800"/>
              <a:ext cx="316700" cy="288500"/>
            </a:xfrm>
            <a:custGeom>
              <a:avLst/>
              <a:gdLst/>
              <a:ahLst/>
              <a:cxnLst/>
              <a:rect l="l" t="t" r="r" b="b"/>
              <a:pathLst>
                <a:path w="12668" h="11540" extrusionOk="0">
                  <a:moveTo>
                    <a:pt x="6342" y="1"/>
                  </a:moveTo>
                  <a:cubicBezTo>
                    <a:pt x="4866" y="1"/>
                    <a:pt x="3387" y="565"/>
                    <a:pt x="2258" y="1694"/>
                  </a:cubicBezTo>
                  <a:cubicBezTo>
                    <a:pt x="1" y="3951"/>
                    <a:pt x="1" y="7611"/>
                    <a:pt x="2258" y="9846"/>
                  </a:cubicBezTo>
                  <a:cubicBezTo>
                    <a:pt x="3387" y="10975"/>
                    <a:pt x="4866" y="11539"/>
                    <a:pt x="6342" y="11539"/>
                  </a:cubicBezTo>
                  <a:cubicBezTo>
                    <a:pt x="7819" y="11539"/>
                    <a:pt x="9293" y="10975"/>
                    <a:pt x="10410" y="9846"/>
                  </a:cubicBezTo>
                  <a:cubicBezTo>
                    <a:pt x="12668" y="7611"/>
                    <a:pt x="12668" y="3951"/>
                    <a:pt x="10410" y="1694"/>
                  </a:cubicBezTo>
                  <a:cubicBezTo>
                    <a:pt x="9293" y="565"/>
                    <a:pt x="7819" y="1"/>
                    <a:pt x="634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58"/>
            <p:cNvSpPr/>
            <p:nvPr/>
          </p:nvSpPr>
          <p:spPr>
            <a:xfrm>
              <a:off x="1908025" y="3592725"/>
              <a:ext cx="178650" cy="178650"/>
            </a:xfrm>
            <a:custGeom>
              <a:avLst/>
              <a:gdLst/>
              <a:ahLst/>
              <a:cxnLst/>
              <a:rect l="l" t="t" r="r" b="b"/>
              <a:pathLst>
                <a:path w="7146" h="7146" extrusionOk="0">
                  <a:moveTo>
                    <a:pt x="3573" y="1"/>
                  </a:moveTo>
                  <a:cubicBezTo>
                    <a:pt x="1601" y="1"/>
                    <a:pt x="1" y="1601"/>
                    <a:pt x="1" y="3573"/>
                  </a:cubicBezTo>
                  <a:cubicBezTo>
                    <a:pt x="1" y="5545"/>
                    <a:pt x="1601" y="7145"/>
                    <a:pt x="3573" y="7145"/>
                  </a:cubicBezTo>
                  <a:cubicBezTo>
                    <a:pt x="5545" y="7145"/>
                    <a:pt x="7145" y="5545"/>
                    <a:pt x="7145" y="3573"/>
                  </a:cubicBezTo>
                  <a:cubicBezTo>
                    <a:pt x="7145" y="1601"/>
                    <a:pt x="5545" y="1"/>
                    <a:pt x="357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85" name="Google Shape;1885;p58"/>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86" name="Google Shape;1886;p58"/>
          <p:cNvGrpSpPr/>
          <p:nvPr/>
        </p:nvGrpSpPr>
        <p:grpSpPr>
          <a:xfrm>
            <a:off x="3390473" y="3826747"/>
            <a:ext cx="770222" cy="1234959"/>
            <a:chOff x="146925" y="2071925"/>
            <a:chExt cx="565425" cy="906525"/>
          </a:xfrm>
        </p:grpSpPr>
        <p:sp>
          <p:nvSpPr>
            <p:cNvPr id="1887" name="Google Shape;1887;p58"/>
            <p:cNvSpPr/>
            <p:nvPr/>
          </p:nvSpPr>
          <p:spPr>
            <a:xfrm>
              <a:off x="146925" y="2123625"/>
              <a:ext cx="565425" cy="854825"/>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58"/>
            <p:cNvSpPr/>
            <p:nvPr/>
          </p:nvSpPr>
          <p:spPr>
            <a:xfrm>
              <a:off x="196975" y="2657350"/>
              <a:ext cx="464525" cy="28695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58"/>
            <p:cNvSpPr/>
            <p:nvPr/>
          </p:nvSpPr>
          <p:spPr>
            <a:xfrm>
              <a:off x="364575" y="2978400"/>
              <a:ext cx="26725" cy="25"/>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58"/>
            <p:cNvSpPr/>
            <p:nvPr/>
          </p:nvSpPr>
          <p:spPr>
            <a:xfrm>
              <a:off x="317875" y="2071925"/>
              <a:ext cx="223525" cy="85075"/>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58"/>
            <p:cNvSpPr/>
            <p:nvPr/>
          </p:nvSpPr>
          <p:spPr>
            <a:xfrm>
              <a:off x="352900" y="2081100"/>
              <a:ext cx="7550" cy="6507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58"/>
            <p:cNvSpPr/>
            <p:nvPr/>
          </p:nvSpPr>
          <p:spPr>
            <a:xfrm>
              <a:off x="401275" y="2081100"/>
              <a:ext cx="7525" cy="6507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58"/>
            <p:cNvSpPr/>
            <p:nvPr/>
          </p:nvSpPr>
          <p:spPr>
            <a:xfrm>
              <a:off x="450475" y="2081100"/>
              <a:ext cx="7525" cy="6507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58"/>
            <p:cNvSpPr/>
            <p:nvPr/>
          </p:nvSpPr>
          <p:spPr>
            <a:xfrm>
              <a:off x="498850" y="2081100"/>
              <a:ext cx="7525" cy="6507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95" name="Google Shape;1895;p58"/>
          <p:cNvGrpSpPr/>
          <p:nvPr/>
        </p:nvGrpSpPr>
        <p:grpSpPr>
          <a:xfrm>
            <a:off x="4220780" y="3979874"/>
            <a:ext cx="678205" cy="1082688"/>
            <a:chOff x="894125" y="2648175"/>
            <a:chExt cx="497875" cy="794750"/>
          </a:xfrm>
        </p:grpSpPr>
        <p:sp>
          <p:nvSpPr>
            <p:cNvPr id="1896" name="Google Shape;1896;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3" name="Google Shape;1903;p58"/>
          <p:cNvGrpSpPr/>
          <p:nvPr/>
        </p:nvGrpSpPr>
        <p:grpSpPr>
          <a:xfrm flipH="1">
            <a:off x="4959055" y="3979874"/>
            <a:ext cx="678205" cy="1082688"/>
            <a:chOff x="894125" y="2648175"/>
            <a:chExt cx="497875" cy="794750"/>
          </a:xfrm>
        </p:grpSpPr>
        <p:sp>
          <p:nvSpPr>
            <p:cNvPr id="1904" name="Google Shape;1904;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11" name="Google Shape;1911;p58"/>
          <p:cNvGrpSpPr/>
          <p:nvPr/>
        </p:nvGrpSpPr>
        <p:grpSpPr>
          <a:xfrm>
            <a:off x="6380109" y="3870441"/>
            <a:ext cx="1402266" cy="1188395"/>
            <a:chOff x="6380109" y="3870441"/>
            <a:chExt cx="1402266" cy="1188395"/>
          </a:xfrm>
        </p:grpSpPr>
        <p:sp>
          <p:nvSpPr>
            <p:cNvPr id="1912" name="Google Shape;1912;p58"/>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58"/>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58"/>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58"/>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58"/>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58"/>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58"/>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58"/>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58"/>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58"/>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58"/>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58"/>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58"/>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58"/>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58"/>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58"/>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58"/>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58"/>
            <p:cNvSpPr/>
            <p:nvPr/>
          </p:nvSpPr>
          <p:spPr>
            <a:xfrm flipH="1">
              <a:off x="7184698"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58"/>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58"/>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58"/>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58"/>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58"/>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58"/>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58"/>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58"/>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58"/>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58"/>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58"/>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58"/>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58"/>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58"/>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58"/>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5" name="Google Shape;1945;p58"/>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58"/>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58"/>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58"/>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58"/>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58"/>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58"/>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58"/>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58"/>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58"/>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58"/>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56" name="Google Shape;1956;p58"/>
          <p:cNvSpPr/>
          <p:nvPr/>
        </p:nvSpPr>
        <p:spPr>
          <a:xfrm>
            <a:off x="6380093" y="34467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58"/>
          <p:cNvSpPr/>
          <p:nvPr/>
        </p:nvSpPr>
        <p:spPr>
          <a:xfrm>
            <a:off x="5907608" y="42458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58"/>
          <p:cNvSpPr/>
          <p:nvPr/>
        </p:nvSpPr>
        <p:spPr>
          <a:xfrm>
            <a:off x="2998640" y="3799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58"/>
          <p:cNvSpPr/>
          <p:nvPr/>
        </p:nvSpPr>
        <p:spPr>
          <a:xfrm>
            <a:off x="1446175" y="22607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67"/>
                                        </p:tgtEl>
                                        <p:attrNameLst>
                                          <p:attrName>style.visibility</p:attrName>
                                        </p:attrNameLst>
                                      </p:cBhvr>
                                      <p:to>
                                        <p:strVal val="visible"/>
                                      </p:to>
                                    </p:set>
                                    <p:animEffect transition="in" filter="fade">
                                      <p:cBhvr>
                                        <p:cTn id="7" dur="1000"/>
                                        <p:tgtEl>
                                          <p:spTgt spid="1867"/>
                                        </p:tgtEl>
                                      </p:cBhvr>
                                    </p:animEffect>
                                    <p:anim calcmode="lin" valueType="num">
                                      <p:cBhvr>
                                        <p:cTn id="8" dur="1000" fill="hold"/>
                                        <p:tgtEl>
                                          <p:spTgt spid="1867"/>
                                        </p:tgtEl>
                                        <p:attrNameLst>
                                          <p:attrName>ppt_x</p:attrName>
                                        </p:attrNameLst>
                                      </p:cBhvr>
                                      <p:tavLst>
                                        <p:tav tm="0">
                                          <p:val>
                                            <p:strVal val="#ppt_x"/>
                                          </p:val>
                                        </p:tav>
                                        <p:tav tm="100000">
                                          <p:val>
                                            <p:strVal val="#ppt_x"/>
                                          </p:val>
                                        </p:tav>
                                      </p:tavLst>
                                    </p:anim>
                                    <p:anim calcmode="lin" valueType="num">
                                      <p:cBhvr>
                                        <p:cTn id="9" dur="1000" fill="hold"/>
                                        <p:tgtEl>
                                          <p:spTgt spid="18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59"/>
          <p:cNvSpPr/>
          <p:nvPr/>
        </p:nvSpPr>
        <p:spPr>
          <a:xfrm>
            <a:off x="301425" y="2292025"/>
            <a:ext cx="6728449" cy="2809511"/>
          </a:xfrm>
          <a:custGeom>
            <a:avLst/>
            <a:gdLst/>
            <a:ahLst/>
            <a:cxnLst/>
            <a:rect l="l" t="t" r="r" b="b"/>
            <a:pathLst>
              <a:path w="168961" h="115880" extrusionOk="0">
                <a:moveTo>
                  <a:pt x="67199" y="0"/>
                </a:moveTo>
                <a:cubicBezTo>
                  <a:pt x="52119" y="0"/>
                  <a:pt x="40276" y="13248"/>
                  <a:pt x="36264" y="31487"/>
                </a:cubicBezTo>
                <a:cubicBezTo>
                  <a:pt x="30971" y="55711"/>
                  <a:pt x="17885" y="56671"/>
                  <a:pt x="8957" y="81186"/>
                </a:cubicBezTo>
                <a:cubicBezTo>
                  <a:pt x="0" y="105701"/>
                  <a:pt x="15064" y="115879"/>
                  <a:pt x="15064" y="115879"/>
                </a:cubicBezTo>
                <a:lnTo>
                  <a:pt x="142293" y="114163"/>
                </a:lnTo>
                <a:cubicBezTo>
                  <a:pt x="168961" y="87176"/>
                  <a:pt x="164860" y="48034"/>
                  <a:pt x="134674" y="41170"/>
                </a:cubicBezTo>
                <a:cubicBezTo>
                  <a:pt x="104488" y="34336"/>
                  <a:pt x="105041" y="17179"/>
                  <a:pt x="82852" y="4529"/>
                </a:cubicBezTo>
                <a:cubicBezTo>
                  <a:pt x="77396" y="1414"/>
                  <a:pt x="72125" y="0"/>
                  <a:pt x="671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5" name="Google Shape;1965;p59"/>
          <p:cNvSpPr txBox="1">
            <a:spLocks noGrp="1"/>
          </p:cNvSpPr>
          <p:nvPr>
            <p:ph type="title"/>
          </p:nvPr>
        </p:nvSpPr>
        <p:spPr>
          <a:xfrm>
            <a:off x="3780326" y="1858646"/>
            <a:ext cx="4633800" cy="53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a:t>
            </a:r>
            <a:r>
              <a:rPr lang="en-US"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 </a:t>
            </a:r>
            <a:r>
              <a:rPr lang="vi-VN" sz="2800" b="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tạo thành </a:t>
            </a:r>
            <a:r>
              <a:rPr lang="vi-VN"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sau ph</a:t>
            </a:r>
            <a:r>
              <a:rPr lang="en-US" sz="2800" b="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ứng </a:t>
            </a:r>
            <a:r>
              <a:rPr lang="en-US" sz="2800" b="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gọi là chất </a:t>
            </a:r>
            <a:r>
              <a:rPr lang="vi-VN" sz="2800" b="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s</a:t>
            </a:r>
            <a:r>
              <a:rPr lang="en-US" sz="2800" b="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b="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 phẩm</a:t>
            </a:r>
            <a:r>
              <a:rPr lang="vi-VN" sz="2800" b="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vi-VN" sz="3600" b="0" dirty="0">
              <a:solidFill>
                <a:schemeClr val="dk2"/>
              </a:solidFill>
              <a:latin typeface="Times New Roman" panose="02020603050405020304" pitchFamily="18" charset="0"/>
              <a:cs typeface="Times New Roman" panose="02020603050405020304" pitchFamily="18" charset="0"/>
            </a:endParaRPr>
          </a:p>
        </p:txBody>
      </p:sp>
      <p:sp>
        <p:nvSpPr>
          <p:cNvPr id="1966" name="Google Shape;1966;p59"/>
          <p:cNvSpPr txBox="1">
            <a:spLocks noGrp="1"/>
          </p:cNvSpPr>
          <p:nvPr>
            <p:ph type="subTitle" idx="1"/>
          </p:nvPr>
        </p:nvSpPr>
        <p:spPr>
          <a:xfrm>
            <a:off x="2584336" y="620425"/>
            <a:ext cx="5846364" cy="1212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 </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ban </a:t>
            </a:r>
            <a:r>
              <a:rPr lang="en-US" sz="2800" dirty="0" err="1">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đầ</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u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bị bi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đổ</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trong 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ứng </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gọi là ch</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 tham gia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ứng</a:t>
            </a:r>
            <a:endParaRPr lang="vi-VN" sz="3200" dirty="0">
              <a:latin typeface="Times New Roman" panose="02020603050405020304" pitchFamily="18" charset="0"/>
              <a:cs typeface="Times New Roman" panose="02020603050405020304" pitchFamily="18" charset="0"/>
            </a:endParaRPr>
          </a:p>
        </p:txBody>
      </p:sp>
      <p:grpSp>
        <p:nvGrpSpPr>
          <p:cNvPr id="1967" name="Google Shape;1967;p59"/>
          <p:cNvGrpSpPr/>
          <p:nvPr/>
        </p:nvGrpSpPr>
        <p:grpSpPr>
          <a:xfrm>
            <a:off x="4111950" y="4089975"/>
            <a:ext cx="818675" cy="963325"/>
            <a:chOff x="4024450" y="3255175"/>
            <a:chExt cx="818675" cy="963325"/>
          </a:xfrm>
        </p:grpSpPr>
        <p:sp>
          <p:nvSpPr>
            <p:cNvPr id="1968" name="Google Shape;1968;p59"/>
            <p:cNvSpPr/>
            <p:nvPr/>
          </p:nvSpPr>
          <p:spPr>
            <a:xfrm>
              <a:off x="4024450" y="3255175"/>
              <a:ext cx="818675" cy="167225"/>
            </a:xfrm>
            <a:custGeom>
              <a:avLst/>
              <a:gdLst/>
              <a:ahLst/>
              <a:cxnLst/>
              <a:rect l="l" t="t" r="r" b="b"/>
              <a:pathLst>
                <a:path w="32747" h="6689" extrusionOk="0">
                  <a:moveTo>
                    <a:pt x="2560" y="0"/>
                  </a:moveTo>
                  <a:cubicBezTo>
                    <a:pt x="1920" y="0"/>
                    <a:pt x="1397" y="524"/>
                    <a:pt x="1397" y="1163"/>
                  </a:cubicBezTo>
                  <a:lnTo>
                    <a:pt x="1397" y="5206"/>
                  </a:lnTo>
                  <a:cubicBezTo>
                    <a:pt x="1397" y="5322"/>
                    <a:pt x="1397" y="5438"/>
                    <a:pt x="1455" y="5555"/>
                  </a:cubicBezTo>
                  <a:lnTo>
                    <a:pt x="583" y="5555"/>
                  </a:lnTo>
                  <a:cubicBezTo>
                    <a:pt x="263" y="5555"/>
                    <a:pt x="1" y="5787"/>
                    <a:pt x="1" y="6107"/>
                  </a:cubicBezTo>
                  <a:cubicBezTo>
                    <a:pt x="1" y="6427"/>
                    <a:pt x="263" y="6689"/>
                    <a:pt x="583" y="6689"/>
                  </a:cubicBezTo>
                  <a:lnTo>
                    <a:pt x="32165" y="6689"/>
                  </a:lnTo>
                  <a:cubicBezTo>
                    <a:pt x="32484" y="6689"/>
                    <a:pt x="32746" y="6427"/>
                    <a:pt x="32746" y="6107"/>
                  </a:cubicBezTo>
                  <a:cubicBezTo>
                    <a:pt x="32746" y="5787"/>
                    <a:pt x="32484" y="5555"/>
                    <a:pt x="32165" y="5555"/>
                  </a:cubicBezTo>
                  <a:lnTo>
                    <a:pt x="31292" y="5555"/>
                  </a:lnTo>
                  <a:cubicBezTo>
                    <a:pt x="31350" y="5438"/>
                    <a:pt x="31350" y="5322"/>
                    <a:pt x="31350" y="5206"/>
                  </a:cubicBezTo>
                  <a:lnTo>
                    <a:pt x="31350" y="1163"/>
                  </a:lnTo>
                  <a:cubicBezTo>
                    <a:pt x="31350" y="524"/>
                    <a:pt x="30827" y="0"/>
                    <a:pt x="301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59"/>
            <p:cNvSpPr/>
            <p:nvPr/>
          </p:nvSpPr>
          <p:spPr>
            <a:xfrm>
              <a:off x="4127700" y="3277700"/>
              <a:ext cx="20375" cy="115625"/>
            </a:xfrm>
            <a:custGeom>
              <a:avLst/>
              <a:gdLst/>
              <a:ahLst/>
              <a:cxnLst/>
              <a:rect l="l" t="t" r="r" b="b"/>
              <a:pathLst>
                <a:path w="815" h="4625" extrusionOk="0">
                  <a:moveTo>
                    <a:pt x="408" y="1"/>
                  </a:moveTo>
                  <a:cubicBezTo>
                    <a:pt x="204" y="1"/>
                    <a:pt x="0" y="175"/>
                    <a:pt x="0" y="408"/>
                  </a:cubicBezTo>
                  <a:lnTo>
                    <a:pt x="0" y="4217"/>
                  </a:lnTo>
                  <a:cubicBezTo>
                    <a:pt x="0" y="4450"/>
                    <a:pt x="204" y="4625"/>
                    <a:pt x="408" y="4625"/>
                  </a:cubicBezTo>
                  <a:cubicBezTo>
                    <a:pt x="640" y="4625"/>
                    <a:pt x="815" y="4450"/>
                    <a:pt x="815" y="4217"/>
                  </a:cubicBezTo>
                  <a:lnTo>
                    <a:pt x="815" y="408"/>
                  </a:lnTo>
                  <a:cubicBezTo>
                    <a:pt x="815" y="175"/>
                    <a:pt x="640"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59"/>
            <p:cNvSpPr/>
            <p:nvPr/>
          </p:nvSpPr>
          <p:spPr>
            <a:xfrm>
              <a:off x="4226575" y="3277700"/>
              <a:ext cx="20375" cy="115625"/>
            </a:xfrm>
            <a:custGeom>
              <a:avLst/>
              <a:gdLst/>
              <a:ahLst/>
              <a:cxnLst/>
              <a:rect l="l" t="t" r="r" b="b"/>
              <a:pathLst>
                <a:path w="815" h="4625" extrusionOk="0">
                  <a:moveTo>
                    <a:pt x="408" y="1"/>
                  </a:moveTo>
                  <a:cubicBezTo>
                    <a:pt x="175" y="1"/>
                    <a:pt x="0" y="175"/>
                    <a:pt x="0" y="408"/>
                  </a:cubicBezTo>
                  <a:lnTo>
                    <a:pt x="0" y="4217"/>
                  </a:lnTo>
                  <a:cubicBezTo>
                    <a:pt x="0" y="4450"/>
                    <a:pt x="175" y="4625"/>
                    <a:pt x="408" y="4625"/>
                  </a:cubicBezTo>
                  <a:cubicBezTo>
                    <a:pt x="640" y="4625"/>
                    <a:pt x="815" y="4450"/>
                    <a:pt x="815" y="4217"/>
                  </a:cubicBezTo>
                  <a:lnTo>
                    <a:pt x="815" y="408"/>
                  </a:lnTo>
                  <a:cubicBezTo>
                    <a:pt x="815" y="175"/>
                    <a:pt x="640"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59"/>
            <p:cNvSpPr/>
            <p:nvPr/>
          </p:nvSpPr>
          <p:spPr>
            <a:xfrm>
              <a:off x="4324725" y="3277700"/>
              <a:ext cx="20375" cy="115625"/>
            </a:xfrm>
            <a:custGeom>
              <a:avLst/>
              <a:gdLst/>
              <a:ahLst/>
              <a:cxnLst/>
              <a:rect l="l" t="t" r="r" b="b"/>
              <a:pathLst>
                <a:path w="815" h="4625" extrusionOk="0">
                  <a:moveTo>
                    <a:pt x="407" y="1"/>
                  </a:moveTo>
                  <a:cubicBezTo>
                    <a:pt x="204" y="1"/>
                    <a:pt x="0" y="175"/>
                    <a:pt x="0" y="408"/>
                  </a:cubicBezTo>
                  <a:lnTo>
                    <a:pt x="0" y="4217"/>
                  </a:lnTo>
                  <a:cubicBezTo>
                    <a:pt x="0" y="4450"/>
                    <a:pt x="204" y="4625"/>
                    <a:pt x="407" y="4625"/>
                  </a:cubicBezTo>
                  <a:cubicBezTo>
                    <a:pt x="640" y="4625"/>
                    <a:pt x="815" y="4450"/>
                    <a:pt x="815" y="4217"/>
                  </a:cubicBezTo>
                  <a:lnTo>
                    <a:pt x="815" y="408"/>
                  </a:lnTo>
                  <a:cubicBezTo>
                    <a:pt x="815" y="175"/>
                    <a:pt x="640" y="1"/>
                    <a:pt x="40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59"/>
            <p:cNvSpPr/>
            <p:nvPr/>
          </p:nvSpPr>
          <p:spPr>
            <a:xfrm>
              <a:off x="4423600" y="3277700"/>
              <a:ext cx="20375" cy="115625"/>
            </a:xfrm>
            <a:custGeom>
              <a:avLst/>
              <a:gdLst/>
              <a:ahLst/>
              <a:cxnLst/>
              <a:rect l="l" t="t" r="r" b="b"/>
              <a:pathLst>
                <a:path w="815" h="4625" extrusionOk="0">
                  <a:moveTo>
                    <a:pt x="408" y="1"/>
                  </a:moveTo>
                  <a:cubicBezTo>
                    <a:pt x="175" y="1"/>
                    <a:pt x="0" y="175"/>
                    <a:pt x="0" y="408"/>
                  </a:cubicBezTo>
                  <a:lnTo>
                    <a:pt x="0" y="4217"/>
                  </a:lnTo>
                  <a:cubicBezTo>
                    <a:pt x="0" y="4450"/>
                    <a:pt x="175" y="4625"/>
                    <a:pt x="408" y="4625"/>
                  </a:cubicBezTo>
                  <a:cubicBezTo>
                    <a:pt x="640" y="4625"/>
                    <a:pt x="815" y="4450"/>
                    <a:pt x="815" y="4217"/>
                  </a:cubicBezTo>
                  <a:lnTo>
                    <a:pt x="815" y="408"/>
                  </a:lnTo>
                  <a:cubicBezTo>
                    <a:pt x="815" y="175"/>
                    <a:pt x="640"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59"/>
            <p:cNvSpPr/>
            <p:nvPr/>
          </p:nvSpPr>
          <p:spPr>
            <a:xfrm>
              <a:off x="4522475" y="3277700"/>
              <a:ext cx="20375" cy="115625"/>
            </a:xfrm>
            <a:custGeom>
              <a:avLst/>
              <a:gdLst/>
              <a:ahLst/>
              <a:cxnLst/>
              <a:rect l="l" t="t" r="r" b="b"/>
              <a:pathLst>
                <a:path w="815" h="4625" extrusionOk="0">
                  <a:moveTo>
                    <a:pt x="408" y="1"/>
                  </a:moveTo>
                  <a:cubicBezTo>
                    <a:pt x="175" y="1"/>
                    <a:pt x="0" y="175"/>
                    <a:pt x="0" y="408"/>
                  </a:cubicBezTo>
                  <a:lnTo>
                    <a:pt x="0" y="4217"/>
                  </a:lnTo>
                  <a:cubicBezTo>
                    <a:pt x="0" y="4450"/>
                    <a:pt x="175" y="4625"/>
                    <a:pt x="408" y="4625"/>
                  </a:cubicBezTo>
                  <a:cubicBezTo>
                    <a:pt x="611" y="4625"/>
                    <a:pt x="815" y="4450"/>
                    <a:pt x="815" y="4217"/>
                  </a:cubicBezTo>
                  <a:lnTo>
                    <a:pt x="815" y="408"/>
                  </a:lnTo>
                  <a:cubicBezTo>
                    <a:pt x="815" y="175"/>
                    <a:pt x="611"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59"/>
            <p:cNvSpPr/>
            <p:nvPr/>
          </p:nvSpPr>
          <p:spPr>
            <a:xfrm>
              <a:off x="4620625" y="3277700"/>
              <a:ext cx="20375" cy="115625"/>
            </a:xfrm>
            <a:custGeom>
              <a:avLst/>
              <a:gdLst/>
              <a:ahLst/>
              <a:cxnLst/>
              <a:rect l="l" t="t" r="r" b="b"/>
              <a:pathLst>
                <a:path w="815" h="4625" extrusionOk="0">
                  <a:moveTo>
                    <a:pt x="407" y="1"/>
                  </a:moveTo>
                  <a:cubicBezTo>
                    <a:pt x="175" y="1"/>
                    <a:pt x="0" y="175"/>
                    <a:pt x="0" y="408"/>
                  </a:cubicBezTo>
                  <a:lnTo>
                    <a:pt x="0" y="4217"/>
                  </a:lnTo>
                  <a:cubicBezTo>
                    <a:pt x="0" y="4450"/>
                    <a:pt x="175" y="4625"/>
                    <a:pt x="407" y="4625"/>
                  </a:cubicBezTo>
                  <a:cubicBezTo>
                    <a:pt x="640" y="4625"/>
                    <a:pt x="815" y="4450"/>
                    <a:pt x="815" y="4217"/>
                  </a:cubicBezTo>
                  <a:lnTo>
                    <a:pt x="815" y="408"/>
                  </a:lnTo>
                  <a:cubicBezTo>
                    <a:pt x="815" y="175"/>
                    <a:pt x="640" y="1"/>
                    <a:pt x="40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59"/>
            <p:cNvSpPr/>
            <p:nvPr/>
          </p:nvSpPr>
          <p:spPr>
            <a:xfrm>
              <a:off x="4719500" y="3277700"/>
              <a:ext cx="20375" cy="115625"/>
            </a:xfrm>
            <a:custGeom>
              <a:avLst/>
              <a:gdLst/>
              <a:ahLst/>
              <a:cxnLst/>
              <a:rect l="l" t="t" r="r" b="b"/>
              <a:pathLst>
                <a:path w="815" h="4625" extrusionOk="0">
                  <a:moveTo>
                    <a:pt x="407" y="1"/>
                  </a:moveTo>
                  <a:cubicBezTo>
                    <a:pt x="175" y="1"/>
                    <a:pt x="0" y="175"/>
                    <a:pt x="0" y="408"/>
                  </a:cubicBezTo>
                  <a:lnTo>
                    <a:pt x="0" y="4217"/>
                  </a:lnTo>
                  <a:cubicBezTo>
                    <a:pt x="0" y="4450"/>
                    <a:pt x="175" y="4625"/>
                    <a:pt x="407" y="4625"/>
                  </a:cubicBezTo>
                  <a:cubicBezTo>
                    <a:pt x="611" y="4625"/>
                    <a:pt x="815" y="4450"/>
                    <a:pt x="815" y="4217"/>
                  </a:cubicBezTo>
                  <a:lnTo>
                    <a:pt x="815" y="408"/>
                  </a:lnTo>
                  <a:cubicBezTo>
                    <a:pt x="815" y="175"/>
                    <a:pt x="611" y="1"/>
                    <a:pt x="40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59"/>
            <p:cNvSpPr/>
            <p:nvPr/>
          </p:nvSpPr>
          <p:spPr>
            <a:xfrm>
              <a:off x="4066625" y="3422375"/>
              <a:ext cx="734325" cy="796125"/>
            </a:xfrm>
            <a:custGeom>
              <a:avLst/>
              <a:gdLst/>
              <a:ahLst/>
              <a:cxnLst/>
              <a:rect l="l" t="t" r="r" b="b"/>
              <a:pathLst>
                <a:path w="29373" h="31845" extrusionOk="0">
                  <a:moveTo>
                    <a:pt x="1" y="1"/>
                  </a:moveTo>
                  <a:lnTo>
                    <a:pt x="1" y="29489"/>
                  </a:lnTo>
                  <a:cubicBezTo>
                    <a:pt x="1" y="30797"/>
                    <a:pt x="1048" y="31844"/>
                    <a:pt x="2356" y="31844"/>
                  </a:cubicBezTo>
                  <a:lnTo>
                    <a:pt x="27017" y="31844"/>
                  </a:lnTo>
                  <a:cubicBezTo>
                    <a:pt x="28326" y="31844"/>
                    <a:pt x="29372" y="30797"/>
                    <a:pt x="29372" y="29489"/>
                  </a:cubicBezTo>
                  <a:lnTo>
                    <a:pt x="29372"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59"/>
            <p:cNvSpPr/>
            <p:nvPr/>
          </p:nvSpPr>
          <p:spPr>
            <a:xfrm>
              <a:off x="4094975" y="3631550"/>
              <a:ext cx="677625" cy="555675"/>
            </a:xfrm>
            <a:custGeom>
              <a:avLst/>
              <a:gdLst/>
              <a:ahLst/>
              <a:cxnLst/>
              <a:rect l="l" t="t" r="r" b="b"/>
              <a:pathLst>
                <a:path w="27105" h="22227" extrusionOk="0">
                  <a:moveTo>
                    <a:pt x="4607" y="1"/>
                  </a:moveTo>
                  <a:cubicBezTo>
                    <a:pt x="2706" y="1"/>
                    <a:pt x="1173" y="263"/>
                    <a:pt x="1" y="591"/>
                  </a:cubicBezTo>
                  <a:lnTo>
                    <a:pt x="1" y="20046"/>
                  </a:lnTo>
                  <a:cubicBezTo>
                    <a:pt x="1" y="21238"/>
                    <a:pt x="990" y="22227"/>
                    <a:pt x="2182" y="22227"/>
                  </a:cubicBezTo>
                  <a:lnTo>
                    <a:pt x="24923" y="22227"/>
                  </a:lnTo>
                  <a:cubicBezTo>
                    <a:pt x="26116" y="22227"/>
                    <a:pt x="27104" y="21238"/>
                    <a:pt x="27104" y="20046"/>
                  </a:cubicBezTo>
                  <a:lnTo>
                    <a:pt x="27104" y="2539"/>
                  </a:lnTo>
                  <a:cubicBezTo>
                    <a:pt x="25417" y="2854"/>
                    <a:pt x="23589" y="3060"/>
                    <a:pt x="21684" y="3060"/>
                  </a:cubicBezTo>
                  <a:cubicBezTo>
                    <a:pt x="19190" y="3060"/>
                    <a:pt x="16565" y="2707"/>
                    <a:pt x="13960" y="1783"/>
                  </a:cubicBezTo>
                  <a:cubicBezTo>
                    <a:pt x="10203" y="449"/>
                    <a:pt x="7091" y="1"/>
                    <a:pt x="4607"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59"/>
            <p:cNvSpPr/>
            <p:nvPr/>
          </p:nvSpPr>
          <p:spPr>
            <a:xfrm>
              <a:off x="4230925" y="3598325"/>
              <a:ext cx="413700" cy="343900"/>
            </a:xfrm>
            <a:custGeom>
              <a:avLst/>
              <a:gdLst/>
              <a:ahLst/>
              <a:cxnLst/>
              <a:rect l="l" t="t" r="r" b="b"/>
              <a:pathLst>
                <a:path w="16548" h="13756" extrusionOk="0">
                  <a:moveTo>
                    <a:pt x="1" y="0"/>
                  </a:moveTo>
                  <a:lnTo>
                    <a:pt x="1" y="13756"/>
                  </a:lnTo>
                  <a:lnTo>
                    <a:pt x="16548" y="13756"/>
                  </a:lnTo>
                  <a:lnTo>
                    <a:pt x="16548"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59"/>
            <p:cNvSpPr/>
            <p:nvPr/>
          </p:nvSpPr>
          <p:spPr>
            <a:xfrm>
              <a:off x="4280375" y="3677575"/>
              <a:ext cx="315550" cy="18200"/>
            </a:xfrm>
            <a:custGeom>
              <a:avLst/>
              <a:gdLst/>
              <a:ahLst/>
              <a:cxnLst/>
              <a:rect l="l" t="t" r="r" b="b"/>
              <a:pathLst>
                <a:path w="12622" h="728" extrusionOk="0">
                  <a:moveTo>
                    <a:pt x="0" y="0"/>
                  </a:moveTo>
                  <a:lnTo>
                    <a:pt x="0" y="727"/>
                  </a:lnTo>
                  <a:lnTo>
                    <a:pt x="12622" y="727"/>
                  </a:lnTo>
                  <a:lnTo>
                    <a:pt x="1262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59"/>
            <p:cNvSpPr/>
            <p:nvPr/>
          </p:nvSpPr>
          <p:spPr>
            <a:xfrm>
              <a:off x="4280375" y="3760450"/>
              <a:ext cx="315550" cy="18925"/>
            </a:xfrm>
            <a:custGeom>
              <a:avLst/>
              <a:gdLst/>
              <a:ahLst/>
              <a:cxnLst/>
              <a:rect l="l" t="t" r="r" b="b"/>
              <a:pathLst>
                <a:path w="12622" h="757" extrusionOk="0">
                  <a:moveTo>
                    <a:pt x="0" y="0"/>
                  </a:moveTo>
                  <a:lnTo>
                    <a:pt x="0" y="757"/>
                  </a:lnTo>
                  <a:lnTo>
                    <a:pt x="12622" y="757"/>
                  </a:lnTo>
                  <a:lnTo>
                    <a:pt x="1262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59"/>
            <p:cNvSpPr/>
            <p:nvPr/>
          </p:nvSpPr>
          <p:spPr>
            <a:xfrm>
              <a:off x="4280375" y="3844050"/>
              <a:ext cx="315550" cy="18925"/>
            </a:xfrm>
            <a:custGeom>
              <a:avLst/>
              <a:gdLst/>
              <a:ahLst/>
              <a:cxnLst/>
              <a:rect l="l" t="t" r="r" b="b"/>
              <a:pathLst>
                <a:path w="12622" h="757" extrusionOk="0">
                  <a:moveTo>
                    <a:pt x="0" y="1"/>
                  </a:moveTo>
                  <a:lnTo>
                    <a:pt x="0" y="757"/>
                  </a:lnTo>
                  <a:lnTo>
                    <a:pt x="12622" y="757"/>
                  </a:lnTo>
                  <a:lnTo>
                    <a:pt x="1262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59"/>
            <p:cNvSpPr/>
            <p:nvPr/>
          </p:nvSpPr>
          <p:spPr>
            <a:xfrm>
              <a:off x="4148050" y="3478375"/>
              <a:ext cx="98900" cy="606350"/>
            </a:xfrm>
            <a:custGeom>
              <a:avLst/>
              <a:gdLst/>
              <a:ahLst/>
              <a:cxnLst/>
              <a:rect l="l" t="t" r="r" b="b"/>
              <a:pathLst>
                <a:path w="3956" h="24254" extrusionOk="0">
                  <a:moveTo>
                    <a:pt x="1978" y="0"/>
                  </a:moveTo>
                  <a:cubicBezTo>
                    <a:pt x="902" y="0"/>
                    <a:pt x="1" y="902"/>
                    <a:pt x="1" y="1978"/>
                  </a:cubicBezTo>
                  <a:lnTo>
                    <a:pt x="1" y="22276"/>
                  </a:lnTo>
                  <a:cubicBezTo>
                    <a:pt x="1" y="23381"/>
                    <a:pt x="902" y="24254"/>
                    <a:pt x="1978" y="24254"/>
                  </a:cubicBezTo>
                  <a:cubicBezTo>
                    <a:pt x="3054" y="24254"/>
                    <a:pt x="3956" y="23381"/>
                    <a:pt x="3956" y="22276"/>
                  </a:cubicBezTo>
                  <a:lnTo>
                    <a:pt x="3956" y="1978"/>
                  </a:lnTo>
                  <a:cubicBezTo>
                    <a:pt x="3956" y="902"/>
                    <a:pt x="3054" y="0"/>
                    <a:pt x="1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83" name="Google Shape;1983;p59"/>
          <p:cNvGrpSpPr/>
          <p:nvPr/>
        </p:nvGrpSpPr>
        <p:grpSpPr>
          <a:xfrm>
            <a:off x="980604" y="1887116"/>
            <a:ext cx="1958886" cy="3214358"/>
            <a:chOff x="699775" y="1023200"/>
            <a:chExt cx="1648200" cy="2704550"/>
          </a:xfrm>
        </p:grpSpPr>
        <p:sp>
          <p:nvSpPr>
            <p:cNvPr id="1984" name="Google Shape;1984;p59"/>
            <p:cNvSpPr/>
            <p:nvPr/>
          </p:nvSpPr>
          <p:spPr>
            <a:xfrm>
              <a:off x="699775" y="1345275"/>
              <a:ext cx="1648200" cy="2382475"/>
            </a:xfrm>
            <a:custGeom>
              <a:avLst/>
              <a:gdLst/>
              <a:ahLst/>
              <a:cxnLst/>
              <a:rect l="l" t="t" r="r" b="b"/>
              <a:pathLst>
                <a:path w="65928" h="95299" extrusionOk="0">
                  <a:moveTo>
                    <a:pt x="3025" y="1"/>
                  </a:moveTo>
                  <a:cubicBezTo>
                    <a:pt x="1367" y="1"/>
                    <a:pt x="0" y="1368"/>
                    <a:pt x="0" y="3025"/>
                  </a:cubicBezTo>
                  <a:lnTo>
                    <a:pt x="0" y="92303"/>
                  </a:lnTo>
                  <a:cubicBezTo>
                    <a:pt x="0" y="93961"/>
                    <a:pt x="1367" y="95299"/>
                    <a:pt x="3025" y="95299"/>
                  </a:cubicBezTo>
                  <a:lnTo>
                    <a:pt x="62903" y="95299"/>
                  </a:lnTo>
                  <a:cubicBezTo>
                    <a:pt x="64560" y="95299"/>
                    <a:pt x="65927" y="93961"/>
                    <a:pt x="65927" y="92303"/>
                  </a:cubicBezTo>
                  <a:lnTo>
                    <a:pt x="65927" y="3025"/>
                  </a:lnTo>
                  <a:cubicBezTo>
                    <a:pt x="65927" y="1368"/>
                    <a:pt x="64560" y="1"/>
                    <a:pt x="6290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59"/>
            <p:cNvSpPr/>
            <p:nvPr/>
          </p:nvSpPr>
          <p:spPr>
            <a:xfrm>
              <a:off x="829900" y="1426700"/>
              <a:ext cx="1387925" cy="2167275"/>
            </a:xfrm>
            <a:custGeom>
              <a:avLst/>
              <a:gdLst/>
              <a:ahLst/>
              <a:cxnLst/>
              <a:rect l="l" t="t" r="r" b="b"/>
              <a:pathLst>
                <a:path w="55517" h="86691" extrusionOk="0">
                  <a:moveTo>
                    <a:pt x="1" y="1"/>
                  </a:moveTo>
                  <a:lnTo>
                    <a:pt x="1" y="86691"/>
                  </a:lnTo>
                  <a:lnTo>
                    <a:pt x="55517" y="86691"/>
                  </a:lnTo>
                  <a:lnTo>
                    <a:pt x="555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59"/>
            <p:cNvSpPr/>
            <p:nvPr/>
          </p:nvSpPr>
          <p:spPr>
            <a:xfrm>
              <a:off x="1130900" y="1023200"/>
              <a:ext cx="785950" cy="464600"/>
            </a:xfrm>
            <a:custGeom>
              <a:avLst/>
              <a:gdLst/>
              <a:ahLst/>
              <a:cxnLst/>
              <a:rect l="l" t="t" r="r" b="b"/>
              <a:pathLst>
                <a:path w="31438" h="18584" extrusionOk="0">
                  <a:moveTo>
                    <a:pt x="15704" y="2066"/>
                  </a:moveTo>
                  <a:cubicBezTo>
                    <a:pt x="17158" y="2066"/>
                    <a:pt x="18322" y="3229"/>
                    <a:pt x="18322" y="4683"/>
                  </a:cubicBezTo>
                  <a:cubicBezTo>
                    <a:pt x="18322" y="6108"/>
                    <a:pt x="17158" y="7271"/>
                    <a:pt x="15704" y="7271"/>
                  </a:cubicBezTo>
                  <a:cubicBezTo>
                    <a:pt x="14279" y="7271"/>
                    <a:pt x="13087" y="6108"/>
                    <a:pt x="13087" y="4683"/>
                  </a:cubicBezTo>
                  <a:cubicBezTo>
                    <a:pt x="13087" y="3229"/>
                    <a:pt x="14279" y="2066"/>
                    <a:pt x="15704" y="2066"/>
                  </a:cubicBezTo>
                  <a:close/>
                  <a:moveTo>
                    <a:pt x="15704" y="1"/>
                  </a:moveTo>
                  <a:cubicBezTo>
                    <a:pt x="13116" y="1"/>
                    <a:pt x="11022" y="2095"/>
                    <a:pt x="11022" y="4683"/>
                  </a:cubicBezTo>
                  <a:cubicBezTo>
                    <a:pt x="11022" y="6399"/>
                    <a:pt x="11982" y="7882"/>
                    <a:pt x="13349" y="8696"/>
                  </a:cubicBezTo>
                  <a:cubicBezTo>
                    <a:pt x="12273" y="9976"/>
                    <a:pt x="10557" y="11197"/>
                    <a:pt x="5846" y="11197"/>
                  </a:cubicBezTo>
                  <a:cubicBezTo>
                    <a:pt x="0" y="11197"/>
                    <a:pt x="640" y="15414"/>
                    <a:pt x="640" y="15414"/>
                  </a:cubicBezTo>
                  <a:lnTo>
                    <a:pt x="640" y="18584"/>
                  </a:lnTo>
                  <a:lnTo>
                    <a:pt x="30768" y="18584"/>
                  </a:lnTo>
                  <a:lnTo>
                    <a:pt x="30768" y="15414"/>
                  </a:lnTo>
                  <a:cubicBezTo>
                    <a:pt x="30768" y="15414"/>
                    <a:pt x="31437" y="11197"/>
                    <a:pt x="25563" y="11197"/>
                  </a:cubicBezTo>
                  <a:cubicBezTo>
                    <a:pt x="20852" y="11197"/>
                    <a:pt x="19136" y="9976"/>
                    <a:pt x="18060" y="8696"/>
                  </a:cubicBezTo>
                  <a:cubicBezTo>
                    <a:pt x="19456" y="7882"/>
                    <a:pt x="20386" y="6399"/>
                    <a:pt x="20386" y="4683"/>
                  </a:cubicBezTo>
                  <a:cubicBezTo>
                    <a:pt x="20386" y="2095"/>
                    <a:pt x="18292" y="1"/>
                    <a:pt x="1570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59"/>
            <p:cNvSpPr/>
            <p:nvPr/>
          </p:nvSpPr>
          <p:spPr>
            <a:xfrm>
              <a:off x="1146900" y="1426700"/>
              <a:ext cx="753225" cy="61100"/>
            </a:xfrm>
            <a:custGeom>
              <a:avLst/>
              <a:gdLst/>
              <a:ahLst/>
              <a:cxnLst/>
              <a:rect l="l" t="t" r="r" b="b"/>
              <a:pathLst>
                <a:path w="30129" h="2444" extrusionOk="0">
                  <a:moveTo>
                    <a:pt x="0" y="1"/>
                  </a:moveTo>
                  <a:lnTo>
                    <a:pt x="0" y="2444"/>
                  </a:lnTo>
                  <a:lnTo>
                    <a:pt x="30128" y="2444"/>
                  </a:lnTo>
                  <a:lnTo>
                    <a:pt x="30128"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59"/>
            <p:cNvSpPr/>
            <p:nvPr/>
          </p:nvSpPr>
          <p:spPr>
            <a:xfrm>
              <a:off x="930975" y="1647000"/>
              <a:ext cx="189050" cy="189050"/>
            </a:xfrm>
            <a:custGeom>
              <a:avLst/>
              <a:gdLst/>
              <a:ahLst/>
              <a:cxnLst/>
              <a:rect l="l" t="t" r="r" b="b"/>
              <a:pathLst>
                <a:path w="7562" h="7562" extrusionOk="0">
                  <a:moveTo>
                    <a:pt x="3781" y="0"/>
                  </a:moveTo>
                  <a:cubicBezTo>
                    <a:pt x="1716" y="0"/>
                    <a:pt x="0" y="1687"/>
                    <a:pt x="0" y="3781"/>
                  </a:cubicBezTo>
                  <a:cubicBezTo>
                    <a:pt x="0" y="5875"/>
                    <a:pt x="1716" y="7561"/>
                    <a:pt x="3781" y="7561"/>
                  </a:cubicBezTo>
                  <a:cubicBezTo>
                    <a:pt x="5875" y="7561"/>
                    <a:pt x="7561" y="5875"/>
                    <a:pt x="7561" y="3781"/>
                  </a:cubicBezTo>
                  <a:cubicBezTo>
                    <a:pt x="7561" y="1687"/>
                    <a:pt x="5875" y="0"/>
                    <a:pt x="3781"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59"/>
            <p:cNvSpPr/>
            <p:nvPr/>
          </p:nvSpPr>
          <p:spPr>
            <a:xfrm>
              <a:off x="964800" y="1645800"/>
              <a:ext cx="166125" cy="144625"/>
            </a:xfrm>
            <a:custGeom>
              <a:avLst/>
              <a:gdLst/>
              <a:ahLst/>
              <a:cxnLst/>
              <a:rect l="l" t="t" r="r" b="b"/>
              <a:pathLst>
                <a:path w="6645" h="5785" extrusionOk="0">
                  <a:moveTo>
                    <a:pt x="6064" y="1"/>
                  </a:moveTo>
                  <a:cubicBezTo>
                    <a:pt x="5930" y="1"/>
                    <a:pt x="5798" y="52"/>
                    <a:pt x="5714" y="165"/>
                  </a:cubicBezTo>
                  <a:cubicBezTo>
                    <a:pt x="4522" y="1531"/>
                    <a:pt x="3329" y="2927"/>
                    <a:pt x="2137" y="4323"/>
                  </a:cubicBezTo>
                  <a:cubicBezTo>
                    <a:pt x="2108" y="4381"/>
                    <a:pt x="2050" y="4440"/>
                    <a:pt x="1992" y="4498"/>
                  </a:cubicBezTo>
                  <a:cubicBezTo>
                    <a:pt x="1701" y="4120"/>
                    <a:pt x="1381" y="3771"/>
                    <a:pt x="1061" y="3422"/>
                  </a:cubicBezTo>
                  <a:cubicBezTo>
                    <a:pt x="958" y="3305"/>
                    <a:pt x="839" y="3257"/>
                    <a:pt x="724" y="3257"/>
                  </a:cubicBezTo>
                  <a:cubicBezTo>
                    <a:pt x="347" y="3257"/>
                    <a:pt x="0" y="3771"/>
                    <a:pt x="334" y="4149"/>
                  </a:cubicBezTo>
                  <a:cubicBezTo>
                    <a:pt x="770" y="4643"/>
                    <a:pt x="1206" y="5138"/>
                    <a:pt x="1643" y="5632"/>
                  </a:cubicBezTo>
                  <a:cubicBezTo>
                    <a:pt x="1730" y="5734"/>
                    <a:pt x="1868" y="5785"/>
                    <a:pt x="2006" y="5785"/>
                  </a:cubicBezTo>
                  <a:cubicBezTo>
                    <a:pt x="2144" y="5785"/>
                    <a:pt x="2282" y="5734"/>
                    <a:pt x="2370" y="5632"/>
                  </a:cubicBezTo>
                  <a:cubicBezTo>
                    <a:pt x="3562" y="4236"/>
                    <a:pt x="4754" y="2869"/>
                    <a:pt x="5947" y="1473"/>
                  </a:cubicBezTo>
                  <a:cubicBezTo>
                    <a:pt x="6092" y="1270"/>
                    <a:pt x="6266" y="1066"/>
                    <a:pt x="6441" y="863"/>
                  </a:cubicBezTo>
                  <a:cubicBezTo>
                    <a:pt x="6615" y="659"/>
                    <a:pt x="6644" y="368"/>
                    <a:pt x="6441" y="165"/>
                  </a:cubicBezTo>
                  <a:cubicBezTo>
                    <a:pt x="6351" y="60"/>
                    <a:pt x="6206" y="1"/>
                    <a:pt x="606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59"/>
            <p:cNvSpPr/>
            <p:nvPr/>
          </p:nvSpPr>
          <p:spPr>
            <a:xfrm>
              <a:off x="1221775" y="1684800"/>
              <a:ext cx="828100" cy="27650"/>
            </a:xfrm>
            <a:custGeom>
              <a:avLst/>
              <a:gdLst/>
              <a:ahLst/>
              <a:cxnLst/>
              <a:rect l="l" t="t" r="r" b="b"/>
              <a:pathLst>
                <a:path w="33124" h="1106" extrusionOk="0">
                  <a:moveTo>
                    <a:pt x="1" y="1"/>
                  </a:moveTo>
                  <a:lnTo>
                    <a:pt x="1" y="1106"/>
                  </a:lnTo>
                  <a:lnTo>
                    <a:pt x="33124" y="1106"/>
                  </a:lnTo>
                  <a:lnTo>
                    <a:pt x="33124"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59"/>
            <p:cNvSpPr/>
            <p:nvPr/>
          </p:nvSpPr>
          <p:spPr>
            <a:xfrm>
              <a:off x="1221775" y="1771325"/>
              <a:ext cx="643450" cy="29825"/>
            </a:xfrm>
            <a:custGeom>
              <a:avLst/>
              <a:gdLst/>
              <a:ahLst/>
              <a:cxnLst/>
              <a:rect l="l" t="t" r="r" b="b"/>
              <a:pathLst>
                <a:path w="25738" h="1193" extrusionOk="0">
                  <a:moveTo>
                    <a:pt x="1" y="0"/>
                  </a:moveTo>
                  <a:lnTo>
                    <a:pt x="1" y="1193"/>
                  </a:lnTo>
                  <a:lnTo>
                    <a:pt x="25737" y="1193"/>
                  </a:lnTo>
                  <a:lnTo>
                    <a:pt x="25737"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2" name="Google Shape;1992;p59"/>
            <p:cNvSpPr/>
            <p:nvPr/>
          </p:nvSpPr>
          <p:spPr>
            <a:xfrm>
              <a:off x="924425" y="1970650"/>
              <a:ext cx="202875" cy="189325"/>
            </a:xfrm>
            <a:custGeom>
              <a:avLst/>
              <a:gdLst/>
              <a:ahLst/>
              <a:cxnLst/>
              <a:rect l="l" t="t" r="r" b="b"/>
              <a:pathLst>
                <a:path w="8115" h="7573" extrusionOk="0">
                  <a:moveTo>
                    <a:pt x="4030" y="1"/>
                  </a:moveTo>
                  <a:cubicBezTo>
                    <a:pt x="2215" y="1"/>
                    <a:pt x="634" y="1339"/>
                    <a:pt x="320" y="3194"/>
                  </a:cubicBezTo>
                  <a:cubicBezTo>
                    <a:pt x="0" y="5230"/>
                    <a:pt x="1396" y="7178"/>
                    <a:pt x="3461" y="7527"/>
                  </a:cubicBezTo>
                  <a:cubicBezTo>
                    <a:pt x="3659" y="7558"/>
                    <a:pt x="3856" y="7573"/>
                    <a:pt x="4051" y="7573"/>
                  </a:cubicBezTo>
                  <a:cubicBezTo>
                    <a:pt x="5880" y="7573"/>
                    <a:pt x="7479" y="6253"/>
                    <a:pt x="7794" y="4387"/>
                  </a:cubicBezTo>
                  <a:cubicBezTo>
                    <a:pt x="8114" y="2322"/>
                    <a:pt x="6718" y="373"/>
                    <a:pt x="4653" y="54"/>
                  </a:cubicBezTo>
                  <a:cubicBezTo>
                    <a:pt x="4444" y="18"/>
                    <a:pt x="4235" y="1"/>
                    <a:pt x="4030" y="1"/>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59"/>
            <p:cNvSpPr/>
            <p:nvPr/>
          </p:nvSpPr>
          <p:spPr>
            <a:xfrm>
              <a:off x="964800" y="1969875"/>
              <a:ext cx="166125" cy="144250"/>
            </a:xfrm>
            <a:custGeom>
              <a:avLst/>
              <a:gdLst/>
              <a:ahLst/>
              <a:cxnLst/>
              <a:rect l="l" t="t" r="r" b="b"/>
              <a:pathLst>
                <a:path w="6645" h="5770" extrusionOk="0">
                  <a:moveTo>
                    <a:pt x="6062" y="1"/>
                  </a:moveTo>
                  <a:cubicBezTo>
                    <a:pt x="5929" y="1"/>
                    <a:pt x="5798" y="45"/>
                    <a:pt x="5714" y="143"/>
                  </a:cubicBezTo>
                  <a:cubicBezTo>
                    <a:pt x="4522" y="1539"/>
                    <a:pt x="3329" y="2934"/>
                    <a:pt x="2137" y="4301"/>
                  </a:cubicBezTo>
                  <a:cubicBezTo>
                    <a:pt x="2108" y="4359"/>
                    <a:pt x="2050" y="4418"/>
                    <a:pt x="1992" y="4476"/>
                  </a:cubicBezTo>
                  <a:cubicBezTo>
                    <a:pt x="1701" y="4127"/>
                    <a:pt x="1381" y="3749"/>
                    <a:pt x="1061" y="3400"/>
                  </a:cubicBezTo>
                  <a:cubicBezTo>
                    <a:pt x="958" y="3283"/>
                    <a:pt x="839" y="3235"/>
                    <a:pt x="724" y="3235"/>
                  </a:cubicBezTo>
                  <a:cubicBezTo>
                    <a:pt x="347" y="3235"/>
                    <a:pt x="0" y="3749"/>
                    <a:pt x="334" y="4127"/>
                  </a:cubicBezTo>
                  <a:cubicBezTo>
                    <a:pt x="770" y="4621"/>
                    <a:pt x="1206" y="5115"/>
                    <a:pt x="1643" y="5639"/>
                  </a:cubicBezTo>
                  <a:cubicBezTo>
                    <a:pt x="1730" y="5726"/>
                    <a:pt x="1868" y="5770"/>
                    <a:pt x="2006" y="5770"/>
                  </a:cubicBezTo>
                  <a:cubicBezTo>
                    <a:pt x="2144" y="5770"/>
                    <a:pt x="2282" y="5726"/>
                    <a:pt x="2370" y="5639"/>
                  </a:cubicBezTo>
                  <a:cubicBezTo>
                    <a:pt x="3562" y="4243"/>
                    <a:pt x="4754" y="2847"/>
                    <a:pt x="5947" y="1451"/>
                  </a:cubicBezTo>
                  <a:cubicBezTo>
                    <a:pt x="6092" y="1248"/>
                    <a:pt x="6266" y="1073"/>
                    <a:pt x="6441" y="870"/>
                  </a:cubicBezTo>
                  <a:cubicBezTo>
                    <a:pt x="6615" y="666"/>
                    <a:pt x="6644" y="346"/>
                    <a:pt x="6441" y="143"/>
                  </a:cubicBezTo>
                  <a:cubicBezTo>
                    <a:pt x="6350" y="52"/>
                    <a:pt x="6205" y="1"/>
                    <a:pt x="6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59"/>
            <p:cNvSpPr/>
            <p:nvPr/>
          </p:nvSpPr>
          <p:spPr>
            <a:xfrm>
              <a:off x="1221775" y="2009050"/>
              <a:ext cx="828100" cy="27650"/>
            </a:xfrm>
            <a:custGeom>
              <a:avLst/>
              <a:gdLst/>
              <a:ahLst/>
              <a:cxnLst/>
              <a:rect l="l" t="t" r="r" b="b"/>
              <a:pathLst>
                <a:path w="33124" h="1106" extrusionOk="0">
                  <a:moveTo>
                    <a:pt x="1" y="1"/>
                  </a:moveTo>
                  <a:lnTo>
                    <a:pt x="1" y="1106"/>
                  </a:lnTo>
                  <a:lnTo>
                    <a:pt x="33124" y="1106"/>
                  </a:lnTo>
                  <a:lnTo>
                    <a:pt x="33124"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59"/>
            <p:cNvSpPr/>
            <p:nvPr/>
          </p:nvSpPr>
          <p:spPr>
            <a:xfrm>
              <a:off x="1221775" y="2095575"/>
              <a:ext cx="827375" cy="29100"/>
            </a:xfrm>
            <a:custGeom>
              <a:avLst/>
              <a:gdLst/>
              <a:ahLst/>
              <a:cxnLst/>
              <a:rect l="l" t="t" r="r" b="b"/>
              <a:pathLst>
                <a:path w="33095" h="1164" extrusionOk="0">
                  <a:moveTo>
                    <a:pt x="1" y="0"/>
                  </a:moveTo>
                  <a:lnTo>
                    <a:pt x="1" y="1163"/>
                  </a:lnTo>
                  <a:lnTo>
                    <a:pt x="33095" y="1163"/>
                  </a:lnTo>
                  <a:lnTo>
                    <a:pt x="33095"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59"/>
            <p:cNvSpPr/>
            <p:nvPr/>
          </p:nvSpPr>
          <p:spPr>
            <a:xfrm>
              <a:off x="930975" y="2294775"/>
              <a:ext cx="189050" cy="189050"/>
            </a:xfrm>
            <a:custGeom>
              <a:avLst/>
              <a:gdLst/>
              <a:ahLst/>
              <a:cxnLst/>
              <a:rect l="l" t="t" r="r" b="b"/>
              <a:pathLst>
                <a:path w="7562" h="7562" extrusionOk="0">
                  <a:moveTo>
                    <a:pt x="3781" y="0"/>
                  </a:moveTo>
                  <a:cubicBezTo>
                    <a:pt x="1716" y="0"/>
                    <a:pt x="0" y="1687"/>
                    <a:pt x="0" y="3781"/>
                  </a:cubicBezTo>
                  <a:cubicBezTo>
                    <a:pt x="0" y="5846"/>
                    <a:pt x="1716" y="7561"/>
                    <a:pt x="3781" y="7561"/>
                  </a:cubicBezTo>
                  <a:cubicBezTo>
                    <a:pt x="5875" y="7561"/>
                    <a:pt x="7561" y="5846"/>
                    <a:pt x="7561" y="3781"/>
                  </a:cubicBezTo>
                  <a:cubicBezTo>
                    <a:pt x="7561" y="1687"/>
                    <a:pt x="5875" y="0"/>
                    <a:pt x="3781"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59"/>
            <p:cNvSpPr/>
            <p:nvPr/>
          </p:nvSpPr>
          <p:spPr>
            <a:xfrm>
              <a:off x="964900" y="2293400"/>
              <a:ext cx="166025" cy="144800"/>
            </a:xfrm>
            <a:custGeom>
              <a:avLst/>
              <a:gdLst/>
              <a:ahLst/>
              <a:cxnLst/>
              <a:rect l="l" t="t" r="r" b="b"/>
              <a:pathLst>
                <a:path w="6641" h="5792" extrusionOk="0">
                  <a:moveTo>
                    <a:pt x="6058" y="1"/>
                  </a:moveTo>
                  <a:cubicBezTo>
                    <a:pt x="5925" y="1"/>
                    <a:pt x="5794" y="45"/>
                    <a:pt x="5710" y="143"/>
                  </a:cubicBezTo>
                  <a:cubicBezTo>
                    <a:pt x="4518" y="1539"/>
                    <a:pt x="3325" y="2934"/>
                    <a:pt x="2133" y="4330"/>
                  </a:cubicBezTo>
                  <a:cubicBezTo>
                    <a:pt x="2104" y="4388"/>
                    <a:pt x="2046" y="4447"/>
                    <a:pt x="1988" y="4505"/>
                  </a:cubicBezTo>
                  <a:cubicBezTo>
                    <a:pt x="1697" y="4127"/>
                    <a:pt x="1377" y="3778"/>
                    <a:pt x="1057" y="3429"/>
                  </a:cubicBezTo>
                  <a:cubicBezTo>
                    <a:pt x="950" y="3301"/>
                    <a:pt x="826" y="3247"/>
                    <a:pt x="706" y="3247"/>
                  </a:cubicBezTo>
                  <a:cubicBezTo>
                    <a:pt x="334" y="3247"/>
                    <a:pt x="0" y="3753"/>
                    <a:pt x="330" y="4127"/>
                  </a:cubicBezTo>
                  <a:cubicBezTo>
                    <a:pt x="766" y="4650"/>
                    <a:pt x="1202" y="5145"/>
                    <a:pt x="1639" y="5639"/>
                  </a:cubicBezTo>
                  <a:cubicBezTo>
                    <a:pt x="1726" y="5741"/>
                    <a:pt x="1864" y="5792"/>
                    <a:pt x="2002" y="5792"/>
                  </a:cubicBezTo>
                  <a:cubicBezTo>
                    <a:pt x="2140" y="5792"/>
                    <a:pt x="2278" y="5741"/>
                    <a:pt x="2366" y="5639"/>
                  </a:cubicBezTo>
                  <a:cubicBezTo>
                    <a:pt x="3558" y="4243"/>
                    <a:pt x="4750" y="2847"/>
                    <a:pt x="5943" y="1480"/>
                  </a:cubicBezTo>
                  <a:cubicBezTo>
                    <a:pt x="6088" y="1277"/>
                    <a:pt x="6262" y="1073"/>
                    <a:pt x="6437" y="870"/>
                  </a:cubicBezTo>
                  <a:cubicBezTo>
                    <a:pt x="6611" y="666"/>
                    <a:pt x="6640" y="375"/>
                    <a:pt x="6437" y="143"/>
                  </a:cubicBezTo>
                  <a:cubicBezTo>
                    <a:pt x="6346" y="52"/>
                    <a:pt x="6201" y="1"/>
                    <a:pt x="60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 name="Google Shape;1998;p59"/>
            <p:cNvSpPr/>
            <p:nvPr/>
          </p:nvSpPr>
          <p:spPr>
            <a:xfrm>
              <a:off x="1221775" y="2332575"/>
              <a:ext cx="828100" cy="27650"/>
            </a:xfrm>
            <a:custGeom>
              <a:avLst/>
              <a:gdLst/>
              <a:ahLst/>
              <a:cxnLst/>
              <a:rect l="l" t="t" r="r" b="b"/>
              <a:pathLst>
                <a:path w="33124" h="1106" extrusionOk="0">
                  <a:moveTo>
                    <a:pt x="1" y="1"/>
                  </a:moveTo>
                  <a:lnTo>
                    <a:pt x="1" y="1106"/>
                  </a:lnTo>
                  <a:lnTo>
                    <a:pt x="33124" y="1106"/>
                  </a:lnTo>
                  <a:lnTo>
                    <a:pt x="33124"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 name="Google Shape;1999;p59"/>
            <p:cNvSpPr/>
            <p:nvPr/>
          </p:nvSpPr>
          <p:spPr>
            <a:xfrm>
              <a:off x="1221775" y="2419100"/>
              <a:ext cx="367175" cy="32000"/>
            </a:xfrm>
            <a:custGeom>
              <a:avLst/>
              <a:gdLst/>
              <a:ahLst/>
              <a:cxnLst/>
              <a:rect l="l" t="t" r="r" b="b"/>
              <a:pathLst>
                <a:path w="14687" h="1280" extrusionOk="0">
                  <a:moveTo>
                    <a:pt x="1" y="0"/>
                  </a:moveTo>
                  <a:lnTo>
                    <a:pt x="1" y="1280"/>
                  </a:lnTo>
                  <a:lnTo>
                    <a:pt x="14687" y="1280"/>
                  </a:lnTo>
                  <a:lnTo>
                    <a:pt x="14687"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59"/>
            <p:cNvSpPr/>
            <p:nvPr/>
          </p:nvSpPr>
          <p:spPr>
            <a:xfrm>
              <a:off x="918600" y="2618500"/>
              <a:ext cx="214500" cy="188975"/>
            </a:xfrm>
            <a:custGeom>
              <a:avLst/>
              <a:gdLst/>
              <a:ahLst/>
              <a:cxnLst/>
              <a:rect l="l" t="t" r="r" b="b"/>
              <a:pathLst>
                <a:path w="8580" h="7559" extrusionOk="0">
                  <a:moveTo>
                    <a:pt x="4296" y="0"/>
                  </a:moveTo>
                  <a:cubicBezTo>
                    <a:pt x="3816" y="0"/>
                    <a:pt x="3326" y="92"/>
                    <a:pt x="2851" y="283"/>
                  </a:cubicBezTo>
                  <a:cubicBezTo>
                    <a:pt x="931" y="1068"/>
                    <a:pt x="1" y="3279"/>
                    <a:pt x="786" y="5227"/>
                  </a:cubicBezTo>
                  <a:cubicBezTo>
                    <a:pt x="1400" y="6673"/>
                    <a:pt x="2806" y="7558"/>
                    <a:pt x="4283" y="7558"/>
                  </a:cubicBezTo>
                  <a:cubicBezTo>
                    <a:pt x="4766" y="7558"/>
                    <a:pt x="5257" y="7463"/>
                    <a:pt x="5730" y="7263"/>
                  </a:cubicBezTo>
                  <a:cubicBezTo>
                    <a:pt x="7649" y="6477"/>
                    <a:pt x="8580" y="4267"/>
                    <a:pt x="7795" y="2348"/>
                  </a:cubicBezTo>
                  <a:cubicBezTo>
                    <a:pt x="7179" y="875"/>
                    <a:pt x="5782" y="0"/>
                    <a:pt x="4296"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59"/>
            <p:cNvSpPr/>
            <p:nvPr/>
          </p:nvSpPr>
          <p:spPr>
            <a:xfrm>
              <a:off x="964800" y="2617650"/>
              <a:ext cx="166125" cy="144075"/>
            </a:xfrm>
            <a:custGeom>
              <a:avLst/>
              <a:gdLst/>
              <a:ahLst/>
              <a:cxnLst/>
              <a:rect l="l" t="t" r="r" b="b"/>
              <a:pathLst>
                <a:path w="6645" h="5763" extrusionOk="0">
                  <a:moveTo>
                    <a:pt x="6062" y="1"/>
                  </a:moveTo>
                  <a:cubicBezTo>
                    <a:pt x="5929" y="1"/>
                    <a:pt x="5798" y="45"/>
                    <a:pt x="5714" y="143"/>
                  </a:cubicBezTo>
                  <a:cubicBezTo>
                    <a:pt x="4522" y="1539"/>
                    <a:pt x="3329" y="2905"/>
                    <a:pt x="2137" y="4301"/>
                  </a:cubicBezTo>
                  <a:cubicBezTo>
                    <a:pt x="2108" y="4359"/>
                    <a:pt x="2050" y="4418"/>
                    <a:pt x="1992" y="4476"/>
                  </a:cubicBezTo>
                  <a:cubicBezTo>
                    <a:pt x="1701" y="4127"/>
                    <a:pt x="1381" y="3749"/>
                    <a:pt x="1061" y="3400"/>
                  </a:cubicBezTo>
                  <a:cubicBezTo>
                    <a:pt x="958" y="3283"/>
                    <a:pt x="839" y="3235"/>
                    <a:pt x="724" y="3235"/>
                  </a:cubicBezTo>
                  <a:cubicBezTo>
                    <a:pt x="347" y="3235"/>
                    <a:pt x="0" y="3749"/>
                    <a:pt x="334" y="4127"/>
                  </a:cubicBezTo>
                  <a:cubicBezTo>
                    <a:pt x="770" y="4621"/>
                    <a:pt x="1206" y="5116"/>
                    <a:pt x="1643" y="5610"/>
                  </a:cubicBezTo>
                  <a:cubicBezTo>
                    <a:pt x="1730" y="5712"/>
                    <a:pt x="1868" y="5763"/>
                    <a:pt x="2006" y="5763"/>
                  </a:cubicBezTo>
                  <a:cubicBezTo>
                    <a:pt x="2144" y="5763"/>
                    <a:pt x="2282" y="5712"/>
                    <a:pt x="2370" y="5610"/>
                  </a:cubicBezTo>
                  <a:cubicBezTo>
                    <a:pt x="3562" y="4243"/>
                    <a:pt x="4754" y="2847"/>
                    <a:pt x="5947" y="1451"/>
                  </a:cubicBezTo>
                  <a:cubicBezTo>
                    <a:pt x="6092" y="1248"/>
                    <a:pt x="6266" y="1073"/>
                    <a:pt x="6441" y="870"/>
                  </a:cubicBezTo>
                  <a:cubicBezTo>
                    <a:pt x="6615" y="666"/>
                    <a:pt x="6644" y="346"/>
                    <a:pt x="6441" y="143"/>
                  </a:cubicBezTo>
                  <a:cubicBezTo>
                    <a:pt x="6350" y="52"/>
                    <a:pt x="6205" y="1"/>
                    <a:pt x="6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59"/>
            <p:cNvSpPr/>
            <p:nvPr/>
          </p:nvSpPr>
          <p:spPr>
            <a:xfrm>
              <a:off x="1221775" y="2656825"/>
              <a:ext cx="828100" cy="27650"/>
            </a:xfrm>
            <a:custGeom>
              <a:avLst/>
              <a:gdLst/>
              <a:ahLst/>
              <a:cxnLst/>
              <a:rect l="l" t="t" r="r" b="b"/>
              <a:pathLst>
                <a:path w="33124" h="1106" extrusionOk="0">
                  <a:moveTo>
                    <a:pt x="1" y="1"/>
                  </a:moveTo>
                  <a:lnTo>
                    <a:pt x="1" y="1106"/>
                  </a:lnTo>
                  <a:lnTo>
                    <a:pt x="33124" y="1106"/>
                  </a:lnTo>
                  <a:lnTo>
                    <a:pt x="33124"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59"/>
            <p:cNvSpPr/>
            <p:nvPr/>
          </p:nvSpPr>
          <p:spPr>
            <a:xfrm>
              <a:off x="1221775" y="2743350"/>
              <a:ext cx="643450" cy="29100"/>
            </a:xfrm>
            <a:custGeom>
              <a:avLst/>
              <a:gdLst/>
              <a:ahLst/>
              <a:cxnLst/>
              <a:rect l="l" t="t" r="r" b="b"/>
              <a:pathLst>
                <a:path w="25738" h="1164" extrusionOk="0">
                  <a:moveTo>
                    <a:pt x="1" y="0"/>
                  </a:moveTo>
                  <a:lnTo>
                    <a:pt x="1" y="1164"/>
                  </a:lnTo>
                  <a:lnTo>
                    <a:pt x="25737" y="1164"/>
                  </a:lnTo>
                  <a:lnTo>
                    <a:pt x="25737"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59"/>
            <p:cNvSpPr/>
            <p:nvPr/>
          </p:nvSpPr>
          <p:spPr>
            <a:xfrm>
              <a:off x="924425" y="2942125"/>
              <a:ext cx="202875" cy="189150"/>
            </a:xfrm>
            <a:custGeom>
              <a:avLst/>
              <a:gdLst/>
              <a:ahLst/>
              <a:cxnLst/>
              <a:rect l="l" t="t" r="r" b="b"/>
              <a:pathLst>
                <a:path w="8115" h="7566" extrusionOk="0">
                  <a:moveTo>
                    <a:pt x="4064" y="1"/>
                  </a:moveTo>
                  <a:cubicBezTo>
                    <a:pt x="2235" y="1"/>
                    <a:pt x="636" y="1321"/>
                    <a:pt x="320" y="3187"/>
                  </a:cubicBezTo>
                  <a:cubicBezTo>
                    <a:pt x="0" y="5252"/>
                    <a:pt x="1396" y="7200"/>
                    <a:pt x="3461" y="7520"/>
                  </a:cubicBezTo>
                  <a:cubicBezTo>
                    <a:pt x="3659" y="7551"/>
                    <a:pt x="3856" y="7566"/>
                    <a:pt x="4051" y="7566"/>
                  </a:cubicBezTo>
                  <a:cubicBezTo>
                    <a:pt x="5880" y="7566"/>
                    <a:pt x="7479" y="6246"/>
                    <a:pt x="7794" y="4380"/>
                  </a:cubicBezTo>
                  <a:cubicBezTo>
                    <a:pt x="8114" y="2344"/>
                    <a:pt x="6718" y="396"/>
                    <a:pt x="4653" y="47"/>
                  </a:cubicBezTo>
                  <a:cubicBezTo>
                    <a:pt x="4455" y="16"/>
                    <a:pt x="4258" y="1"/>
                    <a:pt x="4064" y="1"/>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59"/>
            <p:cNvSpPr/>
            <p:nvPr/>
          </p:nvSpPr>
          <p:spPr>
            <a:xfrm>
              <a:off x="964800" y="2941175"/>
              <a:ext cx="166125" cy="144800"/>
            </a:xfrm>
            <a:custGeom>
              <a:avLst/>
              <a:gdLst/>
              <a:ahLst/>
              <a:cxnLst/>
              <a:rect l="l" t="t" r="r" b="b"/>
              <a:pathLst>
                <a:path w="6645" h="5792" extrusionOk="0">
                  <a:moveTo>
                    <a:pt x="6062" y="1"/>
                  </a:moveTo>
                  <a:cubicBezTo>
                    <a:pt x="5929" y="1"/>
                    <a:pt x="5798" y="45"/>
                    <a:pt x="5714" y="143"/>
                  </a:cubicBezTo>
                  <a:cubicBezTo>
                    <a:pt x="4522" y="1539"/>
                    <a:pt x="3329" y="2934"/>
                    <a:pt x="2137" y="4330"/>
                  </a:cubicBezTo>
                  <a:cubicBezTo>
                    <a:pt x="2108" y="4389"/>
                    <a:pt x="2050" y="4447"/>
                    <a:pt x="1992" y="4505"/>
                  </a:cubicBezTo>
                  <a:cubicBezTo>
                    <a:pt x="1701" y="4127"/>
                    <a:pt x="1381" y="3778"/>
                    <a:pt x="1061" y="3400"/>
                  </a:cubicBezTo>
                  <a:cubicBezTo>
                    <a:pt x="958" y="3283"/>
                    <a:pt x="839" y="3235"/>
                    <a:pt x="724" y="3235"/>
                  </a:cubicBezTo>
                  <a:cubicBezTo>
                    <a:pt x="347" y="3235"/>
                    <a:pt x="0" y="3749"/>
                    <a:pt x="334" y="4127"/>
                  </a:cubicBezTo>
                  <a:cubicBezTo>
                    <a:pt x="770" y="4650"/>
                    <a:pt x="1206" y="5145"/>
                    <a:pt x="1643" y="5639"/>
                  </a:cubicBezTo>
                  <a:cubicBezTo>
                    <a:pt x="1730" y="5741"/>
                    <a:pt x="1868" y="5792"/>
                    <a:pt x="2006" y="5792"/>
                  </a:cubicBezTo>
                  <a:cubicBezTo>
                    <a:pt x="2144" y="5792"/>
                    <a:pt x="2282" y="5741"/>
                    <a:pt x="2370" y="5639"/>
                  </a:cubicBezTo>
                  <a:cubicBezTo>
                    <a:pt x="3562" y="4243"/>
                    <a:pt x="4754" y="2847"/>
                    <a:pt x="5947" y="1480"/>
                  </a:cubicBezTo>
                  <a:cubicBezTo>
                    <a:pt x="6092" y="1277"/>
                    <a:pt x="6266" y="1073"/>
                    <a:pt x="6441" y="870"/>
                  </a:cubicBezTo>
                  <a:cubicBezTo>
                    <a:pt x="6615" y="666"/>
                    <a:pt x="6644" y="346"/>
                    <a:pt x="6441" y="143"/>
                  </a:cubicBezTo>
                  <a:cubicBezTo>
                    <a:pt x="6350" y="52"/>
                    <a:pt x="6205" y="1"/>
                    <a:pt x="6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 name="Google Shape;2006;p59"/>
            <p:cNvSpPr/>
            <p:nvPr/>
          </p:nvSpPr>
          <p:spPr>
            <a:xfrm>
              <a:off x="930975" y="3266075"/>
              <a:ext cx="189050" cy="189050"/>
            </a:xfrm>
            <a:custGeom>
              <a:avLst/>
              <a:gdLst/>
              <a:ahLst/>
              <a:cxnLst/>
              <a:rect l="l" t="t" r="r" b="b"/>
              <a:pathLst>
                <a:path w="7562" h="7562" extrusionOk="0">
                  <a:moveTo>
                    <a:pt x="3781" y="0"/>
                  </a:moveTo>
                  <a:cubicBezTo>
                    <a:pt x="1716" y="0"/>
                    <a:pt x="0" y="1687"/>
                    <a:pt x="0" y="3781"/>
                  </a:cubicBezTo>
                  <a:cubicBezTo>
                    <a:pt x="0" y="5875"/>
                    <a:pt x="1716" y="7561"/>
                    <a:pt x="3781" y="7561"/>
                  </a:cubicBezTo>
                  <a:cubicBezTo>
                    <a:pt x="5875" y="7561"/>
                    <a:pt x="7561" y="5875"/>
                    <a:pt x="7561" y="3781"/>
                  </a:cubicBezTo>
                  <a:cubicBezTo>
                    <a:pt x="7561" y="1687"/>
                    <a:pt x="5875" y="0"/>
                    <a:pt x="3781"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 name="Google Shape;2007;p59"/>
            <p:cNvSpPr/>
            <p:nvPr/>
          </p:nvSpPr>
          <p:spPr>
            <a:xfrm>
              <a:off x="964800" y="3265175"/>
              <a:ext cx="166125" cy="144325"/>
            </a:xfrm>
            <a:custGeom>
              <a:avLst/>
              <a:gdLst/>
              <a:ahLst/>
              <a:cxnLst/>
              <a:rect l="l" t="t" r="r" b="b"/>
              <a:pathLst>
                <a:path w="6645" h="5773" extrusionOk="0">
                  <a:moveTo>
                    <a:pt x="6077" y="0"/>
                  </a:moveTo>
                  <a:cubicBezTo>
                    <a:pt x="5939" y="0"/>
                    <a:pt x="5801" y="51"/>
                    <a:pt x="5714" y="153"/>
                  </a:cubicBezTo>
                  <a:cubicBezTo>
                    <a:pt x="4522" y="1549"/>
                    <a:pt x="3329" y="2915"/>
                    <a:pt x="2137" y="4311"/>
                  </a:cubicBezTo>
                  <a:cubicBezTo>
                    <a:pt x="2108" y="4370"/>
                    <a:pt x="2050" y="4428"/>
                    <a:pt x="1992" y="4486"/>
                  </a:cubicBezTo>
                  <a:cubicBezTo>
                    <a:pt x="1701" y="4137"/>
                    <a:pt x="1381" y="3759"/>
                    <a:pt x="1061" y="3410"/>
                  </a:cubicBezTo>
                  <a:cubicBezTo>
                    <a:pt x="958" y="3293"/>
                    <a:pt x="839" y="3245"/>
                    <a:pt x="724" y="3245"/>
                  </a:cubicBezTo>
                  <a:cubicBezTo>
                    <a:pt x="347" y="3245"/>
                    <a:pt x="0" y="3759"/>
                    <a:pt x="334" y="4137"/>
                  </a:cubicBezTo>
                  <a:cubicBezTo>
                    <a:pt x="770" y="4631"/>
                    <a:pt x="1206" y="5126"/>
                    <a:pt x="1643" y="5620"/>
                  </a:cubicBezTo>
                  <a:cubicBezTo>
                    <a:pt x="1730" y="5722"/>
                    <a:pt x="1868" y="5773"/>
                    <a:pt x="2006" y="5773"/>
                  </a:cubicBezTo>
                  <a:cubicBezTo>
                    <a:pt x="2144" y="5773"/>
                    <a:pt x="2282" y="5722"/>
                    <a:pt x="2370" y="5620"/>
                  </a:cubicBezTo>
                  <a:cubicBezTo>
                    <a:pt x="3562" y="4253"/>
                    <a:pt x="4754" y="2857"/>
                    <a:pt x="5947" y="1461"/>
                  </a:cubicBezTo>
                  <a:cubicBezTo>
                    <a:pt x="6092" y="1258"/>
                    <a:pt x="6266" y="1054"/>
                    <a:pt x="6441" y="880"/>
                  </a:cubicBezTo>
                  <a:cubicBezTo>
                    <a:pt x="6615" y="647"/>
                    <a:pt x="6644" y="356"/>
                    <a:pt x="6441" y="153"/>
                  </a:cubicBezTo>
                  <a:cubicBezTo>
                    <a:pt x="6354" y="51"/>
                    <a:pt x="6216" y="0"/>
                    <a:pt x="60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59"/>
            <p:cNvSpPr/>
            <p:nvPr/>
          </p:nvSpPr>
          <p:spPr>
            <a:xfrm>
              <a:off x="1588925" y="1426700"/>
              <a:ext cx="628900" cy="2167275"/>
            </a:xfrm>
            <a:custGeom>
              <a:avLst/>
              <a:gdLst/>
              <a:ahLst/>
              <a:cxnLst/>
              <a:rect l="l" t="t" r="r" b="b"/>
              <a:pathLst>
                <a:path w="25156" h="86691" extrusionOk="0">
                  <a:moveTo>
                    <a:pt x="20183" y="1"/>
                  </a:moveTo>
                  <a:cubicBezTo>
                    <a:pt x="24080" y="71423"/>
                    <a:pt x="1" y="86691"/>
                    <a:pt x="1" y="86691"/>
                  </a:cubicBezTo>
                  <a:lnTo>
                    <a:pt x="25156" y="86691"/>
                  </a:lnTo>
                  <a:lnTo>
                    <a:pt x="25156"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 name="Google Shape;2009;p59"/>
            <p:cNvSpPr/>
            <p:nvPr/>
          </p:nvSpPr>
          <p:spPr>
            <a:xfrm>
              <a:off x="1221775" y="2980350"/>
              <a:ext cx="828100" cy="27650"/>
            </a:xfrm>
            <a:custGeom>
              <a:avLst/>
              <a:gdLst/>
              <a:ahLst/>
              <a:cxnLst/>
              <a:rect l="l" t="t" r="r" b="b"/>
              <a:pathLst>
                <a:path w="33124" h="1106" extrusionOk="0">
                  <a:moveTo>
                    <a:pt x="1" y="1"/>
                  </a:moveTo>
                  <a:lnTo>
                    <a:pt x="1" y="1106"/>
                  </a:lnTo>
                  <a:lnTo>
                    <a:pt x="33124" y="1106"/>
                  </a:lnTo>
                  <a:lnTo>
                    <a:pt x="33124"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 name="Google Shape;2010;p59"/>
            <p:cNvSpPr/>
            <p:nvPr/>
          </p:nvSpPr>
          <p:spPr>
            <a:xfrm>
              <a:off x="1221775" y="3066875"/>
              <a:ext cx="827375" cy="29825"/>
            </a:xfrm>
            <a:custGeom>
              <a:avLst/>
              <a:gdLst/>
              <a:ahLst/>
              <a:cxnLst/>
              <a:rect l="l" t="t" r="r" b="b"/>
              <a:pathLst>
                <a:path w="33095" h="1193" extrusionOk="0">
                  <a:moveTo>
                    <a:pt x="1" y="0"/>
                  </a:moveTo>
                  <a:lnTo>
                    <a:pt x="1" y="1193"/>
                  </a:lnTo>
                  <a:lnTo>
                    <a:pt x="33095" y="1193"/>
                  </a:lnTo>
                  <a:lnTo>
                    <a:pt x="33095"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59"/>
            <p:cNvSpPr/>
            <p:nvPr/>
          </p:nvSpPr>
          <p:spPr>
            <a:xfrm>
              <a:off x="1221775" y="3304600"/>
              <a:ext cx="828100" cy="26925"/>
            </a:xfrm>
            <a:custGeom>
              <a:avLst/>
              <a:gdLst/>
              <a:ahLst/>
              <a:cxnLst/>
              <a:rect l="l" t="t" r="r" b="b"/>
              <a:pathLst>
                <a:path w="33124" h="1077" extrusionOk="0">
                  <a:moveTo>
                    <a:pt x="1" y="1"/>
                  </a:moveTo>
                  <a:lnTo>
                    <a:pt x="1" y="1077"/>
                  </a:lnTo>
                  <a:lnTo>
                    <a:pt x="33124" y="1077"/>
                  </a:lnTo>
                  <a:lnTo>
                    <a:pt x="33124"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 name="Google Shape;2012;p59"/>
            <p:cNvSpPr/>
            <p:nvPr/>
          </p:nvSpPr>
          <p:spPr>
            <a:xfrm>
              <a:off x="1221775" y="3390400"/>
              <a:ext cx="367175" cy="32000"/>
            </a:xfrm>
            <a:custGeom>
              <a:avLst/>
              <a:gdLst/>
              <a:ahLst/>
              <a:cxnLst/>
              <a:rect l="l" t="t" r="r" b="b"/>
              <a:pathLst>
                <a:path w="14687" h="1280" extrusionOk="0">
                  <a:moveTo>
                    <a:pt x="1" y="0"/>
                  </a:moveTo>
                  <a:lnTo>
                    <a:pt x="1" y="1280"/>
                  </a:lnTo>
                  <a:lnTo>
                    <a:pt x="14687" y="1280"/>
                  </a:lnTo>
                  <a:lnTo>
                    <a:pt x="14687"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13" name="Google Shape;2013;p59"/>
          <p:cNvSpPr/>
          <p:nvPr/>
        </p:nvSpPr>
        <p:spPr>
          <a:xfrm>
            <a:off x="483500" y="5053300"/>
            <a:ext cx="816960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4" name="Google Shape;2014;p59"/>
          <p:cNvGrpSpPr/>
          <p:nvPr/>
        </p:nvGrpSpPr>
        <p:grpSpPr>
          <a:xfrm>
            <a:off x="7030036" y="4478645"/>
            <a:ext cx="1091343" cy="574658"/>
            <a:chOff x="1104000" y="3881850"/>
            <a:chExt cx="970600" cy="511125"/>
          </a:xfrm>
        </p:grpSpPr>
        <p:sp>
          <p:nvSpPr>
            <p:cNvPr id="2015" name="Google Shape;2015;p59"/>
            <p:cNvSpPr/>
            <p:nvPr/>
          </p:nvSpPr>
          <p:spPr>
            <a:xfrm>
              <a:off x="1104000" y="3881850"/>
              <a:ext cx="970600" cy="511125"/>
            </a:xfrm>
            <a:custGeom>
              <a:avLst/>
              <a:gdLst/>
              <a:ahLst/>
              <a:cxnLst/>
              <a:rect l="l" t="t" r="r" b="b"/>
              <a:pathLst>
                <a:path w="38824" h="20445" extrusionOk="0">
                  <a:moveTo>
                    <a:pt x="2531" y="1"/>
                  </a:moveTo>
                  <a:cubicBezTo>
                    <a:pt x="1135" y="1"/>
                    <a:pt x="0" y="1135"/>
                    <a:pt x="0" y="2531"/>
                  </a:cubicBezTo>
                  <a:lnTo>
                    <a:pt x="0" y="17886"/>
                  </a:lnTo>
                  <a:cubicBezTo>
                    <a:pt x="0" y="19282"/>
                    <a:pt x="1135" y="20445"/>
                    <a:pt x="2531" y="20445"/>
                  </a:cubicBezTo>
                  <a:lnTo>
                    <a:pt x="36265" y="20445"/>
                  </a:lnTo>
                  <a:cubicBezTo>
                    <a:pt x="37660" y="20445"/>
                    <a:pt x="38824" y="19282"/>
                    <a:pt x="38824" y="17886"/>
                  </a:cubicBezTo>
                  <a:lnTo>
                    <a:pt x="38824" y="2531"/>
                  </a:lnTo>
                  <a:cubicBezTo>
                    <a:pt x="38824" y="1135"/>
                    <a:pt x="37660" y="1"/>
                    <a:pt x="362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59"/>
            <p:cNvSpPr/>
            <p:nvPr/>
          </p:nvSpPr>
          <p:spPr>
            <a:xfrm>
              <a:off x="1146900" y="4125500"/>
              <a:ext cx="892075" cy="23850"/>
            </a:xfrm>
            <a:custGeom>
              <a:avLst/>
              <a:gdLst/>
              <a:ahLst/>
              <a:cxnLst/>
              <a:rect l="l" t="t" r="r" b="b"/>
              <a:pathLst>
                <a:path w="35683" h="954" extrusionOk="0">
                  <a:moveTo>
                    <a:pt x="2036" y="0"/>
                  </a:moveTo>
                  <a:cubicBezTo>
                    <a:pt x="1571" y="0"/>
                    <a:pt x="1105" y="7"/>
                    <a:pt x="640" y="26"/>
                  </a:cubicBezTo>
                  <a:lnTo>
                    <a:pt x="582" y="26"/>
                  </a:lnTo>
                  <a:cubicBezTo>
                    <a:pt x="0" y="26"/>
                    <a:pt x="0" y="928"/>
                    <a:pt x="582" y="928"/>
                  </a:cubicBezTo>
                  <a:lnTo>
                    <a:pt x="30855" y="928"/>
                  </a:lnTo>
                  <a:cubicBezTo>
                    <a:pt x="31786" y="928"/>
                    <a:pt x="32716" y="953"/>
                    <a:pt x="33647" y="953"/>
                  </a:cubicBezTo>
                  <a:cubicBezTo>
                    <a:pt x="34112" y="953"/>
                    <a:pt x="34578" y="947"/>
                    <a:pt x="35043" y="928"/>
                  </a:cubicBezTo>
                  <a:lnTo>
                    <a:pt x="35101" y="928"/>
                  </a:lnTo>
                  <a:cubicBezTo>
                    <a:pt x="35683" y="928"/>
                    <a:pt x="35683" y="26"/>
                    <a:pt x="35101" y="26"/>
                  </a:cubicBezTo>
                  <a:lnTo>
                    <a:pt x="4828" y="26"/>
                  </a:lnTo>
                  <a:cubicBezTo>
                    <a:pt x="3897" y="26"/>
                    <a:pt x="2967" y="0"/>
                    <a:pt x="2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59"/>
            <p:cNvSpPr/>
            <p:nvPr/>
          </p:nvSpPr>
          <p:spPr>
            <a:xfrm>
              <a:off x="1190525" y="3942875"/>
              <a:ext cx="175225" cy="151350"/>
            </a:xfrm>
            <a:custGeom>
              <a:avLst/>
              <a:gdLst/>
              <a:ahLst/>
              <a:cxnLst/>
              <a:rect l="l" t="t" r="r" b="b"/>
              <a:pathLst>
                <a:path w="7009" h="6054" extrusionOk="0">
                  <a:moveTo>
                    <a:pt x="1802" y="1"/>
                  </a:moveTo>
                  <a:cubicBezTo>
                    <a:pt x="1254" y="1"/>
                    <a:pt x="714" y="253"/>
                    <a:pt x="378" y="730"/>
                  </a:cubicBezTo>
                  <a:lnTo>
                    <a:pt x="320" y="846"/>
                  </a:lnTo>
                  <a:cubicBezTo>
                    <a:pt x="204" y="962"/>
                    <a:pt x="146" y="1137"/>
                    <a:pt x="87" y="1282"/>
                  </a:cubicBezTo>
                  <a:cubicBezTo>
                    <a:pt x="87"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7" y="2416"/>
                  </a:cubicBezTo>
                  <a:cubicBezTo>
                    <a:pt x="116" y="2446"/>
                    <a:pt x="116" y="2475"/>
                    <a:pt x="146" y="2533"/>
                  </a:cubicBezTo>
                  <a:cubicBezTo>
                    <a:pt x="175" y="2591"/>
                    <a:pt x="204" y="2649"/>
                    <a:pt x="233" y="2707"/>
                  </a:cubicBezTo>
                  <a:cubicBezTo>
                    <a:pt x="233" y="2736"/>
                    <a:pt x="262" y="2765"/>
                    <a:pt x="291" y="2795"/>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821" y="323"/>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59"/>
            <p:cNvSpPr/>
            <p:nvPr/>
          </p:nvSpPr>
          <p:spPr>
            <a:xfrm>
              <a:off x="1232675" y="3981475"/>
              <a:ext cx="120000" cy="112750"/>
            </a:xfrm>
            <a:custGeom>
              <a:avLst/>
              <a:gdLst/>
              <a:ahLst/>
              <a:cxnLst/>
              <a:rect l="l" t="t" r="r" b="b"/>
              <a:pathLst>
                <a:path w="4800" h="4510" extrusionOk="0">
                  <a:moveTo>
                    <a:pt x="2095" y="0"/>
                  </a:moveTo>
                  <a:lnTo>
                    <a:pt x="1" y="2937"/>
                  </a:lnTo>
                  <a:lnTo>
                    <a:pt x="1746" y="4188"/>
                  </a:lnTo>
                  <a:cubicBezTo>
                    <a:pt x="2054" y="4404"/>
                    <a:pt x="2411" y="4509"/>
                    <a:pt x="2765" y="4509"/>
                  </a:cubicBezTo>
                  <a:cubicBezTo>
                    <a:pt x="3313" y="4509"/>
                    <a:pt x="3853" y="4258"/>
                    <a:pt x="4188" y="3781"/>
                  </a:cubicBezTo>
                  <a:lnTo>
                    <a:pt x="4247" y="3664"/>
                  </a:lnTo>
                  <a:cubicBezTo>
                    <a:pt x="4799" y="2879"/>
                    <a:pt x="4625" y="1803"/>
                    <a:pt x="3840" y="1251"/>
                  </a:cubicBezTo>
                  <a:lnTo>
                    <a:pt x="209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59"/>
            <p:cNvSpPr/>
            <p:nvPr/>
          </p:nvSpPr>
          <p:spPr>
            <a:xfrm>
              <a:off x="1165075" y="3942875"/>
              <a:ext cx="119975" cy="112775"/>
            </a:xfrm>
            <a:custGeom>
              <a:avLst/>
              <a:gdLst/>
              <a:ahLst/>
              <a:cxnLst/>
              <a:rect l="l" t="t" r="r" b="b"/>
              <a:pathLst>
                <a:path w="4799" h="4511" extrusionOk="0">
                  <a:moveTo>
                    <a:pt x="2045" y="1"/>
                  </a:moveTo>
                  <a:cubicBezTo>
                    <a:pt x="1505" y="1"/>
                    <a:pt x="976" y="253"/>
                    <a:pt x="640" y="730"/>
                  </a:cubicBezTo>
                  <a:lnTo>
                    <a:pt x="553" y="846"/>
                  </a:lnTo>
                  <a:cubicBezTo>
                    <a:pt x="0" y="1631"/>
                    <a:pt x="204" y="2707"/>
                    <a:pt x="960" y="3260"/>
                  </a:cubicBezTo>
                  <a:lnTo>
                    <a:pt x="2734" y="4510"/>
                  </a:lnTo>
                  <a:lnTo>
                    <a:pt x="4799" y="1573"/>
                  </a:lnTo>
                  <a:lnTo>
                    <a:pt x="3054" y="323"/>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59"/>
            <p:cNvSpPr/>
            <p:nvPr/>
          </p:nvSpPr>
          <p:spPr>
            <a:xfrm>
              <a:off x="1202700" y="3959525"/>
              <a:ext cx="111050" cy="61700"/>
            </a:xfrm>
            <a:custGeom>
              <a:avLst/>
              <a:gdLst/>
              <a:ahLst/>
              <a:cxnLst/>
              <a:rect l="l" t="t" r="r" b="b"/>
              <a:pathLst>
                <a:path w="4442" h="2468" extrusionOk="0">
                  <a:moveTo>
                    <a:pt x="538" y="1"/>
                  </a:moveTo>
                  <a:cubicBezTo>
                    <a:pt x="369" y="1"/>
                    <a:pt x="253" y="55"/>
                    <a:pt x="211" y="180"/>
                  </a:cubicBezTo>
                  <a:cubicBezTo>
                    <a:pt x="1" y="788"/>
                    <a:pt x="3362" y="2468"/>
                    <a:pt x="4189" y="2468"/>
                  </a:cubicBezTo>
                  <a:cubicBezTo>
                    <a:pt x="4390" y="2468"/>
                    <a:pt x="4441" y="2368"/>
                    <a:pt x="4253" y="2129"/>
                  </a:cubicBezTo>
                  <a:cubicBezTo>
                    <a:pt x="3789" y="1517"/>
                    <a:pt x="1432"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59"/>
            <p:cNvSpPr/>
            <p:nvPr/>
          </p:nvSpPr>
          <p:spPr>
            <a:xfrm>
              <a:off x="1402075" y="3942875"/>
              <a:ext cx="175250" cy="151350"/>
            </a:xfrm>
            <a:custGeom>
              <a:avLst/>
              <a:gdLst/>
              <a:ahLst/>
              <a:cxnLst/>
              <a:rect l="l" t="t" r="r" b="b"/>
              <a:pathLst>
                <a:path w="7010" h="6054" extrusionOk="0">
                  <a:moveTo>
                    <a:pt x="1796" y="1"/>
                  </a:moveTo>
                  <a:cubicBezTo>
                    <a:pt x="1254" y="1"/>
                    <a:pt x="715" y="253"/>
                    <a:pt x="379" y="730"/>
                  </a:cubicBezTo>
                  <a:lnTo>
                    <a:pt x="321" y="846"/>
                  </a:lnTo>
                  <a:cubicBezTo>
                    <a:pt x="204" y="962"/>
                    <a:pt x="146" y="1137"/>
                    <a:pt x="88" y="1282"/>
                  </a:cubicBezTo>
                  <a:cubicBezTo>
                    <a:pt x="88" y="1311"/>
                    <a:pt x="59" y="1340"/>
                    <a:pt x="59" y="1370"/>
                  </a:cubicBezTo>
                  <a:cubicBezTo>
                    <a:pt x="59"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117" y="2446"/>
                    <a:pt x="117" y="2475"/>
                    <a:pt x="146" y="2533"/>
                  </a:cubicBezTo>
                  <a:cubicBezTo>
                    <a:pt x="146" y="2591"/>
                    <a:pt x="175" y="2649"/>
                    <a:pt x="233" y="2707"/>
                  </a:cubicBezTo>
                  <a:cubicBezTo>
                    <a:pt x="233" y="2736"/>
                    <a:pt x="262" y="2765"/>
                    <a:pt x="292" y="2795"/>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5"/>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7" y="3114"/>
                    <a:pt x="6282" y="2795"/>
                  </a:cubicBezTo>
                  <a:lnTo>
                    <a:pt x="4566" y="1573"/>
                  </a:lnTo>
                  <a:lnTo>
                    <a:pt x="2792" y="323"/>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59"/>
            <p:cNvSpPr/>
            <p:nvPr/>
          </p:nvSpPr>
          <p:spPr>
            <a:xfrm>
              <a:off x="1444250" y="3981475"/>
              <a:ext cx="119975" cy="112750"/>
            </a:xfrm>
            <a:custGeom>
              <a:avLst/>
              <a:gdLst/>
              <a:ahLst/>
              <a:cxnLst/>
              <a:rect l="l" t="t" r="r" b="b"/>
              <a:pathLst>
                <a:path w="4799" h="4510" extrusionOk="0">
                  <a:moveTo>
                    <a:pt x="2065" y="0"/>
                  </a:moveTo>
                  <a:lnTo>
                    <a:pt x="0" y="2937"/>
                  </a:lnTo>
                  <a:lnTo>
                    <a:pt x="1745" y="4188"/>
                  </a:lnTo>
                  <a:cubicBezTo>
                    <a:pt x="2053" y="4404"/>
                    <a:pt x="2411" y="4509"/>
                    <a:pt x="2764" y="4509"/>
                  </a:cubicBezTo>
                  <a:cubicBezTo>
                    <a:pt x="3312" y="4509"/>
                    <a:pt x="3852" y="4258"/>
                    <a:pt x="4188" y="3781"/>
                  </a:cubicBezTo>
                  <a:lnTo>
                    <a:pt x="4246" y="3664"/>
                  </a:lnTo>
                  <a:cubicBezTo>
                    <a:pt x="4799" y="2879"/>
                    <a:pt x="4624"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59"/>
            <p:cNvSpPr/>
            <p:nvPr/>
          </p:nvSpPr>
          <p:spPr>
            <a:xfrm>
              <a:off x="1376625" y="3942875"/>
              <a:ext cx="120000" cy="112775"/>
            </a:xfrm>
            <a:custGeom>
              <a:avLst/>
              <a:gdLst/>
              <a:ahLst/>
              <a:cxnLst/>
              <a:rect l="l" t="t" r="r" b="b"/>
              <a:pathLst>
                <a:path w="4800" h="4511" extrusionOk="0">
                  <a:moveTo>
                    <a:pt x="2045" y="1"/>
                  </a:moveTo>
                  <a:cubicBezTo>
                    <a:pt x="1505" y="1"/>
                    <a:pt x="976" y="253"/>
                    <a:pt x="641" y="730"/>
                  </a:cubicBezTo>
                  <a:lnTo>
                    <a:pt x="553" y="846"/>
                  </a:lnTo>
                  <a:cubicBezTo>
                    <a:pt x="1" y="1631"/>
                    <a:pt x="204" y="2707"/>
                    <a:pt x="961" y="3260"/>
                  </a:cubicBezTo>
                  <a:lnTo>
                    <a:pt x="2734" y="4510"/>
                  </a:lnTo>
                  <a:lnTo>
                    <a:pt x="4799" y="1573"/>
                  </a:lnTo>
                  <a:lnTo>
                    <a:pt x="3054" y="323"/>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59"/>
            <p:cNvSpPr/>
            <p:nvPr/>
          </p:nvSpPr>
          <p:spPr>
            <a:xfrm>
              <a:off x="1414275" y="3959525"/>
              <a:ext cx="110300" cy="61700"/>
            </a:xfrm>
            <a:custGeom>
              <a:avLst/>
              <a:gdLst/>
              <a:ahLst/>
              <a:cxnLst/>
              <a:rect l="l" t="t" r="r" b="b"/>
              <a:pathLst>
                <a:path w="4412" h="2468" extrusionOk="0">
                  <a:moveTo>
                    <a:pt x="538" y="1"/>
                  </a:moveTo>
                  <a:cubicBezTo>
                    <a:pt x="369" y="1"/>
                    <a:pt x="252" y="55"/>
                    <a:pt x="211" y="180"/>
                  </a:cubicBezTo>
                  <a:cubicBezTo>
                    <a:pt x="0" y="788"/>
                    <a:pt x="3343" y="2468"/>
                    <a:pt x="4162" y="2468"/>
                  </a:cubicBezTo>
                  <a:cubicBezTo>
                    <a:pt x="4362" y="2468"/>
                    <a:pt x="4412" y="2368"/>
                    <a:pt x="4224" y="2129"/>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59"/>
            <p:cNvSpPr/>
            <p:nvPr/>
          </p:nvSpPr>
          <p:spPr>
            <a:xfrm>
              <a:off x="1613650" y="3942875"/>
              <a:ext cx="175225" cy="151350"/>
            </a:xfrm>
            <a:custGeom>
              <a:avLst/>
              <a:gdLst/>
              <a:ahLst/>
              <a:cxnLst/>
              <a:rect l="l" t="t" r="r" b="b"/>
              <a:pathLst>
                <a:path w="7009" h="6054" extrusionOk="0">
                  <a:moveTo>
                    <a:pt x="1795" y="1"/>
                  </a:moveTo>
                  <a:cubicBezTo>
                    <a:pt x="1254" y="1"/>
                    <a:pt x="714" y="253"/>
                    <a:pt x="378" y="730"/>
                  </a:cubicBezTo>
                  <a:lnTo>
                    <a:pt x="320" y="846"/>
                  </a:lnTo>
                  <a:cubicBezTo>
                    <a:pt x="204" y="962"/>
                    <a:pt x="146" y="1137"/>
                    <a:pt x="88" y="1282"/>
                  </a:cubicBezTo>
                  <a:cubicBezTo>
                    <a:pt x="58"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8" y="2416"/>
                  </a:cubicBezTo>
                  <a:cubicBezTo>
                    <a:pt x="88" y="2446"/>
                    <a:pt x="117" y="2475"/>
                    <a:pt x="146" y="2533"/>
                  </a:cubicBezTo>
                  <a:cubicBezTo>
                    <a:pt x="146" y="2591"/>
                    <a:pt x="175" y="2649"/>
                    <a:pt x="233" y="2707"/>
                  </a:cubicBezTo>
                  <a:cubicBezTo>
                    <a:pt x="233" y="2736"/>
                    <a:pt x="262" y="2765"/>
                    <a:pt x="291" y="2795"/>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792" y="323"/>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59"/>
            <p:cNvSpPr/>
            <p:nvPr/>
          </p:nvSpPr>
          <p:spPr>
            <a:xfrm>
              <a:off x="1655800" y="3981475"/>
              <a:ext cx="120000" cy="112750"/>
            </a:xfrm>
            <a:custGeom>
              <a:avLst/>
              <a:gdLst/>
              <a:ahLst/>
              <a:cxnLst/>
              <a:rect l="l" t="t" r="r" b="b"/>
              <a:pathLst>
                <a:path w="4800" h="4510" extrusionOk="0">
                  <a:moveTo>
                    <a:pt x="2066" y="0"/>
                  </a:moveTo>
                  <a:lnTo>
                    <a:pt x="1" y="2937"/>
                  </a:lnTo>
                  <a:lnTo>
                    <a:pt x="1746" y="4188"/>
                  </a:lnTo>
                  <a:cubicBezTo>
                    <a:pt x="2054" y="4404"/>
                    <a:pt x="2407" y="4509"/>
                    <a:pt x="2757" y="4509"/>
                  </a:cubicBezTo>
                  <a:cubicBezTo>
                    <a:pt x="3299" y="4509"/>
                    <a:pt x="3835" y="4258"/>
                    <a:pt x="4189" y="3781"/>
                  </a:cubicBezTo>
                  <a:lnTo>
                    <a:pt x="4247" y="3664"/>
                  </a:lnTo>
                  <a:cubicBezTo>
                    <a:pt x="4799" y="2879"/>
                    <a:pt x="4625" y="1803"/>
                    <a:pt x="3840" y="1251"/>
                  </a:cubicBezTo>
                  <a:lnTo>
                    <a:pt x="206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59"/>
            <p:cNvSpPr/>
            <p:nvPr/>
          </p:nvSpPr>
          <p:spPr>
            <a:xfrm>
              <a:off x="1588200" y="3942875"/>
              <a:ext cx="119975" cy="112775"/>
            </a:xfrm>
            <a:custGeom>
              <a:avLst/>
              <a:gdLst/>
              <a:ahLst/>
              <a:cxnLst/>
              <a:rect l="l" t="t" r="r" b="b"/>
              <a:pathLst>
                <a:path w="4799" h="4511" extrusionOk="0">
                  <a:moveTo>
                    <a:pt x="2043" y="1"/>
                  </a:moveTo>
                  <a:cubicBezTo>
                    <a:pt x="1501" y="1"/>
                    <a:pt x="965" y="253"/>
                    <a:pt x="611" y="730"/>
                  </a:cubicBezTo>
                  <a:lnTo>
                    <a:pt x="553" y="846"/>
                  </a:lnTo>
                  <a:cubicBezTo>
                    <a:pt x="0" y="1631"/>
                    <a:pt x="175" y="2707"/>
                    <a:pt x="960" y="3260"/>
                  </a:cubicBezTo>
                  <a:lnTo>
                    <a:pt x="2734" y="4510"/>
                  </a:lnTo>
                  <a:lnTo>
                    <a:pt x="4799" y="1573"/>
                  </a:lnTo>
                  <a:lnTo>
                    <a:pt x="3054" y="323"/>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59"/>
            <p:cNvSpPr/>
            <p:nvPr/>
          </p:nvSpPr>
          <p:spPr>
            <a:xfrm>
              <a:off x="1625250" y="3959525"/>
              <a:ext cx="110900" cy="61700"/>
            </a:xfrm>
            <a:custGeom>
              <a:avLst/>
              <a:gdLst/>
              <a:ahLst/>
              <a:cxnLst/>
              <a:rect l="l" t="t" r="r" b="b"/>
              <a:pathLst>
                <a:path w="4436" h="2468" extrusionOk="0">
                  <a:moveTo>
                    <a:pt x="561" y="1"/>
                  </a:moveTo>
                  <a:cubicBezTo>
                    <a:pt x="393" y="1"/>
                    <a:pt x="276" y="55"/>
                    <a:pt x="234" y="180"/>
                  </a:cubicBezTo>
                  <a:cubicBezTo>
                    <a:pt x="0" y="788"/>
                    <a:pt x="3357" y="2468"/>
                    <a:pt x="4183" y="2468"/>
                  </a:cubicBezTo>
                  <a:cubicBezTo>
                    <a:pt x="4385" y="2468"/>
                    <a:pt x="4435" y="2368"/>
                    <a:pt x="4247" y="2129"/>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59"/>
            <p:cNvSpPr/>
            <p:nvPr/>
          </p:nvSpPr>
          <p:spPr>
            <a:xfrm>
              <a:off x="1825200" y="3942875"/>
              <a:ext cx="175250" cy="151350"/>
            </a:xfrm>
            <a:custGeom>
              <a:avLst/>
              <a:gdLst/>
              <a:ahLst/>
              <a:cxnLst/>
              <a:rect l="l" t="t" r="r" b="b"/>
              <a:pathLst>
                <a:path w="7010" h="6054" extrusionOk="0">
                  <a:moveTo>
                    <a:pt x="1783" y="1"/>
                  </a:moveTo>
                  <a:cubicBezTo>
                    <a:pt x="1244" y="1"/>
                    <a:pt x="715" y="253"/>
                    <a:pt x="379" y="730"/>
                  </a:cubicBezTo>
                  <a:lnTo>
                    <a:pt x="292" y="846"/>
                  </a:lnTo>
                  <a:cubicBezTo>
                    <a:pt x="204" y="962"/>
                    <a:pt x="146" y="1137"/>
                    <a:pt x="88" y="1282"/>
                  </a:cubicBezTo>
                  <a:cubicBezTo>
                    <a:pt x="59" y="1311"/>
                    <a:pt x="59" y="1340"/>
                    <a:pt x="59" y="1370"/>
                  </a:cubicBezTo>
                  <a:cubicBezTo>
                    <a:pt x="30"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88" y="2446"/>
                    <a:pt x="117" y="2475"/>
                    <a:pt x="146" y="2533"/>
                  </a:cubicBezTo>
                  <a:cubicBezTo>
                    <a:pt x="146" y="2591"/>
                    <a:pt x="175" y="2649"/>
                    <a:pt x="204" y="2707"/>
                  </a:cubicBezTo>
                  <a:cubicBezTo>
                    <a:pt x="233" y="2736"/>
                    <a:pt x="263" y="2765"/>
                    <a:pt x="292" y="2795"/>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5"/>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48" y="3114"/>
                    <a:pt x="6282" y="2795"/>
                  </a:cubicBezTo>
                  <a:lnTo>
                    <a:pt x="4567" y="1573"/>
                  </a:lnTo>
                  <a:lnTo>
                    <a:pt x="2793" y="323"/>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59"/>
            <p:cNvSpPr/>
            <p:nvPr/>
          </p:nvSpPr>
          <p:spPr>
            <a:xfrm>
              <a:off x="1867375" y="3981475"/>
              <a:ext cx="119975" cy="112750"/>
            </a:xfrm>
            <a:custGeom>
              <a:avLst/>
              <a:gdLst/>
              <a:ahLst/>
              <a:cxnLst/>
              <a:rect l="l" t="t" r="r" b="b"/>
              <a:pathLst>
                <a:path w="4799" h="4510" extrusionOk="0">
                  <a:moveTo>
                    <a:pt x="2065" y="0"/>
                  </a:moveTo>
                  <a:lnTo>
                    <a:pt x="1" y="2937"/>
                  </a:lnTo>
                  <a:lnTo>
                    <a:pt x="1745" y="4188"/>
                  </a:lnTo>
                  <a:cubicBezTo>
                    <a:pt x="2053" y="4404"/>
                    <a:pt x="2406" y="4509"/>
                    <a:pt x="2755" y="4509"/>
                  </a:cubicBezTo>
                  <a:cubicBezTo>
                    <a:pt x="3294" y="4509"/>
                    <a:pt x="3823" y="4258"/>
                    <a:pt x="4159" y="3781"/>
                  </a:cubicBezTo>
                  <a:lnTo>
                    <a:pt x="4246" y="3664"/>
                  </a:lnTo>
                  <a:cubicBezTo>
                    <a:pt x="4799" y="2879"/>
                    <a:pt x="4595"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59"/>
            <p:cNvSpPr/>
            <p:nvPr/>
          </p:nvSpPr>
          <p:spPr>
            <a:xfrm>
              <a:off x="1799775" y="3942875"/>
              <a:ext cx="119975" cy="112775"/>
            </a:xfrm>
            <a:custGeom>
              <a:avLst/>
              <a:gdLst/>
              <a:ahLst/>
              <a:cxnLst/>
              <a:rect l="l" t="t" r="r" b="b"/>
              <a:pathLst>
                <a:path w="4799" h="4511" extrusionOk="0">
                  <a:moveTo>
                    <a:pt x="2034" y="1"/>
                  </a:moveTo>
                  <a:cubicBezTo>
                    <a:pt x="1486" y="1"/>
                    <a:pt x="946" y="253"/>
                    <a:pt x="611" y="730"/>
                  </a:cubicBezTo>
                  <a:lnTo>
                    <a:pt x="553" y="846"/>
                  </a:lnTo>
                  <a:cubicBezTo>
                    <a:pt x="0" y="1631"/>
                    <a:pt x="174" y="2707"/>
                    <a:pt x="960" y="3260"/>
                  </a:cubicBezTo>
                  <a:lnTo>
                    <a:pt x="2734" y="4510"/>
                  </a:lnTo>
                  <a:lnTo>
                    <a:pt x="4798" y="1573"/>
                  </a:lnTo>
                  <a:lnTo>
                    <a:pt x="3054" y="323"/>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59"/>
            <p:cNvSpPr/>
            <p:nvPr/>
          </p:nvSpPr>
          <p:spPr>
            <a:xfrm>
              <a:off x="1836800" y="3959525"/>
              <a:ext cx="110925" cy="61700"/>
            </a:xfrm>
            <a:custGeom>
              <a:avLst/>
              <a:gdLst/>
              <a:ahLst/>
              <a:cxnLst/>
              <a:rect l="l" t="t" r="r" b="b"/>
              <a:pathLst>
                <a:path w="4437" h="2468" extrusionOk="0">
                  <a:moveTo>
                    <a:pt x="562" y="1"/>
                  </a:moveTo>
                  <a:cubicBezTo>
                    <a:pt x="393" y="1"/>
                    <a:pt x="276" y="55"/>
                    <a:pt x="235" y="180"/>
                  </a:cubicBezTo>
                  <a:cubicBezTo>
                    <a:pt x="1" y="788"/>
                    <a:pt x="3358" y="2468"/>
                    <a:pt x="4184" y="2468"/>
                  </a:cubicBezTo>
                  <a:cubicBezTo>
                    <a:pt x="4385" y="2468"/>
                    <a:pt x="4436" y="2368"/>
                    <a:pt x="4248" y="2129"/>
                  </a:cubicBezTo>
                  <a:cubicBezTo>
                    <a:pt x="3808" y="1517"/>
                    <a:pt x="1455"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59"/>
            <p:cNvSpPr/>
            <p:nvPr/>
          </p:nvSpPr>
          <p:spPr>
            <a:xfrm>
              <a:off x="1190525" y="4202425"/>
              <a:ext cx="175225" cy="151350"/>
            </a:xfrm>
            <a:custGeom>
              <a:avLst/>
              <a:gdLst/>
              <a:ahLst/>
              <a:cxnLst/>
              <a:rect l="l" t="t" r="r" b="b"/>
              <a:pathLst>
                <a:path w="7009" h="6054" extrusionOk="0">
                  <a:moveTo>
                    <a:pt x="1802" y="1"/>
                  </a:moveTo>
                  <a:cubicBezTo>
                    <a:pt x="1254" y="1"/>
                    <a:pt x="714" y="252"/>
                    <a:pt x="378" y="730"/>
                  </a:cubicBezTo>
                  <a:lnTo>
                    <a:pt x="320" y="846"/>
                  </a:lnTo>
                  <a:cubicBezTo>
                    <a:pt x="204" y="962"/>
                    <a:pt x="146" y="1137"/>
                    <a:pt x="87" y="1282"/>
                  </a:cubicBezTo>
                  <a:cubicBezTo>
                    <a:pt x="87"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7" y="2416"/>
                  </a:cubicBezTo>
                  <a:cubicBezTo>
                    <a:pt x="116" y="2445"/>
                    <a:pt x="116" y="2474"/>
                    <a:pt x="146" y="2533"/>
                  </a:cubicBezTo>
                  <a:cubicBezTo>
                    <a:pt x="175" y="2591"/>
                    <a:pt x="204" y="2649"/>
                    <a:pt x="233" y="2707"/>
                  </a:cubicBezTo>
                  <a:cubicBezTo>
                    <a:pt x="233" y="2736"/>
                    <a:pt x="262" y="2765"/>
                    <a:pt x="291" y="2794"/>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821" y="322"/>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59"/>
            <p:cNvSpPr/>
            <p:nvPr/>
          </p:nvSpPr>
          <p:spPr>
            <a:xfrm>
              <a:off x="1232675" y="4241000"/>
              <a:ext cx="120000" cy="112775"/>
            </a:xfrm>
            <a:custGeom>
              <a:avLst/>
              <a:gdLst/>
              <a:ahLst/>
              <a:cxnLst/>
              <a:rect l="l" t="t" r="r" b="b"/>
              <a:pathLst>
                <a:path w="4800" h="4511" extrusionOk="0">
                  <a:moveTo>
                    <a:pt x="2095" y="1"/>
                  </a:moveTo>
                  <a:lnTo>
                    <a:pt x="1" y="2938"/>
                  </a:lnTo>
                  <a:lnTo>
                    <a:pt x="1746" y="4189"/>
                  </a:lnTo>
                  <a:cubicBezTo>
                    <a:pt x="2054" y="4405"/>
                    <a:pt x="2411" y="4510"/>
                    <a:pt x="2765" y="4510"/>
                  </a:cubicBezTo>
                  <a:cubicBezTo>
                    <a:pt x="3313" y="4510"/>
                    <a:pt x="3853" y="4259"/>
                    <a:pt x="4188" y="3781"/>
                  </a:cubicBezTo>
                  <a:lnTo>
                    <a:pt x="4247" y="3665"/>
                  </a:lnTo>
                  <a:cubicBezTo>
                    <a:pt x="4799" y="2909"/>
                    <a:pt x="4625" y="1804"/>
                    <a:pt x="3840" y="1251"/>
                  </a:cubicBezTo>
                  <a:lnTo>
                    <a:pt x="209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59"/>
            <p:cNvSpPr/>
            <p:nvPr/>
          </p:nvSpPr>
          <p:spPr>
            <a:xfrm>
              <a:off x="1165075" y="4202425"/>
              <a:ext cx="119975" cy="112775"/>
            </a:xfrm>
            <a:custGeom>
              <a:avLst/>
              <a:gdLst/>
              <a:ahLst/>
              <a:cxnLst/>
              <a:rect l="l" t="t" r="r" b="b"/>
              <a:pathLst>
                <a:path w="4799" h="4511" extrusionOk="0">
                  <a:moveTo>
                    <a:pt x="2045" y="1"/>
                  </a:moveTo>
                  <a:cubicBezTo>
                    <a:pt x="1505" y="1"/>
                    <a:pt x="976" y="252"/>
                    <a:pt x="640" y="730"/>
                  </a:cubicBezTo>
                  <a:lnTo>
                    <a:pt x="553" y="846"/>
                  </a:lnTo>
                  <a:cubicBezTo>
                    <a:pt x="0" y="1631"/>
                    <a:pt x="204" y="2707"/>
                    <a:pt x="960" y="3260"/>
                  </a:cubicBezTo>
                  <a:lnTo>
                    <a:pt x="2734" y="4510"/>
                  </a:lnTo>
                  <a:lnTo>
                    <a:pt x="4799" y="1573"/>
                  </a:lnTo>
                  <a:lnTo>
                    <a:pt x="3054" y="322"/>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59"/>
            <p:cNvSpPr/>
            <p:nvPr/>
          </p:nvSpPr>
          <p:spPr>
            <a:xfrm>
              <a:off x="1202725" y="4219075"/>
              <a:ext cx="111050" cy="61775"/>
            </a:xfrm>
            <a:custGeom>
              <a:avLst/>
              <a:gdLst/>
              <a:ahLst/>
              <a:cxnLst/>
              <a:rect l="l" t="t" r="r" b="b"/>
              <a:pathLst>
                <a:path w="4442" h="2471" extrusionOk="0">
                  <a:moveTo>
                    <a:pt x="537" y="1"/>
                  </a:moveTo>
                  <a:cubicBezTo>
                    <a:pt x="368" y="1"/>
                    <a:pt x="252" y="55"/>
                    <a:pt x="210" y="180"/>
                  </a:cubicBezTo>
                  <a:cubicBezTo>
                    <a:pt x="0" y="810"/>
                    <a:pt x="3348" y="2470"/>
                    <a:pt x="4183" y="2470"/>
                  </a:cubicBezTo>
                  <a:cubicBezTo>
                    <a:pt x="4389" y="2470"/>
                    <a:pt x="4442" y="2370"/>
                    <a:pt x="4252" y="2128"/>
                  </a:cubicBezTo>
                  <a:cubicBezTo>
                    <a:pt x="3788" y="1517"/>
                    <a:pt x="1431"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59"/>
            <p:cNvSpPr/>
            <p:nvPr/>
          </p:nvSpPr>
          <p:spPr>
            <a:xfrm>
              <a:off x="1402075" y="4202425"/>
              <a:ext cx="175250" cy="151350"/>
            </a:xfrm>
            <a:custGeom>
              <a:avLst/>
              <a:gdLst/>
              <a:ahLst/>
              <a:cxnLst/>
              <a:rect l="l" t="t" r="r" b="b"/>
              <a:pathLst>
                <a:path w="7010" h="6054" extrusionOk="0">
                  <a:moveTo>
                    <a:pt x="1796" y="1"/>
                  </a:moveTo>
                  <a:cubicBezTo>
                    <a:pt x="1254" y="1"/>
                    <a:pt x="715" y="252"/>
                    <a:pt x="379" y="730"/>
                  </a:cubicBezTo>
                  <a:lnTo>
                    <a:pt x="321" y="846"/>
                  </a:lnTo>
                  <a:cubicBezTo>
                    <a:pt x="204" y="962"/>
                    <a:pt x="146" y="1137"/>
                    <a:pt x="88" y="1282"/>
                  </a:cubicBezTo>
                  <a:cubicBezTo>
                    <a:pt x="88" y="1311"/>
                    <a:pt x="59" y="1340"/>
                    <a:pt x="59" y="1369"/>
                  </a:cubicBezTo>
                  <a:cubicBezTo>
                    <a:pt x="59"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117" y="2445"/>
                    <a:pt x="117" y="2474"/>
                    <a:pt x="146" y="2533"/>
                  </a:cubicBezTo>
                  <a:cubicBezTo>
                    <a:pt x="146" y="2591"/>
                    <a:pt x="175" y="2649"/>
                    <a:pt x="233" y="2707"/>
                  </a:cubicBezTo>
                  <a:cubicBezTo>
                    <a:pt x="233" y="2736"/>
                    <a:pt x="262" y="2765"/>
                    <a:pt x="292" y="2794"/>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4"/>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7" y="3143"/>
                    <a:pt x="6282" y="2794"/>
                  </a:cubicBezTo>
                  <a:lnTo>
                    <a:pt x="4566" y="1573"/>
                  </a:lnTo>
                  <a:lnTo>
                    <a:pt x="2792" y="322"/>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59"/>
            <p:cNvSpPr/>
            <p:nvPr/>
          </p:nvSpPr>
          <p:spPr>
            <a:xfrm>
              <a:off x="1444250" y="4241000"/>
              <a:ext cx="119975" cy="112775"/>
            </a:xfrm>
            <a:custGeom>
              <a:avLst/>
              <a:gdLst/>
              <a:ahLst/>
              <a:cxnLst/>
              <a:rect l="l" t="t" r="r" b="b"/>
              <a:pathLst>
                <a:path w="4799" h="4511" extrusionOk="0">
                  <a:moveTo>
                    <a:pt x="2065" y="1"/>
                  </a:moveTo>
                  <a:lnTo>
                    <a:pt x="0" y="2938"/>
                  </a:lnTo>
                  <a:lnTo>
                    <a:pt x="1745" y="4189"/>
                  </a:lnTo>
                  <a:cubicBezTo>
                    <a:pt x="2053" y="4405"/>
                    <a:pt x="2411" y="4510"/>
                    <a:pt x="2764" y="4510"/>
                  </a:cubicBezTo>
                  <a:cubicBezTo>
                    <a:pt x="3312" y="4510"/>
                    <a:pt x="3852" y="4259"/>
                    <a:pt x="4188" y="3781"/>
                  </a:cubicBezTo>
                  <a:lnTo>
                    <a:pt x="4246" y="3665"/>
                  </a:lnTo>
                  <a:cubicBezTo>
                    <a:pt x="4799" y="2909"/>
                    <a:pt x="4624"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59"/>
            <p:cNvSpPr/>
            <p:nvPr/>
          </p:nvSpPr>
          <p:spPr>
            <a:xfrm>
              <a:off x="1376625" y="4202425"/>
              <a:ext cx="120000" cy="112775"/>
            </a:xfrm>
            <a:custGeom>
              <a:avLst/>
              <a:gdLst/>
              <a:ahLst/>
              <a:cxnLst/>
              <a:rect l="l" t="t" r="r" b="b"/>
              <a:pathLst>
                <a:path w="4800" h="4511" extrusionOk="0">
                  <a:moveTo>
                    <a:pt x="2045" y="1"/>
                  </a:moveTo>
                  <a:cubicBezTo>
                    <a:pt x="1505" y="1"/>
                    <a:pt x="976" y="252"/>
                    <a:pt x="641" y="730"/>
                  </a:cubicBezTo>
                  <a:lnTo>
                    <a:pt x="553" y="846"/>
                  </a:lnTo>
                  <a:cubicBezTo>
                    <a:pt x="1" y="1631"/>
                    <a:pt x="204" y="2707"/>
                    <a:pt x="961" y="3260"/>
                  </a:cubicBezTo>
                  <a:lnTo>
                    <a:pt x="2734" y="4510"/>
                  </a:lnTo>
                  <a:lnTo>
                    <a:pt x="4799" y="1573"/>
                  </a:lnTo>
                  <a:lnTo>
                    <a:pt x="3054" y="322"/>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59"/>
            <p:cNvSpPr/>
            <p:nvPr/>
          </p:nvSpPr>
          <p:spPr>
            <a:xfrm>
              <a:off x="1414275" y="4219075"/>
              <a:ext cx="110350" cy="61775"/>
            </a:xfrm>
            <a:custGeom>
              <a:avLst/>
              <a:gdLst/>
              <a:ahLst/>
              <a:cxnLst/>
              <a:rect l="l" t="t" r="r" b="b"/>
              <a:pathLst>
                <a:path w="4414" h="2471" extrusionOk="0">
                  <a:moveTo>
                    <a:pt x="538" y="1"/>
                  </a:moveTo>
                  <a:cubicBezTo>
                    <a:pt x="369" y="1"/>
                    <a:pt x="252" y="55"/>
                    <a:pt x="211" y="180"/>
                  </a:cubicBezTo>
                  <a:cubicBezTo>
                    <a:pt x="1" y="810"/>
                    <a:pt x="3330" y="2470"/>
                    <a:pt x="4158" y="2470"/>
                  </a:cubicBezTo>
                  <a:cubicBezTo>
                    <a:pt x="4361" y="2470"/>
                    <a:pt x="4413" y="2370"/>
                    <a:pt x="4224" y="2128"/>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59"/>
            <p:cNvSpPr/>
            <p:nvPr/>
          </p:nvSpPr>
          <p:spPr>
            <a:xfrm>
              <a:off x="1613650" y="4202425"/>
              <a:ext cx="175225" cy="151350"/>
            </a:xfrm>
            <a:custGeom>
              <a:avLst/>
              <a:gdLst/>
              <a:ahLst/>
              <a:cxnLst/>
              <a:rect l="l" t="t" r="r" b="b"/>
              <a:pathLst>
                <a:path w="7009" h="6054" extrusionOk="0">
                  <a:moveTo>
                    <a:pt x="1795" y="1"/>
                  </a:moveTo>
                  <a:cubicBezTo>
                    <a:pt x="1254" y="1"/>
                    <a:pt x="714" y="252"/>
                    <a:pt x="378" y="730"/>
                  </a:cubicBezTo>
                  <a:lnTo>
                    <a:pt x="320" y="846"/>
                  </a:lnTo>
                  <a:cubicBezTo>
                    <a:pt x="204" y="962"/>
                    <a:pt x="146" y="1137"/>
                    <a:pt x="88" y="1282"/>
                  </a:cubicBezTo>
                  <a:cubicBezTo>
                    <a:pt x="58"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8" y="2416"/>
                  </a:cubicBezTo>
                  <a:cubicBezTo>
                    <a:pt x="88" y="2445"/>
                    <a:pt x="117" y="2474"/>
                    <a:pt x="146" y="2533"/>
                  </a:cubicBezTo>
                  <a:cubicBezTo>
                    <a:pt x="146" y="2591"/>
                    <a:pt x="175" y="2649"/>
                    <a:pt x="233" y="2707"/>
                  </a:cubicBezTo>
                  <a:cubicBezTo>
                    <a:pt x="233" y="2736"/>
                    <a:pt x="262" y="2765"/>
                    <a:pt x="291" y="2794"/>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792" y="322"/>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59"/>
            <p:cNvSpPr/>
            <p:nvPr/>
          </p:nvSpPr>
          <p:spPr>
            <a:xfrm>
              <a:off x="1655800" y="4241000"/>
              <a:ext cx="120000" cy="112775"/>
            </a:xfrm>
            <a:custGeom>
              <a:avLst/>
              <a:gdLst/>
              <a:ahLst/>
              <a:cxnLst/>
              <a:rect l="l" t="t" r="r" b="b"/>
              <a:pathLst>
                <a:path w="4800" h="4511" extrusionOk="0">
                  <a:moveTo>
                    <a:pt x="2066" y="1"/>
                  </a:moveTo>
                  <a:lnTo>
                    <a:pt x="1" y="2938"/>
                  </a:lnTo>
                  <a:lnTo>
                    <a:pt x="1746" y="4189"/>
                  </a:lnTo>
                  <a:cubicBezTo>
                    <a:pt x="2054" y="4405"/>
                    <a:pt x="2407" y="4510"/>
                    <a:pt x="2757" y="4510"/>
                  </a:cubicBezTo>
                  <a:cubicBezTo>
                    <a:pt x="3299" y="4510"/>
                    <a:pt x="3835" y="4259"/>
                    <a:pt x="4189" y="3781"/>
                  </a:cubicBezTo>
                  <a:lnTo>
                    <a:pt x="4247" y="3665"/>
                  </a:lnTo>
                  <a:cubicBezTo>
                    <a:pt x="4799" y="2909"/>
                    <a:pt x="4625" y="1804"/>
                    <a:pt x="3840" y="1251"/>
                  </a:cubicBezTo>
                  <a:lnTo>
                    <a:pt x="2066"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59"/>
            <p:cNvSpPr/>
            <p:nvPr/>
          </p:nvSpPr>
          <p:spPr>
            <a:xfrm>
              <a:off x="1588200" y="4202425"/>
              <a:ext cx="119975" cy="112775"/>
            </a:xfrm>
            <a:custGeom>
              <a:avLst/>
              <a:gdLst/>
              <a:ahLst/>
              <a:cxnLst/>
              <a:rect l="l" t="t" r="r" b="b"/>
              <a:pathLst>
                <a:path w="4799" h="4511" extrusionOk="0">
                  <a:moveTo>
                    <a:pt x="2043" y="1"/>
                  </a:moveTo>
                  <a:cubicBezTo>
                    <a:pt x="1501" y="1"/>
                    <a:pt x="965" y="252"/>
                    <a:pt x="611" y="730"/>
                  </a:cubicBezTo>
                  <a:lnTo>
                    <a:pt x="553" y="846"/>
                  </a:lnTo>
                  <a:cubicBezTo>
                    <a:pt x="0" y="1631"/>
                    <a:pt x="175" y="2707"/>
                    <a:pt x="960" y="3260"/>
                  </a:cubicBezTo>
                  <a:lnTo>
                    <a:pt x="2734" y="4510"/>
                  </a:lnTo>
                  <a:lnTo>
                    <a:pt x="4799" y="1573"/>
                  </a:lnTo>
                  <a:lnTo>
                    <a:pt x="3054" y="322"/>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59"/>
            <p:cNvSpPr/>
            <p:nvPr/>
          </p:nvSpPr>
          <p:spPr>
            <a:xfrm>
              <a:off x="1625250" y="4219075"/>
              <a:ext cx="110925" cy="61775"/>
            </a:xfrm>
            <a:custGeom>
              <a:avLst/>
              <a:gdLst/>
              <a:ahLst/>
              <a:cxnLst/>
              <a:rect l="l" t="t" r="r" b="b"/>
              <a:pathLst>
                <a:path w="4437" h="2471" extrusionOk="0">
                  <a:moveTo>
                    <a:pt x="561" y="1"/>
                  </a:moveTo>
                  <a:cubicBezTo>
                    <a:pt x="393" y="1"/>
                    <a:pt x="276" y="55"/>
                    <a:pt x="234" y="180"/>
                  </a:cubicBezTo>
                  <a:cubicBezTo>
                    <a:pt x="1" y="810"/>
                    <a:pt x="3344" y="2470"/>
                    <a:pt x="4178" y="2470"/>
                  </a:cubicBezTo>
                  <a:cubicBezTo>
                    <a:pt x="4384" y="2470"/>
                    <a:pt x="4437" y="2370"/>
                    <a:pt x="4247" y="2128"/>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59"/>
            <p:cNvSpPr/>
            <p:nvPr/>
          </p:nvSpPr>
          <p:spPr>
            <a:xfrm>
              <a:off x="1825200" y="4202425"/>
              <a:ext cx="175250" cy="151350"/>
            </a:xfrm>
            <a:custGeom>
              <a:avLst/>
              <a:gdLst/>
              <a:ahLst/>
              <a:cxnLst/>
              <a:rect l="l" t="t" r="r" b="b"/>
              <a:pathLst>
                <a:path w="7010" h="6054" extrusionOk="0">
                  <a:moveTo>
                    <a:pt x="1783" y="1"/>
                  </a:moveTo>
                  <a:cubicBezTo>
                    <a:pt x="1244" y="1"/>
                    <a:pt x="715" y="252"/>
                    <a:pt x="379" y="730"/>
                  </a:cubicBezTo>
                  <a:lnTo>
                    <a:pt x="292" y="846"/>
                  </a:lnTo>
                  <a:cubicBezTo>
                    <a:pt x="204" y="962"/>
                    <a:pt x="146" y="1137"/>
                    <a:pt x="88" y="1282"/>
                  </a:cubicBezTo>
                  <a:cubicBezTo>
                    <a:pt x="59" y="1311"/>
                    <a:pt x="59" y="1340"/>
                    <a:pt x="59" y="1369"/>
                  </a:cubicBezTo>
                  <a:cubicBezTo>
                    <a:pt x="30"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88" y="2445"/>
                    <a:pt x="117" y="2474"/>
                    <a:pt x="146" y="2533"/>
                  </a:cubicBezTo>
                  <a:cubicBezTo>
                    <a:pt x="146" y="2591"/>
                    <a:pt x="175" y="2649"/>
                    <a:pt x="204" y="2707"/>
                  </a:cubicBezTo>
                  <a:cubicBezTo>
                    <a:pt x="233" y="2736"/>
                    <a:pt x="263" y="2765"/>
                    <a:pt x="292" y="2794"/>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4"/>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48" y="3143"/>
                    <a:pt x="6282" y="2794"/>
                  </a:cubicBezTo>
                  <a:lnTo>
                    <a:pt x="4567" y="1573"/>
                  </a:lnTo>
                  <a:lnTo>
                    <a:pt x="2793" y="322"/>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59"/>
            <p:cNvSpPr/>
            <p:nvPr/>
          </p:nvSpPr>
          <p:spPr>
            <a:xfrm>
              <a:off x="1867375" y="4241000"/>
              <a:ext cx="119975" cy="112775"/>
            </a:xfrm>
            <a:custGeom>
              <a:avLst/>
              <a:gdLst/>
              <a:ahLst/>
              <a:cxnLst/>
              <a:rect l="l" t="t" r="r" b="b"/>
              <a:pathLst>
                <a:path w="4799" h="4511" extrusionOk="0">
                  <a:moveTo>
                    <a:pt x="2065" y="1"/>
                  </a:moveTo>
                  <a:lnTo>
                    <a:pt x="1" y="2938"/>
                  </a:lnTo>
                  <a:lnTo>
                    <a:pt x="1745" y="4189"/>
                  </a:lnTo>
                  <a:cubicBezTo>
                    <a:pt x="2053" y="4405"/>
                    <a:pt x="2406" y="4510"/>
                    <a:pt x="2755" y="4510"/>
                  </a:cubicBezTo>
                  <a:cubicBezTo>
                    <a:pt x="3294" y="4510"/>
                    <a:pt x="3823" y="4259"/>
                    <a:pt x="4159" y="3781"/>
                  </a:cubicBezTo>
                  <a:lnTo>
                    <a:pt x="4246" y="3665"/>
                  </a:lnTo>
                  <a:cubicBezTo>
                    <a:pt x="4799" y="2909"/>
                    <a:pt x="4595"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59"/>
            <p:cNvSpPr/>
            <p:nvPr/>
          </p:nvSpPr>
          <p:spPr>
            <a:xfrm>
              <a:off x="1799775" y="4202425"/>
              <a:ext cx="119975" cy="112775"/>
            </a:xfrm>
            <a:custGeom>
              <a:avLst/>
              <a:gdLst/>
              <a:ahLst/>
              <a:cxnLst/>
              <a:rect l="l" t="t" r="r" b="b"/>
              <a:pathLst>
                <a:path w="4799" h="4511" extrusionOk="0">
                  <a:moveTo>
                    <a:pt x="2034" y="1"/>
                  </a:moveTo>
                  <a:cubicBezTo>
                    <a:pt x="1486" y="1"/>
                    <a:pt x="946" y="252"/>
                    <a:pt x="611" y="730"/>
                  </a:cubicBezTo>
                  <a:lnTo>
                    <a:pt x="553" y="846"/>
                  </a:lnTo>
                  <a:cubicBezTo>
                    <a:pt x="0" y="1631"/>
                    <a:pt x="174" y="2707"/>
                    <a:pt x="960" y="3260"/>
                  </a:cubicBezTo>
                  <a:lnTo>
                    <a:pt x="2734" y="4510"/>
                  </a:lnTo>
                  <a:lnTo>
                    <a:pt x="4798" y="1573"/>
                  </a:lnTo>
                  <a:lnTo>
                    <a:pt x="3054" y="322"/>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59"/>
            <p:cNvSpPr/>
            <p:nvPr/>
          </p:nvSpPr>
          <p:spPr>
            <a:xfrm>
              <a:off x="1836825" y="4219075"/>
              <a:ext cx="110925" cy="61775"/>
            </a:xfrm>
            <a:custGeom>
              <a:avLst/>
              <a:gdLst/>
              <a:ahLst/>
              <a:cxnLst/>
              <a:rect l="l" t="t" r="r" b="b"/>
              <a:pathLst>
                <a:path w="4437" h="2471" extrusionOk="0">
                  <a:moveTo>
                    <a:pt x="561" y="1"/>
                  </a:moveTo>
                  <a:cubicBezTo>
                    <a:pt x="392" y="1"/>
                    <a:pt x="275" y="55"/>
                    <a:pt x="234" y="180"/>
                  </a:cubicBezTo>
                  <a:cubicBezTo>
                    <a:pt x="0" y="810"/>
                    <a:pt x="3344" y="2470"/>
                    <a:pt x="4178" y="2470"/>
                  </a:cubicBezTo>
                  <a:cubicBezTo>
                    <a:pt x="4383" y="2470"/>
                    <a:pt x="4437" y="2370"/>
                    <a:pt x="4247" y="2128"/>
                  </a:cubicBezTo>
                  <a:cubicBezTo>
                    <a:pt x="3807" y="1517"/>
                    <a:pt x="1454"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9" name="Google Shape;2049;p59"/>
          <p:cNvGrpSpPr/>
          <p:nvPr/>
        </p:nvGrpSpPr>
        <p:grpSpPr>
          <a:xfrm rot="5400000">
            <a:off x="1202434" y="414867"/>
            <a:ext cx="861907" cy="1122771"/>
            <a:chOff x="758050" y="1451100"/>
            <a:chExt cx="553925" cy="721575"/>
          </a:xfrm>
        </p:grpSpPr>
        <p:sp>
          <p:nvSpPr>
            <p:cNvPr id="2050" name="Google Shape;2050;p59"/>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59"/>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59"/>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59"/>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59"/>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59"/>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59"/>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59"/>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59"/>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59"/>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59"/>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59"/>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59"/>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59"/>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59"/>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59"/>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59"/>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59"/>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8" name="Google Shape;2068;p59"/>
          <p:cNvSpPr/>
          <p:nvPr/>
        </p:nvSpPr>
        <p:spPr>
          <a:xfrm flipH="1">
            <a:off x="7901829" y="3222838"/>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59"/>
          <p:cNvSpPr/>
          <p:nvPr/>
        </p:nvSpPr>
        <p:spPr>
          <a:xfrm flipH="1">
            <a:off x="3673557" y="294626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59"/>
          <p:cNvSpPr/>
          <p:nvPr/>
        </p:nvSpPr>
        <p:spPr>
          <a:xfrm flipH="1">
            <a:off x="6962196" y="3035014"/>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59"/>
          <p:cNvSpPr/>
          <p:nvPr/>
        </p:nvSpPr>
        <p:spPr>
          <a:xfrm flipH="1">
            <a:off x="3493985" y="4349049"/>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59"/>
          <p:cNvSpPr/>
          <p:nvPr/>
        </p:nvSpPr>
        <p:spPr>
          <a:xfrm flipH="1">
            <a:off x="6270443" y="4431692"/>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73" name="Google Shape;2073;p59"/>
          <p:cNvGrpSpPr/>
          <p:nvPr/>
        </p:nvGrpSpPr>
        <p:grpSpPr>
          <a:xfrm rot="3599956">
            <a:off x="4983819" y="3159902"/>
            <a:ext cx="916780" cy="1631389"/>
            <a:chOff x="2801600" y="1378000"/>
            <a:chExt cx="916800" cy="1631425"/>
          </a:xfrm>
        </p:grpSpPr>
        <p:sp>
          <p:nvSpPr>
            <p:cNvPr id="2074" name="Google Shape;2074;p59"/>
            <p:cNvSpPr/>
            <p:nvPr/>
          </p:nvSpPr>
          <p:spPr>
            <a:xfrm>
              <a:off x="3337850" y="2212700"/>
              <a:ext cx="182375" cy="796725"/>
            </a:xfrm>
            <a:custGeom>
              <a:avLst/>
              <a:gdLst/>
              <a:ahLst/>
              <a:cxnLst/>
              <a:rect l="l" t="t" r="r" b="b"/>
              <a:pathLst>
                <a:path w="7295" h="31869" extrusionOk="0">
                  <a:moveTo>
                    <a:pt x="617" y="0"/>
                  </a:moveTo>
                  <a:cubicBezTo>
                    <a:pt x="325" y="0"/>
                    <a:pt x="0" y="249"/>
                    <a:pt x="71" y="637"/>
                  </a:cubicBezTo>
                  <a:cubicBezTo>
                    <a:pt x="798" y="4127"/>
                    <a:pt x="1496" y="7616"/>
                    <a:pt x="2194" y="11135"/>
                  </a:cubicBezTo>
                  <a:cubicBezTo>
                    <a:pt x="3299" y="16661"/>
                    <a:pt x="4404" y="22186"/>
                    <a:pt x="5509" y="27711"/>
                  </a:cubicBezTo>
                  <a:cubicBezTo>
                    <a:pt x="5770" y="28991"/>
                    <a:pt x="6003" y="30241"/>
                    <a:pt x="6265" y="31521"/>
                  </a:cubicBezTo>
                  <a:cubicBezTo>
                    <a:pt x="6311" y="31764"/>
                    <a:pt x="6490" y="31869"/>
                    <a:pt x="6683" y="31869"/>
                  </a:cubicBezTo>
                  <a:cubicBezTo>
                    <a:pt x="6974" y="31869"/>
                    <a:pt x="7295" y="31627"/>
                    <a:pt x="7225" y="31259"/>
                  </a:cubicBezTo>
                  <a:cubicBezTo>
                    <a:pt x="6527" y="27740"/>
                    <a:pt x="5829" y="24251"/>
                    <a:pt x="5102" y="20761"/>
                  </a:cubicBezTo>
                  <a:cubicBezTo>
                    <a:pt x="3997" y="15207"/>
                    <a:pt x="2891" y="9681"/>
                    <a:pt x="1786" y="4156"/>
                  </a:cubicBezTo>
                  <a:cubicBezTo>
                    <a:pt x="1525" y="2876"/>
                    <a:pt x="1292" y="1626"/>
                    <a:pt x="1030" y="346"/>
                  </a:cubicBezTo>
                  <a:cubicBezTo>
                    <a:pt x="984" y="106"/>
                    <a:pt x="808" y="0"/>
                    <a:pt x="61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5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6" name="Google Shape;2076;p5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7" name="Google Shape;2077;p5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5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9" name="Google Shape;2079;p5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0" name="Google Shape;2080;p5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5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5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5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5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5" name="Google Shape;2085;p5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6" name="Google Shape;2086;p5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7" name="Google Shape;2087;p5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8" name="Google Shape;2088;p5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5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0" name="Google Shape;2090;p5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1" name="Google Shape;2091;p5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2" name="Google Shape;2092;p5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5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4" name="Google Shape;2094;p5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5" name="Google Shape;2095;p5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6" name="Google Shape;2096;p5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7" name="Google Shape;2097;p5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8" name="Google Shape;2098;p5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9" name="Google Shape;2099;p5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5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5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5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5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5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5" name="Google Shape;2105;p5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5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5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5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66">
                                            <p:txEl>
                                              <p:pRg st="0" end="0"/>
                                            </p:txEl>
                                          </p:spTgt>
                                        </p:tgtEl>
                                        <p:attrNameLst>
                                          <p:attrName>style.visibility</p:attrName>
                                        </p:attrNameLst>
                                      </p:cBhvr>
                                      <p:to>
                                        <p:strVal val="visible"/>
                                      </p:to>
                                    </p:set>
                                    <p:animEffect transition="in" filter="barn(inVertical)">
                                      <p:cBhvr>
                                        <p:cTn id="7" dur="500"/>
                                        <p:tgtEl>
                                          <p:spTgt spid="196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65"/>
                                        </p:tgtEl>
                                        <p:attrNameLst>
                                          <p:attrName>style.visibility</p:attrName>
                                        </p:attrNameLst>
                                      </p:cBhvr>
                                      <p:to>
                                        <p:strVal val="visible"/>
                                      </p:to>
                                    </p:set>
                                    <p:animEffect transition="in" filter="barn(inVertical)">
                                      <p:cBhvr>
                                        <p:cTn id="10" dur="500"/>
                                        <p:tgtEl>
                                          <p:spTgt spid="1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5" grpId="0"/>
      <p:bldP spid="196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5"/>
        <p:cNvGrpSpPr/>
        <p:nvPr/>
      </p:nvGrpSpPr>
      <p:grpSpPr>
        <a:xfrm>
          <a:off x="0" y="0"/>
          <a:ext cx="0" cy="0"/>
          <a:chOff x="0" y="0"/>
          <a:chExt cx="0" cy="0"/>
        </a:xfrm>
      </p:grpSpPr>
      <p:sp>
        <p:nvSpPr>
          <p:cNvPr id="4569" name="Google Shape;4569;p82"/>
          <p:cNvSpPr/>
          <p:nvPr/>
        </p:nvSpPr>
        <p:spPr>
          <a:xfrm>
            <a:off x="465900" y="5103500"/>
            <a:ext cx="8208584" cy="59225"/>
          </a:xfrm>
          <a:custGeom>
            <a:avLst/>
            <a:gdLst/>
            <a:ahLst/>
            <a:cxnLst/>
            <a:rect l="l" t="t" r="r" b="b"/>
            <a:pathLst>
              <a:path w="178128" h="2369" extrusionOk="0">
                <a:moveTo>
                  <a:pt x="1201" y="0"/>
                </a:moveTo>
                <a:cubicBezTo>
                  <a:pt x="534" y="0"/>
                  <a:pt x="1" y="534"/>
                  <a:pt x="1" y="1201"/>
                </a:cubicBezTo>
                <a:cubicBezTo>
                  <a:pt x="1" y="1835"/>
                  <a:pt x="534" y="2368"/>
                  <a:pt x="1201" y="2368"/>
                </a:cubicBezTo>
                <a:lnTo>
                  <a:pt x="176927" y="2368"/>
                </a:lnTo>
                <a:cubicBezTo>
                  <a:pt x="177594" y="2368"/>
                  <a:pt x="178128" y="1835"/>
                  <a:pt x="178128" y="1201"/>
                </a:cubicBezTo>
                <a:cubicBezTo>
                  <a:pt x="178128" y="534"/>
                  <a:pt x="177594" y="0"/>
                  <a:pt x="17692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570" name="Google Shape;4570;p82"/>
          <p:cNvGrpSpPr/>
          <p:nvPr/>
        </p:nvGrpSpPr>
        <p:grpSpPr>
          <a:xfrm>
            <a:off x="3493599" y="3063361"/>
            <a:ext cx="1211561" cy="2032384"/>
            <a:chOff x="4284075" y="1800075"/>
            <a:chExt cx="1331825" cy="2234125"/>
          </a:xfrm>
        </p:grpSpPr>
        <p:sp>
          <p:nvSpPr>
            <p:cNvPr id="4571" name="Google Shape;4571;p82"/>
            <p:cNvSpPr/>
            <p:nvPr/>
          </p:nvSpPr>
          <p:spPr>
            <a:xfrm>
              <a:off x="4737725" y="3533800"/>
              <a:ext cx="357800" cy="247700"/>
            </a:xfrm>
            <a:custGeom>
              <a:avLst/>
              <a:gdLst/>
              <a:ahLst/>
              <a:cxnLst/>
              <a:rect l="l" t="t" r="r" b="b"/>
              <a:pathLst>
                <a:path w="14312" h="9908" extrusionOk="0">
                  <a:moveTo>
                    <a:pt x="1" y="1"/>
                  </a:moveTo>
                  <a:lnTo>
                    <a:pt x="1" y="9908"/>
                  </a:lnTo>
                  <a:lnTo>
                    <a:pt x="14311" y="9908"/>
                  </a:lnTo>
                  <a:lnTo>
                    <a:pt x="14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2" name="Google Shape;4572;p82"/>
            <p:cNvSpPr/>
            <p:nvPr/>
          </p:nvSpPr>
          <p:spPr>
            <a:xfrm>
              <a:off x="4737725" y="3533800"/>
              <a:ext cx="357800" cy="110950"/>
            </a:xfrm>
            <a:custGeom>
              <a:avLst/>
              <a:gdLst/>
              <a:ahLst/>
              <a:cxnLst/>
              <a:rect l="l" t="t" r="r" b="b"/>
              <a:pathLst>
                <a:path w="14312" h="4438" extrusionOk="0">
                  <a:moveTo>
                    <a:pt x="1" y="1"/>
                  </a:moveTo>
                  <a:lnTo>
                    <a:pt x="1" y="3470"/>
                  </a:lnTo>
                  <a:cubicBezTo>
                    <a:pt x="2436" y="4104"/>
                    <a:pt x="4971" y="4437"/>
                    <a:pt x="7540" y="4437"/>
                  </a:cubicBezTo>
                  <a:cubicBezTo>
                    <a:pt x="9875" y="4437"/>
                    <a:pt x="12143" y="4170"/>
                    <a:pt x="14311" y="3670"/>
                  </a:cubicBezTo>
                  <a:lnTo>
                    <a:pt x="1431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3" name="Google Shape;4573;p82"/>
            <p:cNvSpPr/>
            <p:nvPr/>
          </p:nvSpPr>
          <p:spPr>
            <a:xfrm>
              <a:off x="4411675" y="3781475"/>
              <a:ext cx="1009900" cy="55900"/>
            </a:xfrm>
            <a:custGeom>
              <a:avLst/>
              <a:gdLst/>
              <a:ahLst/>
              <a:cxnLst/>
              <a:rect l="l" t="t" r="r" b="b"/>
              <a:pathLst>
                <a:path w="40396" h="2236" extrusionOk="0">
                  <a:moveTo>
                    <a:pt x="0" y="1"/>
                  </a:moveTo>
                  <a:lnTo>
                    <a:pt x="0" y="2236"/>
                  </a:lnTo>
                  <a:lnTo>
                    <a:pt x="40396" y="2236"/>
                  </a:lnTo>
                  <a:lnTo>
                    <a:pt x="40396"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4" name="Google Shape;4574;p82"/>
            <p:cNvSpPr/>
            <p:nvPr/>
          </p:nvSpPr>
          <p:spPr>
            <a:xfrm>
              <a:off x="4440025" y="3837350"/>
              <a:ext cx="953200" cy="196850"/>
            </a:xfrm>
            <a:custGeom>
              <a:avLst/>
              <a:gdLst/>
              <a:ahLst/>
              <a:cxnLst/>
              <a:rect l="l" t="t" r="r" b="b"/>
              <a:pathLst>
                <a:path w="38128" h="7874" extrusionOk="0">
                  <a:moveTo>
                    <a:pt x="0" y="1"/>
                  </a:moveTo>
                  <a:lnTo>
                    <a:pt x="0" y="7873"/>
                  </a:lnTo>
                  <a:lnTo>
                    <a:pt x="2702" y="7873"/>
                  </a:lnTo>
                  <a:cubicBezTo>
                    <a:pt x="2702" y="5305"/>
                    <a:pt x="4770" y="3203"/>
                    <a:pt x="7339" y="3203"/>
                  </a:cubicBezTo>
                  <a:lnTo>
                    <a:pt x="30756" y="3203"/>
                  </a:lnTo>
                  <a:cubicBezTo>
                    <a:pt x="33358" y="3203"/>
                    <a:pt x="35426" y="5305"/>
                    <a:pt x="35426" y="7873"/>
                  </a:cubicBezTo>
                  <a:lnTo>
                    <a:pt x="38128" y="7873"/>
                  </a:lnTo>
                  <a:lnTo>
                    <a:pt x="3812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5" name="Google Shape;4575;p82"/>
            <p:cNvSpPr/>
            <p:nvPr/>
          </p:nvSpPr>
          <p:spPr>
            <a:xfrm>
              <a:off x="4356625" y="2292925"/>
              <a:ext cx="1259275" cy="1305125"/>
            </a:xfrm>
            <a:custGeom>
              <a:avLst/>
              <a:gdLst/>
              <a:ahLst/>
              <a:cxnLst/>
              <a:rect l="l" t="t" r="r" b="b"/>
              <a:pathLst>
                <a:path w="50371" h="52205" extrusionOk="0">
                  <a:moveTo>
                    <a:pt x="34692" y="0"/>
                  </a:moveTo>
                  <a:lnTo>
                    <a:pt x="31590" y="6538"/>
                  </a:lnTo>
                  <a:cubicBezTo>
                    <a:pt x="31657" y="6572"/>
                    <a:pt x="31757" y="6605"/>
                    <a:pt x="31857" y="6672"/>
                  </a:cubicBezTo>
                  <a:cubicBezTo>
                    <a:pt x="32924" y="7205"/>
                    <a:pt x="33892" y="7806"/>
                    <a:pt x="34826" y="8473"/>
                  </a:cubicBezTo>
                  <a:cubicBezTo>
                    <a:pt x="39963" y="12242"/>
                    <a:pt x="43132" y="18313"/>
                    <a:pt x="43132" y="24785"/>
                  </a:cubicBezTo>
                  <a:cubicBezTo>
                    <a:pt x="43132" y="35893"/>
                    <a:pt x="34058" y="44966"/>
                    <a:pt x="22950" y="44966"/>
                  </a:cubicBezTo>
                  <a:cubicBezTo>
                    <a:pt x="17913" y="44966"/>
                    <a:pt x="13177" y="43098"/>
                    <a:pt x="9507" y="39862"/>
                  </a:cubicBezTo>
                  <a:cubicBezTo>
                    <a:pt x="8273" y="38728"/>
                    <a:pt x="7172" y="37460"/>
                    <a:pt x="6205" y="36059"/>
                  </a:cubicBezTo>
                  <a:cubicBezTo>
                    <a:pt x="6172" y="35993"/>
                    <a:pt x="6105" y="35893"/>
                    <a:pt x="6038" y="35826"/>
                  </a:cubicBezTo>
                  <a:lnTo>
                    <a:pt x="1402" y="38861"/>
                  </a:lnTo>
                  <a:lnTo>
                    <a:pt x="1" y="39795"/>
                  </a:lnTo>
                  <a:cubicBezTo>
                    <a:pt x="101" y="39962"/>
                    <a:pt x="201" y="40129"/>
                    <a:pt x="334" y="40262"/>
                  </a:cubicBezTo>
                  <a:cubicBezTo>
                    <a:pt x="1669" y="42264"/>
                    <a:pt x="3270" y="44032"/>
                    <a:pt x="5071" y="45566"/>
                  </a:cubicBezTo>
                  <a:cubicBezTo>
                    <a:pt x="9974" y="49802"/>
                    <a:pt x="16279" y="52204"/>
                    <a:pt x="22950" y="52204"/>
                  </a:cubicBezTo>
                  <a:cubicBezTo>
                    <a:pt x="38061" y="52204"/>
                    <a:pt x="50370" y="39895"/>
                    <a:pt x="50370" y="24785"/>
                  </a:cubicBezTo>
                  <a:cubicBezTo>
                    <a:pt x="50370" y="16045"/>
                    <a:pt x="46134" y="7906"/>
                    <a:pt x="39295" y="2769"/>
                  </a:cubicBezTo>
                  <a:cubicBezTo>
                    <a:pt x="37861" y="1701"/>
                    <a:pt x="36327" y="767"/>
                    <a:pt x="346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6" name="Google Shape;4576;p82"/>
            <p:cNvSpPr/>
            <p:nvPr/>
          </p:nvSpPr>
          <p:spPr>
            <a:xfrm>
              <a:off x="4430850" y="2369650"/>
              <a:ext cx="1109975" cy="1150825"/>
            </a:xfrm>
            <a:custGeom>
              <a:avLst/>
              <a:gdLst/>
              <a:ahLst/>
              <a:cxnLst/>
              <a:rect l="l" t="t" r="r" b="b"/>
              <a:pathLst>
                <a:path w="44399" h="46033" extrusionOk="0">
                  <a:moveTo>
                    <a:pt x="30589" y="0"/>
                  </a:moveTo>
                  <a:lnTo>
                    <a:pt x="28888" y="3603"/>
                  </a:lnTo>
                  <a:lnTo>
                    <a:pt x="27854" y="5771"/>
                  </a:lnTo>
                  <a:cubicBezTo>
                    <a:pt x="28754" y="6204"/>
                    <a:pt x="29622" y="6705"/>
                    <a:pt x="30422" y="7272"/>
                  </a:cubicBezTo>
                  <a:cubicBezTo>
                    <a:pt x="35126" y="10574"/>
                    <a:pt x="38028" y="16011"/>
                    <a:pt x="38028" y="21849"/>
                  </a:cubicBezTo>
                  <a:cubicBezTo>
                    <a:pt x="38028" y="31689"/>
                    <a:pt x="30055" y="39662"/>
                    <a:pt x="20248" y="39662"/>
                  </a:cubicBezTo>
                  <a:cubicBezTo>
                    <a:pt x="15645" y="39662"/>
                    <a:pt x="11309" y="37894"/>
                    <a:pt x="8073" y="34825"/>
                  </a:cubicBezTo>
                  <a:cubicBezTo>
                    <a:pt x="7039" y="33891"/>
                    <a:pt x="6138" y="32790"/>
                    <a:pt x="5338" y="31589"/>
                  </a:cubicBezTo>
                  <a:lnTo>
                    <a:pt x="3236" y="32990"/>
                  </a:lnTo>
                  <a:lnTo>
                    <a:pt x="0" y="35092"/>
                  </a:lnTo>
                  <a:cubicBezTo>
                    <a:pt x="1201" y="36893"/>
                    <a:pt x="2569" y="38494"/>
                    <a:pt x="4137" y="39895"/>
                  </a:cubicBezTo>
                  <a:cubicBezTo>
                    <a:pt x="8507" y="43798"/>
                    <a:pt x="14211" y="46033"/>
                    <a:pt x="20248" y="46033"/>
                  </a:cubicBezTo>
                  <a:cubicBezTo>
                    <a:pt x="33558" y="46033"/>
                    <a:pt x="44399" y="35192"/>
                    <a:pt x="44399" y="21849"/>
                  </a:cubicBezTo>
                  <a:cubicBezTo>
                    <a:pt x="44399" y="14043"/>
                    <a:pt x="40563" y="6738"/>
                    <a:pt x="34358" y="2235"/>
                  </a:cubicBezTo>
                  <a:cubicBezTo>
                    <a:pt x="33191" y="1401"/>
                    <a:pt x="31923" y="634"/>
                    <a:pt x="30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7" name="Google Shape;4577;p82"/>
            <p:cNvSpPr/>
            <p:nvPr/>
          </p:nvSpPr>
          <p:spPr>
            <a:xfrm>
              <a:off x="4284075" y="3051800"/>
              <a:ext cx="376125" cy="412825"/>
            </a:xfrm>
            <a:custGeom>
              <a:avLst/>
              <a:gdLst/>
              <a:ahLst/>
              <a:cxnLst/>
              <a:rect l="l" t="t" r="r" b="b"/>
              <a:pathLst>
                <a:path w="15045" h="16513" extrusionOk="0">
                  <a:moveTo>
                    <a:pt x="9541" y="0"/>
                  </a:moveTo>
                  <a:lnTo>
                    <a:pt x="8907" y="767"/>
                  </a:lnTo>
                  <a:lnTo>
                    <a:pt x="7406" y="2736"/>
                  </a:lnTo>
                  <a:lnTo>
                    <a:pt x="1" y="12209"/>
                  </a:lnTo>
                  <a:lnTo>
                    <a:pt x="5505" y="16512"/>
                  </a:lnTo>
                  <a:lnTo>
                    <a:pt x="12910" y="7039"/>
                  </a:lnTo>
                  <a:lnTo>
                    <a:pt x="14444" y="5071"/>
                  </a:lnTo>
                  <a:lnTo>
                    <a:pt x="15045" y="4303"/>
                  </a:lnTo>
                  <a:lnTo>
                    <a:pt x="95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8" name="Google Shape;4578;p82"/>
            <p:cNvSpPr/>
            <p:nvPr/>
          </p:nvSpPr>
          <p:spPr>
            <a:xfrm>
              <a:off x="5218925" y="1835100"/>
              <a:ext cx="357775" cy="404475"/>
            </a:xfrm>
            <a:custGeom>
              <a:avLst/>
              <a:gdLst/>
              <a:ahLst/>
              <a:cxnLst/>
              <a:rect l="l" t="t" r="r" b="b"/>
              <a:pathLst>
                <a:path w="14311" h="16179" extrusionOk="0">
                  <a:moveTo>
                    <a:pt x="9907" y="0"/>
                  </a:moveTo>
                  <a:lnTo>
                    <a:pt x="9674" y="334"/>
                  </a:lnTo>
                  <a:lnTo>
                    <a:pt x="434" y="12175"/>
                  </a:lnTo>
                  <a:lnTo>
                    <a:pt x="0" y="12743"/>
                  </a:lnTo>
                  <a:lnTo>
                    <a:pt x="4403" y="16178"/>
                  </a:lnTo>
                  <a:lnTo>
                    <a:pt x="14077" y="3769"/>
                  </a:lnTo>
                  <a:lnTo>
                    <a:pt x="14310" y="3469"/>
                  </a:lnTo>
                  <a:lnTo>
                    <a:pt x="11308" y="1101"/>
                  </a:lnTo>
                  <a:lnTo>
                    <a:pt x="99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9" name="Google Shape;4579;p82"/>
            <p:cNvSpPr/>
            <p:nvPr/>
          </p:nvSpPr>
          <p:spPr>
            <a:xfrm>
              <a:off x="5229750" y="1835100"/>
              <a:ext cx="271900" cy="331075"/>
            </a:xfrm>
            <a:custGeom>
              <a:avLst/>
              <a:gdLst/>
              <a:ahLst/>
              <a:cxnLst/>
              <a:rect l="l" t="t" r="r" b="b"/>
              <a:pathLst>
                <a:path w="10876" h="13243" extrusionOk="0">
                  <a:moveTo>
                    <a:pt x="9474" y="0"/>
                  </a:moveTo>
                  <a:lnTo>
                    <a:pt x="1" y="12175"/>
                  </a:lnTo>
                  <a:lnTo>
                    <a:pt x="1402" y="13243"/>
                  </a:lnTo>
                  <a:lnTo>
                    <a:pt x="10875" y="1101"/>
                  </a:lnTo>
                  <a:lnTo>
                    <a:pt x="947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0" name="Google Shape;4580;p82"/>
            <p:cNvSpPr/>
            <p:nvPr/>
          </p:nvSpPr>
          <p:spPr>
            <a:xfrm>
              <a:off x="5452425" y="1800075"/>
              <a:ext cx="160950" cy="129275"/>
            </a:xfrm>
            <a:custGeom>
              <a:avLst/>
              <a:gdLst/>
              <a:ahLst/>
              <a:cxnLst/>
              <a:rect l="l" t="t" r="r" b="b"/>
              <a:pathLst>
                <a:path w="6438" h="5171" extrusionOk="0">
                  <a:moveTo>
                    <a:pt x="767" y="0"/>
                  </a:moveTo>
                  <a:cubicBezTo>
                    <a:pt x="567" y="0"/>
                    <a:pt x="367" y="67"/>
                    <a:pt x="234" y="267"/>
                  </a:cubicBezTo>
                  <a:cubicBezTo>
                    <a:pt x="0" y="567"/>
                    <a:pt x="33" y="1001"/>
                    <a:pt x="334" y="1234"/>
                  </a:cubicBezTo>
                  <a:lnTo>
                    <a:pt x="5204" y="5037"/>
                  </a:lnTo>
                  <a:cubicBezTo>
                    <a:pt x="5337" y="5137"/>
                    <a:pt x="5504" y="5170"/>
                    <a:pt x="5637" y="5170"/>
                  </a:cubicBezTo>
                  <a:cubicBezTo>
                    <a:pt x="5838" y="5170"/>
                    <a:pt x="6071" y="5104"/>
                    <a:pt x="6204" y="4904"/>
                  </a:cubicBezTo>
                  <a:cubicBezTo>
                    <a:pt x="6438" y="4603"/>
                    <a:pt x="6371" y="4170"/>
                    <a:pt x="6071" y="3936"/>
                  </a:cubicBezTo>
                  <a:lnTo>
                    <a:pt x="1201" y="133"/>
                  </a:lnTo>
                  <a:cubicBezTo>
                    <a:pt x="1067" y="33"/>
                    <a:pt x="934" y="0"/>
                    <a:pt x="76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1" name="Google Shape;4581;p82"/>
            <p:cNvSpPr/>
            <p:nvPr/>
          </p:nvSpPr>
          <p:spPr>
            <a:xfrm>
              <a:off x="4815300" y="2094125"/>
              <a:ext cx="580425" cy="638300"/>
            </a:xfrm>
            <a:custGeom>
              <a:avLst/>
              <a:gdLst/>
              <a:ahLst/>
              <a:cxnLst/>
              <a:rect l="l" t="t" r="r" b="b"/>
              <a:pathLst>
                <a:path w="23217" h="25532" extrusionOk="0">
                  <a:moveTo>
                    <a:pt x="16067" y="0"/>
                  </a:moveTo>
                  <a:cubicBezTo>
                    <a:pt x="15385" y="0"/>
                    <a:pt x="14708" y="300"/>
                    <a:pt x="14244" y="880"/>
                  </a:cubicBezTo>
                  <a:lnTo>
                    <a:pt x="234" y="18860"/>
                  </a:lnTo>
                  <a:lnTo>
                    <a:pt x="0" y="19127"/>
                  </a:lnTo>
                  <a:lnTo>
                    <a:pt x="8206" y="25531"/>
                  </a:lnTo>
                  <a:lnTo>
                    <a:pt x="22450" y="7285"/>
                  </a:lnTo>
                  <a:cubicBezTo>
                    <a:pt x="23217" y="6284"/>
                    <a:pt x="23050" y="4817"/>
                    <a:pt x="22049" y="4049"/>
                  </a:cubicBezTo>
                  <a:lnTo>
                    <a:pt x="19614" y="2148"/>
                  </a:lnTo>
                  <a:lnTo>
                    <a:pt x="17479" y="480"/>
                  </a:lnTo>
                  <a:cubicBezTo>
                    <a:pt x="17059" y="158"/>
                    <a:pt x="16562" y="0"/>
                    <a:pt x="160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2" name="Google Shape;4582;p82"/>
            <p:cNvSpPr/>
            <p:nvPr/>
          </p:nvSpPr>
          <p:spPr>
            <a:xfrm>
              <a:off x="4799450" y="2558100"/>
              <a:ext cx="236850" cy="188500"/>
            </a:xfrm>
            <a:custGeom>
              <a:avLst/>
              <a:gdLst/>
              <a:ahLst/>
              <a:cxnLst/>
              <a:rect l="l" t="t" r="r" b="b"/>
              <a:pathLst>
                <a:path w="9474" h="7540" extrusionOk="0">
                  <a:moveTo>
                    <a:pt x="801" y="1"/>
                  </a:moveTo>
                  <a:cubicBezTo>
                    <a:pt x="601" y="1"/>
                    <a:pt x="401" y="67"/>
                    <a:pt x="267" y="268"/>
                  </a:cubicBezTo>
                  <a:cubicBezTo>
                    <a:pt x="0" y="568"/>
                    <a:pt x="67" y="1001"/>
                    <a:pt x="367" y="1235"/>
                  </a:cubicBezTo>
                  <a:lnTo>
                    <a:pt x="8240" y="7406"/>
                  </a:lnTo>
                  <a:cubicBezTo>
                    <a:pt x="8373" y="7506"/>
                    <a:pt x="8540" y="7539"/>
                    <a:pt x="8673" y="7539"/>
                  </a:cubicBezTo>
                  <a:cubicBezTo>
                    <a:pt x="8907" y="7539"/>
                    <a:pt x="9107" y="7439"/>
                    <a:pt x="9240" y="7273"/>
                  </a:cubicBezTo>
                  <a:cubicBezTo>
                    <a:pt x="9474" y="6972"/>
                    <a:pt x="9407" y="6539"/>
                    <a:pt x="9107" y="6305"/>
                  </a:cubicBezTo>
                  <a:lnTo>
                    <a:pt x="1235" y="134"/>
                  </a:lnTo>
                  <a:cubicBezTo>
                    <a:pt x="1101" y="34"/>
                    <a:pt x="968" y="1"/>
                    <a:pt x="80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3" name="Google Shape;4583;p82"/>
            <p:cNvSpPr/>
            <p:nvPr/>
          </p:nvSpPr>
          <p:spPr>
            <a:xfrm>
              <a:off x="4372475" y="3051800"/>
              <a:ext cx="287725" cy="412825"/>
            </a:xfrm>
            <a:custGeom>
              <a:avLst/>
              <a:gdLst/>
              <a:ahLst/>
              <a:cxnLst/>
              <a:rect l="l" t="t" r="r" b="b"/>
              <a:pathLst>
                <a:path w="11509" h="16513" extrusionOk="0">
                  <a:moveTo>
                    <a:pt x="6005" y="0"/>
                  </a:moveTo>
                  <a:lnTo>
                    <a:pt x="5371" y="767"/>
                  </a:lnTo>
                  <a:lnTo>
                    <a:pt x="3870" y="2736"/>
                  </a:lnTo>
                  <a:lnTo>
                    <a:pt x="7406" y="5504"/>
                  </a:lnTo>
                  <a:lnTo>
                    <a:pt x="6205" y="7039"/>
                  </a:lnTo>
                  <a:lnTo>
                    <a:pt x="0" y="14978"/>
                  </a:lnTo>
                  <a:lnTo>
                    <a:pt x="1969" y="16512"/>
                  </a:lnTo>
                  <a:lnTo>
                    <a:pt x="9374" y="7039"/>
                  </a:lnTo>
                  <a:lnTo>
                    <a:pt x="10908" y="5071"/>
                  </a:lnTo>
                  <a:lnTo>
                    <a:pt x="11509" y="4303"/>
                  </a:lnTo>
                  <a:lnTo>
                    <a:pt x="600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4" name="Google Shape;4584;p82"/>
            <p:cNvSpPr/>
            <p:nvPr/>
          </p:nvSpPr>
          <p:spPr>
            <a:xfrm>
              <a:off x="4381650" y="2950900"/>
              <a:ext cx="419500" cy="335250"/>
            </a:xfrm>
            <a:custGeom>
              <a:avLst/>
              <a:gdLst/>
              <a:ahLst/>
              <a:cxnLst/>
              <a:rect l="l" t="t" r="r" b="b"/>
              <a:pathLst>
                <a:path w="16780" h="13410" extrusionOk="0">
                  <a:moveTo>
                    <a:pt x="1401" y="0"/>
                  </a:moveTo>
                  <a:cubicBezTo>
                    <a:pt x="1034" y="0"/>
                    <a:pt x="668" y="167"/>
                    <a:pt x="401" y="500"/>
                  </a:cubicBezTo>
                  <a:cubicBezTo>
                    <a:pt x="0" y="1034"/>
                    <a:pt x="100" y="1801"/>
                    <a:pt x="634" y="2235"/>
                  </a:cubicBezTo>
                  <a:lnTo>
                    <a:pt x="14611" y="13143"/>
                  </a:lnTo>
                  <a:cubicBezTo>
                    <a:pt x="14844" y="13310"/>
                    <a:pt x="15111" y="13410"/>
                    <a:pt x="15378" y="13410"/>
                  </a:cubicBezTo>
                  <a:cubicBezTo>
                    <a:pt x="15745" y="13410"/>
                    <a:pt x="16112" y="13243"/>
                    <a:pt x="16345" y="12943"/>
                  </a:cubicBezTo>
                  <a:cubicBezTo>
                    <a:pt x="16779" y="12376"/>
                    <a:pt x="16679" y="11608"/>
                    <a:pt x="16145" y="11175"/>
                  </a:cubicBezTo>
                  <a:lnTo>
                    <a:pt x="2169" y="267"/>
                  </a:lnTo>
                  <a:cubicBezTo>
                    <a:pt x="1935" y="100"/>
                    <a:pt x="1668" y="0"/>
                    <a:pt x="14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5" name="Google Shape;4585;p82"/>
            <p:cNvSpPr/>
            <p:nvPr/>
          </p:nvSpPr>
          <p:spPr>
            <a:xfrm>
              <a:off x="5057125" y="2245375"/>
              <a:ext cx="194325" cy="194350"/>
            </a:xfrm>
            <a:custGeom>
              <a:avLst/>
              <a:gdLst/>
              <a:ahLst/>
              <a:cxnLst/>
              <a:rect l="l" t="t" r="r" b="b"/>
              <a:pathLst>
                <a:path w="7773" h="7774" extrusionOk="0">
                  <a:moveTo>
                    <a:pt x="3903" y="1"/>
                  </a:moveTo>
                  <a:cubicBezTo>
                    <a:pt x="1735" y="1"/>
                    <a:pt x="1" y="1735"/>
                    <a:pt x="1" y="3904"/>
                  </a:cubicBezTo>
                  <a:cubicBezTo>
                    <a:pt x="1" y="6038"/>
                    <a:pt x="1735" y="7773"/>
                    <a:pt x="3903" y="7773"/>
                  </a:cubicBezTo>
                  <a:cubicBezTo>
                    <a:pt x="6038" y="7773"/>
                    <a:pt x="7773" y="6038"/>
                    <a:pt x="7773" y="3904"/>
                  </a:cubicBezTo>
                  <a:cubicBezTo>
                    <a:pt x="7773" y="1735"/>
                    <a:pt x="6038" y="1"/>
                    <a:pt x="390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6" name="Google Shape;4586;p82"/>
            <p:cNvSpPr/>
            <p:nvPr/>
          </p:nvSpPr>
          <p:spPr>
            <a:xfrm>
              <a:off x="5089650" y="2277900"/>
              <a:ext cx="129275" cy="129300"/>
            </a:xfrm>
            <a:custGeom>
              <a:avLst/>
              <a:gdLst/>
              <a:ahLst/>
              <a:cxnLst/>
              <a:rect l="l" t="t" r="r" b="b"/>
              <a:pathLst>
                <a:path w="5171" h="5172" extrusionOk="0">
                  <a:moveTo>
                    <a:pt x="2602" y="1"/>
                  </a:moveTo>
                  <a:cubicBezTo>
                    <a:pt x="1168" y="1"/>
                    <a:pt x="1" y="1168"/>
                    <a:pt x="1" y="2603"/>
                  </a:cubicBezTo>
                  <a:cubicBezTo>
                    <a:pt x="1" y="4004"/>
                    <a:pt x="1168" y="5171"/>
                    <a:pt x="2602" y="5171"/>
                  </a:cubicBezTo>
                  <a:cubicBezTo>
                    <a:pt x="4004" y="5171"/>
                    <a:pt x="5171" y="4004"/>
                    <a:pt x="5171" y="2603"/>
                  </a:cubicBezTo>
                  <a:cubicBezTo>
                    <a:pt x="5171" y="1168"/>
                    <a:pt x="4004" y="1"/>
                    <a:pt x="2602"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7" name="Google Shape;4587;p82"/>
            <p:cNvSpPr/>
            <p:nvPr/>
          </p:nvSpPr>
          <p:spPr>
            <a:xfrm>
              <a:off x="4521750" y="3730625"/>
              <a:ext cx="111775" cy="50875"/>
            </a:xfrm>
            <a:custGeom>
              <a:avLst/>
              <a:gdLst/>
              <a:ahLst/>
              <a:cxnLst/>
              <a:rect l="l" t="t" r="r" b="b"/>
              <a:pathLst>
                <a:path w="4471" h="2035" extrusionOk="0">
                  <a:moveTo>
                    <a:pt x="0" y="0"/>
                  </a:moveTo>
                  <a:lnTo>
                    <a:pt x="0" y="2035"/>
                  </a:lnTo>
                  <a:lnTo>
                    <a:pt x="4470" y="2035"/>
                  </a:lnTo>
                  <a:lnTo>
                    <a:pt x="447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88" name="Google Shape;4588;p82"/>
          <p:cNvGrpSpPr/>
          <p:nvPr/>
        </p:nvGrpSpPr>
        <p:grpSpPr>
          <a:xfrm>
            <a:off x="681318" y="3155150"/>
            <a:ext cx="1796453" cy="1942869"/>
            <a:chOff x="986725" y="1900975"/>
            <a:chExt cx="1974775" cy="2135725"/>
          </a:xfrm>
        </p:grpSpPr>
        <p:sp>
          <p:nvSpPr>
            <p:cNvPr id="4589" name="Google Shape;4589;p82"/>
            <p:cNvSpPr/>
            <p:nvPr/>
          </p:nvSpPr>
          <p:spPr>
            <a:xfrm>
              <a:off x="2198425" y="2030225"/>
              <a:ext cx="534575" cy="798925"/>
            </a:xfrm>
            <a:custGeom>
              <a:avLst/>
              <a:gdLst/>
              <a:ahLst/>
              <a:cxnLst/>
              <a:rect l="l" t="t" r="r" b="b"/>
              <a:pathLst>
                <a:path w="21383" h="31957" extrusionOk="0">
                  <a:moveTo>
                    <a:pt x="6905" y="1"/>
                  </a:moveTo>
                  <a:cubicBezTo>
                    <a:pt x="3102" y="1"/>
                    <a:pt x="0" y="3136"/>
                    <a:pt x="0" y="6939"/>
                  </a:cubicBezTo>
                  <a:lnTo>
                    <a:pt x="0" y="10441"/>
                  </a:lnTo>
                  <a:lnTo>
                    <a:pt x="767" y="10441"/>
                  </a:lnTo>
                  <a:lnTo>
                    <a:pt x="767" y="6939"/>
                  </a:lnTo>
                  <a:cubicBezTo>
                    <a:pt x="767" y="3570"/>
                    <a:pt x="3536" y="801"/>
                    <a:pt x="6905" y="801"/>
                  </a:cubicBezTo>
                  <a:cubicBezTo>
                    <a:pt x="10274" y="801"/>
                    <a:pt x="13043" y="3570"/>
                    <a:pt x="13043" y="6939"/>
                  </a:cubicBezTo>
                  <a:lnTo>
                    <a:pt x="13043" y="18514"/>
                  </a:lnTo>
                  <a:cubicBezTo>
                    <a:pt x="13043" y="20849"/>
                    <a:pt x="14911" y="22717"/>
                    <a:pt x="17213" y="22717"/>
                  </a:cubicBezTo>
                  <a:cubicBezTo>
                    <a:pt x="19081" y="22717"/>
                    <a:pt x="20615" y="24218"/>
                    <a:pt x="20615" y="26086"/>
                  </a:cubicBezTo>
                  <a:lnTo>
                    <a:pt x="20615" y="31957"/>
                  </a:lnTo>
                  <a:lnTo>
                    <a:pt x="21382" y="31957"/>
                  </a:lnTo>
                  <a:lnTo>
                    <a:pt x="21382" y="26086"/>
                  </a:lnTo>
                  <a:cubicBezTo>
                    <a:pt x="21382" y="23784"/>
                    <a:pt x="19514" y="21916"/>
                    <a:pt x="17213" y="21916"/>
                  </a:cubicBezTo>
                  <a:cubicBezTo>
                    <a:pt x="15345" y="21916"/>
                    <a:pt x="13843" y="20382"/>
                    <a:pt x="13843" y="18514"/>
                  </a:cubicBezTo>
                  <a:lnTo>
                    <a:pt x="13843" y="6939"/>
                  </a:lnTo>
                  <a:cubicBezTo>
                    <a:pt x="13843" y="3136"/>
                    <a:pt x="10741" y="1"/>
                    <a:pt x="69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0" name="Google Shape;4590;p82"/>
            <p:cNvSpPr/>
            <p:nvPr/>
          </p:nvSpPr>
          <p:spPr>
            <a:xfrm>
              <a:off x="1422025" y="1900975"/>
              <a:ext cx="731375" cy="729700"/>
            </a:xfrm>
            <a:custGeom>
              <a:avLst/>
              <a:gdLst/>
              <a:ahLst/>
              <a:cxnLst/>
              <a:rect l="l" t="t" r="r" b="b"/>
              <a:pathLst>
                <a:path w="29255" h="29188" extrusionOk="0">
                  <a:moveTo>
                    <a:pt x="24051" y="0"/>
                  </a:moveTo>
                  <a:cubicBezTo>
                    <a:pt x="21149" y="0"/>
                    <a:pt x="18814" y="2335"/>
                    <a:pt x="18814" y="5204"/>
                  </a:cubicBezTo>
                  <a:lnTo>
                    <a:pt x="18814" y="19014"/>
                  </a:lnTo>
                  <a:cubicBezTo>
                    <a:pt x="18814" y="20115"/>
                    <a:pt x="17913" y="21049"/>
                    <a:pt x="16779" y="21049"/>
                  </a:cubicBezTo>
                  <a:cubicBezTo>
                    <a:pt x="15679" y="21049"/>
                    <a:pt x="14745" y="20115"/>
                    <a:pt x="14745" y="19014"/>
                  </a:cubicBezTo>
                  <a:lnTo>
                    <a:pt x="14745" y="14110"/>
                  </a:lnTo>
                  <a:cubicBezTo>
                    <a:pt x="14745" y="10041"/>
                    <a:pt x="11442" y="6738"/>
                    <a:pt x="7373" y="6738"/>
                  </a:cubicBezTo>
                  <a:cubicBezTo>
                    <a:pt x="3303" y="6738"/>
                    <a:pt x="1" y="10041"/>
                    <a:pt x="1" y="14110"/>
                  </a:cubicBezTo>
                  <a:lnTo>
                    <a:pt x="1" y="29188"/>
                  </a:lnTo>
                  <a:lnTo>
                    <a:pt x="801" y="29188"/>
                  </a:lnTo>
                  <a:lnTo>
                    <a:pt x="801" y="14110"/>
                  </a:lnTo>
                  <a:cubicBezTo>
                    <a:pt x="801" y="10508"/>
                    <a:pt x="3737" y="7539"/>
                    <a:pt x="7373" y="7539"/>
                  </a:cubicBezTo>
                  <a:cubicBezTo>
                    <a:pt x="11009" y="7539"/>
                    <a:pt x="13944" y="10508"/>
                    <a:pt x="13944" y="14110"/>
                  </a:cubicBezTo>
                  <a:lnTo>
                    <a:pt x="13944" y="19014"/>
                  </a:lnTo>
                  <a:cubicBezTo>
                    <a:pt x="13944" y="20548"/>
                    <a:pt x="15212" y="21849"/>
                    <a:pt x="16779" y="21849"/>
                  </a:cubicBezTo>
                  <a:cubicBezTo>
                    <a:pt x="18347" y="21849"/>
                    <a:pt x="19615" y="20548"/>
                    <a:pt x="19615" y="19014"/>
                  </a:cubicBezTo>
                  <a:lnTo>
                    <a:pt x="19615" y="5204"/>
                  </a:lnTo>
                  <a:cubicBezTo>
                    <a:pt x="19615" y="2769"/>
                    <a:pt x="21616" y="801"/>
                    <a:pt x="24051" y="801"/>
                  </a:cubicBezTo>
                  <a:cubicBezTo>
                    <a:pt x="26486" y="801"/>
                    <a:pt x="28488" y="2769"/>
                    <a:pt x="28488" y="5204"/>
                  </a:cubicBezTo>
                  <a:lnTo>
                    <a:pt x="28488" y="15611"/>
                  </a:lnTo>
                  <a:lnTo>
                    <a:pt x="29255" y="15611"/>
                  </a:lnTo>
                  <a:lnTo>
                    <a:pt x="29255" y="5204"/>
                  </a:lnTo>
                  <a:cubicBezTo>
                    <a:pt x="29255" y="2335"/>
                    <a:pt x="26920" y="0"/>
                    <a:pt x="240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1" name="Google Shape;4591;p82"/>
            <p:cNvSpPr/>
            <p:nvPr/>
          </p:nvSpPr>
          <p:spPr>
            <a:xfrm>
              <a:off x="1125150" y="2587300"/>
              <a:ext cx="608800" cy="1109825"/>
            </a:xfrm>
            <a:custGeom>
              <a:avLst/>
              <a:gdLst/>
              <a:ahLst/>
              <a:cxnLst/>
              <a:rect l="l" t="t" r="r" b="b"/>
              <a:pathLst>
                <a:path w="24352" h="44393" extrusionOk="0">
                  <a:moveTo>
                    <a:pt x="9407" y="0"/>
                  </a:moveTo>
                  <a:lnTo>
                    <a:pt x="9407" y="19848"/>
                  </a:lnTo>
                  <a:cubicBezTo>
                    <a:pt x="9407" y="20315"/>
                    <a:pt x="9107" y="20682"/>
                    <a:pt x="8673" y="20815"/>
                  </a:cubicBezTo>
                  <a:cubicBezTo>
                    <a:pt x="3636" y="22383"/>
                    <a:pt x="0" y="27220"/>
                    <a:pt x="234" y="32857"/>
                  </a:cubicBezTo>
                  <a:cubicBezTo>
                    <a:pt x="467" y="38961"/>
                    <a:pt x="5371" y="43998"/>
                    <a:pt x="11475" y="44365"/>
                  </a:cubicBezTo>
                  <a:cubicBezTo>
                    <a:pt x="11752" y="44384"/>
                    <a:pt x="12026" y="44393"/>
                    <a:pt x="12299" y="44393"/>
                  </a:cubicBezTo>
                  <a:cubicBezTo>
                    <a:pt x="18963" y="44393"/>
                    <a:pt x="24351" y="38989"/>
                    <a:pt x="24351" y="32323"/>
                  </a:cubicBezTo>
                  <a:cubicBezTo>
                    <a:pt x="24351" y="26920"/>
                    <a:pt x="20782" y="22350"/>
                    <a:pt x="15845" y="20815"/>
                  </a:cubicBezTo>
                  <a:cubicBezTo>
                    <a:pt x="15445" y="20682"/>
                    <a:pt x="15145" y="20281"/>
                    <a:pt x="15145" y="19848"/>
                  </a:cubicBezTo>
                  <a:lnTo>
                    <a:pt x="151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2" name="Google Shape;4592;p82"/>
            <p:cNvSpPr/>
            <p:nvPr/>
          </p:nvSpPr>
          <p:spPr>
            <a:xfrm>
              <a:off x="1155175" y="3356175"/>
              <a:ext cx="553750" cy="321100"/>
            </a:xfrm>
            <a:custGeom>
              <a:avLst/>
              <a:gdLst/>
              <a:ahLst/>
              <a:cxnLst/>
              <a:rect l="l" t="t" r="r" b="b"/>
              <a:pathLst>
                <a:path w="22150" h="12844" extrusionOk="0">
                  <a:moveTo>
                    <a:pt x="2227" y="0"/>
                  </a:moveTo>
                  <a:cubicBezTo>
                    <a:pt x="1469" y="0"/>
                    <a:pt x="771" y="49"/>
                    <a:pt x="134" y="134"/>
                  </a:cubicBezTo>
                  <a:cubicBezTo>
                    <a:pt x="34" y="668"/>
                    <a:pt x="0" y="1235"/>
                    <a:pt x="0" y="1802"/>
                  </a:cubicBezTo>
                  <a:cubicBezTo>
                    <a:pt x="0" y="2769"/>
                    <a:pt x="134" y="3703"/>
                    <a:pt x="367" y="4604"/>
                  </a:cubicBezTo>
                  <a:cubicBezTo>
                    <a:pt x="1601" y="9374"/>
                    <a:pt x="5938" y="12843"/>
                    <a:pt x="11075" y="12843"/>
                  </a:cubicBezTo>
                  <a:cubicBezTo>
                    <a:pt x="15578" y="12843"/>
                    <a:pt x="19448" y="10175"/>
                    <a:pt x="21182" y="6338"/>
                  </a:cubicBezTo>
                  <a:cubicBezTo>
                    <a:pt x="21816" y="4937"/>
                    <a:pt x="22150" y="3403"/>
                    <a:pt x="22150" y="1802"/>
                  </a:cubicBezTo>
                  <a:cubicBezTo>
                    <a:pt x="22150" y="1435"/>
                    <a:pt x="22116" y="1101"/>
                    <a:pt x="22083" y="768"/>
                  </a:cubicBezTo>
                  <a:cubicBezTo>
                    <a:pt x="21316" y="1402"/>
                    <a:pt x="20448" y="2135"/>
                    <a:pt x="18614" y="2469"/>
                  </a:cubicBezTo>
                  <a:cubicBezTo>
                    <a:pt x="18004" y="2582"/>
                    <a:pt x="17429" y="2633"/>
                    <a:pt x="16867" y="2633"/>
                  </a:cubicBezTo>
                  <a:cubicBezTo>
                    <a:pt x="13952" y="2633"/>
                    <a:pt x="11341" y="1279"/>
                    <a:pt x="5638" y="301"/>
                  </a:cubicBezTo>
                  <a:cubicBezTo>
                    <a:pt x="4391" y="90"/>
                    <a:pt x="3254" y="0"/>
                    <a:pt x="2227"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3" name="Google Shape;4593;p82"/>
            <p:cNvSpPr/>
            <p:nvPr/>
          </p:nvSpPr>
          <p:spPr>
            <a:xfrm>
              <a:off x="1335300" y="2548100"/>
              <a:ext cx="193500" cy="39225"/>
            </a:xfrm>
            <a:custGeom>
              <a:avLst/>
              <a:gdLst/>
              <a:ahLst/>
              <a:cxnLst/>
              <a:rect l="l" t="t" r="r" b="b"/>
              <a:pathLst>
                <a:path w="7740" h="1569" extrusionOk="0">
                  <a:moveTo>
                    <a:pt x="801" y="0"/>
                  </a:moveTo>
                  <a:cubicBezTo>
                    <a:pt x="367" y="0"/>
                    <a:pt x="1" y="334"/>
                    <a:pt x="1" y="801"/>
                  </a:cubicBezTo>
                  <a:cubicBezTo>
                    <a:pt x="1" y="1235"/>
                    <a:pt x="367" y="1568"/>
                    <a:pt x="801" y="1568"/>
                  </a:cubicBezTo>
                  <a:lnTo>
                    <a:pt x="6939" y="1568"/>
                  </a:lnTo>
                  <a:cubicBezTo>
                    <a:pt x="7372" y="1568"/>
                    <a:pt x="7739" y="1235"/>
                    <a:pt x="7739" y="801"/>
                  </a:cubicBezTo>
                  <a:cubicBezTo>
                    <a:pt x="7739" y="334"/>
                    <a:pt x="7372" y="0"/>
                    <a:pt x="6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4" name="Google Shape;4594;p82"/>
            <p:cNvSpPr/>
            <p:nvPr/>
          </p:nvSpPr>
          <p:spPr>
            <a:xfrm>
              <a:off x="1118475" y="3458325"/>
              <a:ext cx="627150" cy="56325"/>
            </a:xfrm>
            <a:custGeom>
              <a:avLst/>
              <a:gdLst/>
              <a:ahLst/>
              <a:cxnLst/>
              <a:rect l="l" t="t" r="r" b="b"/>
              <a:pathLst>
                <a:path w="25086" h="2253" extrusionOk="0">
                  <a:moveTo>
                    <a:pt x="426" y="0"/>
                  </a:moveTo>
                  <a:cubicBezTo>
                    <a:pt x="258" y="0"/>
                    <a:pt x="95" y="120"/>
                    <a:pt x="67" y="284"/>
                  </a:cubicBezTo>
                  <a:cubicBezTo>
                    <a:pt x="1" y="485"/>
                    <a:pt x="101" y="718"/>
                    <a:pt x="334" y="785"/>
                  </a:cubicBezTo>
                  <a:cubicBezTo>
                    <a:pt x="368" y="785"/>
                    <a:pt x="5671" y="2252"/>
                    <a:pt x="12543" y="2252"/>
                  </a:cubicBezTo>
                  <a:cubicBezTo>
                    <a:pt x="19882" y="2252"/>
                    <a:pt x="24718" y="785"/>
                    <a:pt x="24785" y="785"/>
                  </a:cubicBezTo>
                  <a:cubicBezTo>
                    <a:pt x="24985" y="718"/>
                    <a:pt x="25085" y="485"/>
                    <a:pt x="25019" y="284"/>
                  </a:cubicBezTo>
                  <a:cubicBezTo>
                    <a:pt x="24991" y="120"/>
                    <a:pt x="24828" y="0"/>
                    <a:pt x="24660" y="0"/>
                  </a:cubicBezTo>
                  <a:cubicBezTo>
                    <a:pt x="24623" y="0"/>
                    <a:pt x="24587" y="6"/>
                    <a:pt x="24552" y="18"/>
                  </a:cubicBezTo>
                  <a:cubicBezTo>
                    <a:pt x="24485" y="18"/>
                    <a:pt x="19781" y="1452"/>
                    <a:pt x="12543" y="1452"/>
                  </a:cubicBezTo>
                  <a:cubicBezTo>
                    <a:pt x="5771" y="1452"/>
                    <a:pt x="601" y="18"/>
                    <a:pt x="534" y="18"/>
                  </a:cubicBezTo>
                  <a:cubicBezTo>
                    <a:pt x="499" y="6"/>
                    <a:pt x="462" y="0"/>
                    <a:pt x="4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5" name="Google Shape;4595;p82"/>
            <p:cNvSpPr/>
            <p:nvPr/>
          </p:nvSpPr>
          <p:spPr>
            <a:xfrm>
              <a:off x="986725" y="3465275"/>
              <a:ext cx="174300" cy="571425"/>
            </a:xfrm>
            <a:custGeom>
              <a:avLst/>
              <a:gdLst/>
              <a:ahLst/>
              <a:cxnLst/>
              <a:rect l="l" t="t" r="r" b="b"/>
              <a:pathLst>
                <a:path w="6972" h="22857" extrusionOk="0">
                  <a:moveTo>
                    <a:pt x="6562" y="0"/>
                  </a:moveTo>
                  <a:cubicBezTo>
                    <a:pt x="6382" y="0"/>
                    <a:pt x="6196" y="102"/>
                    <a:pt x="6138" y="307"/>
                  </a:cubicBezTo>
                  <a:lnTo>
                    <a:pt x="67" y="22356"/>
                  </a:lnTo>
                  <a:cubicBezTo>
                    <a:pt x="0" y="22556"/>
                    <a:pt x="134" y="22789"/>
                    <a:pt x="367" y="22856"/>
                  </a:cubicBezTo>
                  <a:lnTo>
                    <a:pt x="467" y="22856"/>
                  </a:lnTo>
                  <a:cubicBezTo>
                    <a:pt x="634" y="22856"/>
                    <a:pt x="801" y="22756"/>
                    <a:pt x="834" y="22556"/>
                  </a:cubicBezTo>
                  <a:lnTo>
                    <a:pt x="6905" y="507"/>
                  </a:lnTo>
                  <a:cubicBezTo>
                    <a:pt x="6972" y="307"/>
                    <a:pt x="6838" y="73"/>
                    <a:pt x="6638" y="6"/>
                  </a:cubicBezTo>
                  <a:cubicBezTo>
                    <a:pt x="6613" y="2"/>
                    <a:pt x="6588" y="0"/>
                    <a:pt x="656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6" name="Google Shape;4596;p82"/>
            <p:cNvSpPr/>
            <p:nvPr/>
          </p:nvSpPr>
          <p:spPr>
            <a:xfrm>
              <a:off x="1706400" y="3465275"/>
              <a:ext cx="174325" cy="571425"/>
            </a:xfrm>
            <a:custGeom>
              <a:avLst/>
              <a:gdLst/>
              <a:ahLst/>
              <a:cxnLst/>
              <a:rect l="l" t="t" r="r" b="b"/>
              <a:pathLst>
                <a:path w="6973" h="22857" extrusionOk="0">
                  <a:moveTo>
                    <a:pt x="420" y="0"/>
                  </a:moveTo>
                  <a:cubicBezTo>
                    <a:pt x="392" y="0"/>
                    <a:pt x="363" y="2"/>
                    <a:pt x="334" y="6"/>
                  </a:cubicBezTo>
                  <a:cubicBezTo>
                    <a:pt x="134" y="73"/>
                    <a:pt x="0" y="307"/>
                    <a:pt x="67" y="507"/>
                  </a:cubicBezTo>
                  <a:lnTo>
                    <a:pt x="6138" y="22589"/>
                  </a:lnTo>
                  <a:cubicBezTo>
                    <a:pt x="6205" y="22756"/>
                    <a:pt x="6372" y="22856"/>
                    <a:pt x="6538" y="22856"/>
                  </a:cubicBezTo>
                  <a:lnTo>
                    <a:pt x="6639" y="22856"/>
                  </a:lnTo>
                  <a:cubicBezTo>
                    <a:pt x="6839" y="22789"/>
                    <a:pt x="6972" y="22556"/>
                    <a:pt x="6905" y="22356"/>
                  </a:cubicBezTo>
                  <a:lnTo>
                    <a:pt x="834" y="307"/>
                  </a:lnTo>
                  <a:cubicBezTo>
                    <a:pt x="776" y="102"/>
                    <a:pt x="615" y="0"/>
                    <a:pt x="42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7" name="Google Shape;4597;p82"/>
            <p:cNvSpPr/>
            <p:nvPr/>
          </p:nvSpPr>
          <p:spPr>
            <a:xfrm>
              <a:off x="2106675" y="2248725"/>
              <a:ext cx="140125" cy="851450"/>
            </a:xfrm>
            <a:custGeom>
              <a:avLst/>
              <a:gdLst/>
              <a:ahLst/>
              <a:cxnLst/>
              <a:rect l="l" t="t" r="r" b="b"/>
              <a:pathLst>
                <a:path w="5605" h="34058" extrusionOk="0">
                  <a:moveTo>
                    <a:pt x="1" y="0"/>
                  </a:moveTo>
                  <a:lnTo>
                    <a:pt x="1" y="31223"/>
                  </a:lnTo>
                  <a:cubicBezTo>
                    <a:pt x="1" y="32790"/>
                    <a:pt x="1235" y="34058"/>
                    <a:pt x="2803" y="34058"/>
                  </a:cubicBezTo>
                  <a:cubicBezTo>
                    <a:pt x="4371" y="34058"/>
                    <a:pt x="5605" y="32790"/>
                    <a:pt x="5605" y="31223"/>
                  </a:cubicBezTo>
                  <a:lnTo>
                    <a:pt x="56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8" name="Google Shape;4598;p82"/>
            <p:cNvSpPr/>
            <p:nvPr/>
          </p:nvSpPr>
          <p:spPr>
            <a:xfrm>
              <a:off x="2125025" y="2578050"/>
              <a:ext cx="103450" cy="501300"/>
            </a:xfrm>
            <a:custGeom>
              <a:avLst/>
              <a:gdLst/>
              <a:ahLst/>
              <a:cxnLst/>
              <a:rect l="l" t="t" r="r" b="b"/>
              <a:pathLst>
                <a:path w="4138" h="20052" extrusionOk="0">
                  <a:moveTo>
                    <a:pt x="689" y="0"/>
                  </a:moveTo>
                  <a:cubicBezTo>
                    <a:pt x="454" y="0"/>
                    <a:pt x="228" y="29"/>
                    <a:pt x="1" y="70"/>
                  </a:cubicBezTo>
                  <a:lnTo>
                    <a:pt x="1" y="17983"/>
                  </a:lnTo>
                  <a:cubicBezTo>
                    <a:pt x="1" y="18583"/>
                    <a:pt x="234" y="19084"/>
                    <a:pt x="601" y="19451"/>
                  </a:cubicBezTo>
                  <a:cubicBezTo>
                    <a:pt x="1001" y="19818"/>
                    <a:pt x="1502" y="20051"/>
                    <a:pt x="2069" y="20051"/>
                  </a:cubicBezTo>
                  <a:cubicBezTo>
                    <a:pt x="3203" y="20051"/>
                    <a:pt x="4137" y="19150"/>
                    <a:pt x="4137" y="17983"/>
                  </a:cubicBezTo>
                  <a:lnTo>
                    <a:pt x="4137" y="504"/>
                  </a:lnTo>
                  <a:cubicBezTo>
                    <a:pt x="4081" y="729"/>
                    <a:pt x="3834" y="812"/>
                    <a:pt x="3617" y="812"/>
                  </a:cubicBezTo>
                  <a:cubicBezTo>
                    <a:pt x="3578" y="812"/>
                    <a:pt x="3539" y="809"/>
                    <a:pt x="3503" y="804"/>
                  </a:cubicBezTo>
                  <a:cubicBezTo>
                    <a:pt x="2869" y="771"/>
                    <a:pt x="2036" y="137"/>
                    <a:pt x="1135" y="37"/>
                  </a:cubicBezTo>
                  <a:cubicBezTo>
                    <a:pt x="982" y="11"/>
                    <a:pt x="834" y="0"/>
                    <a:pt x="6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9" name="Google Shape;4599;p82"/>
            <p:cNvSpPr/>
            <p:nvPr/>
          </p:nvSpPr>
          <p:spPr>
            <a:xfrm>
              <a:off x="2080825" y="2201175"/>
              <a:ext cx="191825" cy="47575"/>
            </a:xfrm>
            <a:custGeom>
              <a:avLst/>
              <a:gdLst/>
              <a:ahLst/>
              <a:cxnLst/>
              <a:rect l="l" t="t" r="r" b="b"/>
              <a:pathLst>
                <a:path w="7673" h="1903" extrusionOk="0">
                  <a:moveTo>
                    <a:pt x="968" y="1"/>
                  </a:moveTo>
                  <a:cubicBezTo>
                    <a:pt x="434" y="1"/>
                    <a:pt x="1" y="401"/>
                    <a:pt x="1" y="935"/>
                  </a:cubicBezTo>
                  <a:cubicBezTo>
                    <a:pt x="1" y="1469"/>
                    <a:pt x="434" y="1902"/>
                    <a:pt x="968" y="1902"/>
                  </a:cubicBezTo>
                  <a:lnTo>
                    <a:pt x="6706" y="1902"/>
                  </a:lnTo>
                  <a:cubicBezTo>
                    <a:pt x="7239" y="1902"/>
                    <a:pt x="7673" y="1469"/>
                    <a:pt x="7673" y="935"/>
                  </a:cubicBezTo>
                  <a:cubicBezTo>
                    <a:pt x="7673" y="401"/>
                    <a:pt x="7239" y="1"/>
                    <a:pt x="67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0" name="Google Shape;4600;p82"/>
            <p:cNvSpPr/>
            <p:nvPr/>
          </p:nvSpPr>
          <p:spPr>
            <a:xfrm>
              <a:off x="2484450" y="2779100"/>
              <a:ext cx="477050" cy="853975"/>
            </a:xfrm>
            <a:custGeom>
              <a:avLst/>
              <a:gdLst/>
              <a:ahLst/>
              <a:cxnLst/>
              <a:rect l="l" t="t" r="r" b="b"/>
              <a:pathLst>
                <a:path w="19082" h="34159" extrusionOk="0">
                  <a:moveTo>
                    <a:pt x="6739" y="0"/>
                  </a:moveTo>
                  <a:lnTo>
                    <a:pt x="6739" y="17246"/>
                  </a:lnTo>
                  <a:cubicBezTo>
                    <a:pt x="6739" y="18314"/>
                    <a:pt x="6472" y="19348"/>
                    <a:pt x="6005" y="20315"/>
                  </a:cubicBezTo>
                  <a:lnTo>
                    <a:pt x="668" y="31256"/>
                  </a:lnTo>
                  <a:cubicBezTo>
                    <a:pt x="1" y="32590"/>
                    <a:pt x="968" y="34158"/>
                    <a:pt x="2469" y="34158"/>
                  </a:cubicBezTo>
                  <a:lnTo>
                    <a:pt x="16613" y="34158"/>
                  </a:lnTo>
                  <a:cubicBezTo>
                    <a:pt x="18114" y="34158"/>
                    <a:pt x="19081" y="32590"/>
                    <a:pt x="18414" y="31256"/>
                  </a:cubicBezTo>
                  <a:lnTo>
                    <a:pt x="13077" y="20315"/>
                  </a:lnTo>
                  <a:cubicBezTo>
                    <a:pt x="12610" y="19348"/>
                    <a:pt x="12343" y="18314"/>
                    <a:pt x="12343" y="17246"/>
                  </a:cubicBezTo>
                  <a:lnTo>
                    <a:pt x="123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1" name="Google Shape;4601;p82"/>
            <p:cNvSpPr/>
            <p:nvPr/>
          </p:nvSpPr>
          <p:spPr>
            <a:xfrm>
              <a:off x="2499475" y="3077125"/>
              <a:ext cx="447000" cy="539275"/>
            </a:xfrm>
            <a:custGeom>
              <a:avLst/>
              <a:gdLst/>
              <a:ahLst/>
              <a:cxnLst/>
              <a:rect l="l" t="t" r="r" b="b"/>
              <a:pathLst>
                <a:path w="17880" h="21571" extrusionOk="0">
                  <a:moveTo>
                    <a:pt x="8151" y="1"/>
                  </a:moveTo>
                  <a:cubicBezTo>
                    <a:pt x="7532" y="1"/>
                    <a:pt x="6838" y="266"/>
                    <a:pt x="6838" y="755"/>
                  </a:cubicBezTo>
                  <a:lnTo>
                    <a:pt x="6838" y="5092"/>
                  </a:lnTo>
                  <a:cubicBezTo>
                    <a:pt x="6838" y="6126"/>
                    <a:pt x="6705" y="7160"/>
                    <a:pt x="6305" y="8127"/>
                  </a:cubicBezTo>
                  <a:lnTo>
                    <a:pt x="6071" y="8627"/>
                  </a:lnTo>
                  <a:cubicBezTo>
                    <a:pt x="6038" y="8761"/>
                    <a:pt x="4670" y="11563"/>
                    <a:pt x="3369" y="14231"/>
                  </a:cubicBezTo>
                  <a:cubicBezTo>
                    <a:pt x="2202" y="16700"/>
                    <a:pt x="1034" y="19035"/>
                    <a:pt x="1034" y="19035"/>
                  </a:cubicBezTo>
                  <a:cubicBezTo>
                    <a:pt x="0" y="21036"/>
                    <a:pt x="1234" y="21570"/>
                    <a:pt x="2635" y="21570"/>
                  </a:cubicBezTo>
                  <a:lnTo>
                    <a:pt x="15244" y="21570"/>
                  </a:lnTo>
                  <a:cubicBezTo>
                    <a:pt x="16679" y="21570"/>
                    <a:pt x="17880" y="21036"/>
                    <a:pt x="16846" y="19035"/>
                  </a:cubicBezTo>
                  <a:cubicBezTo>
                    <a:pt x="16846" y="19035"/>
                    <a:pt x="15878" y="17033"/>
                    <a:pt x="14777" y="14799"/>
                  </a:cubicBezTo>
                  <a:cubicBezTo>
                    <a:pt x="13410" y="11997"/>
                    <a:pt x="11842" y="8761"/>
                    <a:pt x="11809" y="8627"/>
                  </a:cubicBezTo>
                  <a:lnTo>
                    <a:pt x="11575" y="8127"/>
                  </a:lnTo>
                  <a:cubicBezTo>
                    <a:pt x="11175" y="7160"/>
                    <a:pt x="11041" y="6126"/>
                    <a:pt x="11041" y="5092"/>
                  </a:cubicBezTo>
                  <a:lnTo>
                    <a:pt x="11041" y="655"/>
                  </a:lnTo>
                  <a:cubicBezTo>
                    <a:pt x="10985" y="852"/>
                    <a:pt x="10693" y="930"/>
                    <a:pt x="10383" y="930"/>
                  </a:cubicBezTo>
                  <a:cubicBezTo>
                    <a:pt x="10324" y="930"/>
                    <a:pt x="10266" y="927"/>
                    <a:pt x="10207" y="922"/>
                  </a:cubicBezTo>
                  <a:cubicBezTo>
                    <a:pt x="9307" y="855"/>
                    <a:pt x="9073" y="155"/>
                    <a:pt x="8440" y="21"/>
                  </a:cubicBezTo>
                  <a:cubicBezTo>
                    <a:pt x="8347" y="7"/>
                    <a:pt x="8250" y="1"/>
                    <a:pt x="815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2" name="Google Shape;4602;p82"/>
            <p:cNvSpPr/>
            <p:nvPr/>
          </p:nvSpPr>
          <p:spPr>
            <a:xfrm>
              <a:off x="2626225" y="2738225"/>
              <a:ext cx="193500" cy="40900"/>
            </a:xfrm>
            <a:custGeom>
              <a:avLst/>
              <a:gdLst/>
              <a:ahLst/>
              <a:cxnLst/>
              <a:rect l="l" t="t" r="r" b="b"/>
              <a:pathLst>
                <a:path w="7740" h="1636" extrusionOk="0">
                  <a:moveTo>
                    <a:pt x="801" y="1"/>
                  </a:moveTo>
                  <a:cubicBezTo>
                    <a:pt x="367" y="1"/>
                    <a:pt x="0" y="368"/>
                    <a:pt x="0" y="801"/>
                  </a:cubicBezTo>
                  <a:cubicBezTo>
                    <a:pt x="0" y="1268"/>
                    <a:pt x="367" y="1635"/>
                    <a:pt x="801" y="1635"/>
                  </a:cubicBezTo>
                  <a:lnTo>
                    <a:pt x="6939" y="1635"/>
                  </a:lnTo>
                  <a:cubicBezTo>
                    <a:pt x="7372" y="1635"/>
                    <a:pt x="7739" y="1268"/>
                    <a:pt x="7739" y="801"/>
                  </a:cubicBezTo>
                  <a:cubicBezTo>
                    <a:pt x="7739" y="368"/>
                    <a:pt x="7372" y="1"/>
                    <a:pt x="6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3" name="Google Shape;4603;p82"/>
            <p:cNvSpPr/>
            <p:nvPr/>
          </p:nvSpPr>
          <p:spPr>
            <a:xfrm>
              <a:off x="2339350" y="2155325"/>
              <a:ext cx="46725" cy="1293450"/>
            </a:xfrm>
            <a:custGeom>
              <a:avLst/>
              <a:gdLst/>
              <a:ahLst/>
              <a:cxnLst/>
              <a:rect l="l" t="t" r="r" b="b"/>
              <a:pathLst>
                <a:path w="1869" h="51738" extrusionOk="0">
                  <a:moveTo>
                    <a:pt x="1" y="0"/>
                  </a:moveTo>
                  <a:lnTo>
                    <a:pt x="1" y="51737"/>
                  </a:lnTo>
                  <a:lnTo>
                    <a:pt x="1869" y="51737"/>
                  </a:lnTo>
                  <a:lnTo>
                    <a:pt x="18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4" name="Google Shape;4604;p82"/>
            <p:cNvSpPr/>
            <p:nvPr/>
          </p:nvSpPr>
          <p:spPr>
            <a:xfrm>
              <a:off x="2302650" y="3439575"/>
              <a:ext cx="119275" cy="543750"/>
            </a:xfrm>
            <a:custGeom>
              <a:avLst/>
              <a:gdLst/>
              <a:ahLst/>
              <a:cxnLst/>
              <a:rect l="l" t="t" r="r" b="b"/>
              <a:pathLst>
                <a:path w="4771" h="21750" extrusionOk="0">
                  <a:moveTo>
                    <a:pt x="1" y="0"/>
                  </a:moveTo>
                  <a:lnTo>
                    <a:pt x="1" y="21749"/>
                  </a:lnTo>
                  <a:lnTo>
                    <a:pt x="4771" y="21749"/>
                  </a:lnTo>
                  <a:lnTo>
                    <a:pt x="4771"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5" name="Google Shape;4605;p82"/>
            <p:cNvSpPr/>
            <p:nvPr/>
          </p:nvSpPr>
          <p:spPr>
            <a:xfrm>
              <a:off x="2096675" y="2322950"/>
              <a:ext cx="158475" cy="108425"/>
            </a:xfrm>
            <a:custGeom>
              <a:avLst/>
              <a:gdLst/>
              <a:ahLst/>
              <a:cxnLst/>
              <a:rect l="l" t="t" r="r" b="b"/>
              <a:pathLst>
                <a:path w="6339" h="4337" extrusionOk="0">
                  <a:moveTo>
                    <a:pt x="1" y="0"/>
                  </a:moveTo>
                  <a:lnTo>
                    <a:pt x="1" y="4336"/>
                  </a:lnTo>
                  <a:lnTo>
                    <a:pt x="6338" y="4336"/>
                  </a:lnTo>
                  <a:lnTo>
                    <a:pt x="633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6" name="Google Shape;4606;p82"/>
            <p:cNvSpPr/>
            <p:nvPr/>
          </p:nvSpPr>
          <p:spPr>
            <a:xfrm>
              <a:off x="2096675" y="2322950"/>
              <a:ext cx="45050" cy="108425"/>
            </a:xfrm>
            <a:custGeom>
              <a:avLst/>
              <a:gdLst/>
              <a:ahLst/>
              <a:cxnLst/>
              <a:rect l="l" t="t" r="r" b="b"/>
              <a:pathLst>
                <a:path w="1802" h="4337" extrusionOk="0">
                  <a:moveTo>
                    <a:pt x="1" y="0"/>
                  </a:moveTo>
                  <a:lnTo>
                    <a:pt x="1" y="4336"/>
                  </a:lnTo>
                  <a:lnTo>
                    <a:pt x="1802" y="4336"/>
                  </a:lnTo>
                  <a:lnTo>
                    <a:pt x="180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7" name="Google Shape;4607;p82"/>
            <p:cNvSpPr/>
            <p:nvPr/>
          </p:nvSpPr>
          <p:spPr>
            <a:xfrm>
              <a:off x="2255125" y="2377150"/>
              <a:ext cx="183500" cy="7525"/>
            </a:xfrm>
            <a:custGeom>
              <a:avLst/>
              <a:gdLst/>
              <a:ahLst/>
              <a:cxnLst/>
              <a:rect l="l" t="t" r="r" b="b"/>
              <a:pathLst>
                <a:path w="7340" h="301" extrusionOk="0">
                  <a:moveTo>
                    <a:pt x="0" y="0"/>
                  </a:moveTo>
                  <a:lnTo>
                    <a:pt x="0" y="300"/>
                  </a:lnTo>
                  <a:lnTo>
                    <a:pt x="7339" y="300"/>
                  </a:lnTo>
                  <a:lnTo>
                    <a:pt x="733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8" name="Google Shape;4608;p82"/>
            <p:cNvSpPr/>
            <p:nvPr/>
          </p:nvSpPr>
          <p:spPr>
            <a:xfrm>
              <a:off x="2335175" y="2365475"/>
              <a:ext cx="54250" cy="25875"/>
            </a:xfrm>
            <a:custGeom>
              <a:avLst/>
              <a:gdLst/>
              <a:ahLst/>
              <a:cxnLst/>
              <a:rect l="l" t="t" r="r" b="b"/>
              <a:pathLst>
                <a:path w="2170" h="1035" extrusionOk="0">
                  <a:moveTo>
                    <a:pt x="1" y="0"/>
                  </a:moveTo>
                  <a:lnTo>
                    <a:pt x="1" y="1034"/>
                  </a:lnTo>
                  <a:lnTo>
                    <a:pt x="2169" y="1034"/>
                  </a:lnTo>
                  <a:lnTo>
                    <a:pt x="2169"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9" name="Google Shape;4609;p82"/>
            <p:cNvSpPr/>
            <p:nvPr/>
          </p:nvSpPr>
          <p:spPr>
            <a:xfrm>
              <a:off x="2438600" y="2335450"/>
              <a:ext cx="18350" cy="90925"/>
            </a:xfrm>
            <a:custGeom>
              <a:avLst/>
              <a:gdLst/>
              <a:ahLst/>
              <a:cxnLst/>
              <a:rect l="l" t="t" r="r" b="b"/>
              <a:pathLst>
                <a:path w="734" h="3637" extrusionOk="0">
                  <a:moveTo>
                    <a:pt x="367" y="0"/>
                  </a:moveTo>
                  <a:cubicBezTo>
                    <a:pt x="167" y="0"/>
                    <a:pt x="0" y="167"/>
                    <a:pt x="0" y="367"/>
                  </a:cubicBezTo>
                  <a:lnTo>
                    <a:pt x="0" y="3269"/>
                  </a:lnTo>
                  <a:cubicBezTo>
                    <a:pt x="0" y="3470"/>
                    <a:pt x="167" y="3636"/>
                    <a:pt x="367" y="3636"/>
                  </a:cubicBezTo>
                  <a:cubicBezTo>
                    <a:pt x="567" y="3636"/>
                    <a:pt x="734" y="3470"/>
                    <a:pt x="734" y="3269"/>
                  </a:cubicBezTo>
                  <a:lnTo>
                    <a:pt x="734" y="367"/>
                  </a:lnTo>
                  <a:cubicBezTo>
                    <a:pt x="734" y="167"/>
                    <a:pt x="567" y="0"/>
                    <a:pt x="3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0" name="Google Shape;4610;p82"/>
            <p:cNvSpPr/>
            <p:nvPr/>
          </p:nvSpPr>
          <p:spPr>
            <a:xfrm>
              <a:off x="2644575" y="2834975"/>
              <a:ext cx="158475" cy="108425"/>
            </a:xfrm>
            <a:custGeom>
              <a:avLst/>
              <a:gdLst/>
              <a:ahLst/>
              <a:cxnLst/>
              <a:rect l="l" t="t" r="r" b="b"/>
              <a:pathLst>
                <a:path w="6339" h="4337" extrusionOk="0">
                  <a:moveTo>
                    <a:pt x="0" y="0"/>
                  </a:moveTo>
                  <a:lnTo>
                    <a:pt x="0" y="4337"/>
                  </a:lnTo>
                  <a:lnTo>
                    <a:pt x="6338" y="4337"/>
                  </a:lnTo>
                  <a:lnTo>
                    <a:pt x="633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1" name="Google Shape;4611;p82"/>
            <p:cNvSpPr/>
            <p:nvPr/>
          </p:nvSpPr>
          <p:spPr>
            <a:xfrm>
              <a:off x="2657075" y="2834975"/>
              <a:ext cx="45050" cy="108425"/>
            </a:xfrm>
            <a:custGeom>
              <a:avLst/>
              <a:gdLst/>
              <a:ahLst/>
              <a:cxnLst/>
              <a:rect l="l" t="t" r="r" b="b"/>
              <a:pathLst>
                <a:path w="1802" h="4337" extrusionOk="0">
                  <a:moveTo>
                    <a:pt x="1" y="0"/>
                  </a:moveTo>
                  <a:lnTo>
                    <a:pt x="1" y="4337"/>
                  </a:lnTo>
                  <a:lnTo>
                    <a:pt x="1802" y="4337"/>
                  </a:lnTo>
                  <a:lnTo>
                    <a:pt x="180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2" name="Google Shape;4612;p82"/>
            <p:cNvSpPr/>
            <p:nvPr/>
          </p:nvSpPr>
          <p:spPr>
            <a:xfrm>
              <a:off x="2286825" y="2889175"/>
              <a:ext cx="357775" cy="7525"/>
            </a:xfrm>
            <a:custGeom>
              <a:avLst/>
              <a:gdLst/>
              <a:ahLst/>
              <a:cxnLst/>
              <a:rect l="l" t="t" r="r" b="b"/>
              <a:pathLst>
                <a:path w="14311" h="301" extrusionOk="0">
                  <a:moveTo>
                    <a:pt x="0" y="1"/>
                  </a:moveTo>
                  <a:lnTo>
                    <a:pt x="0" y="301"/>
                  </a:lnTo>
                  <a:lnTo>
                    <a:pt x="14310" y="301"/>
                  </a:lnTo>
                  <a:lnTo>
                    <a:pt x="1431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3" name="Google Shape;4613;p82"/>
            <p:cNvSpPr/>
            <p:nvPr/>
          </p:nvSpPr>
          <p:spPr>
            <a:xfrm>
              <a:off x="2335175" y="2876675"/>
              <a:ext cx="54250" cy="26700"/>
            </a:xfrm>
            <a:custGeom>
              <a:avLst/>
              <a:gdLst/>
              <a:ahLst/>
              <a:cxnLst/>
              <a:rect l="l" t="t" r="r" b="b"/>
              <a:pathLst>
                <a:path w="2170" h="1068" extrusionOk="0">
                  <a:moveTo>
                    <a:pt x="1" y="0"/>
                  </a:moveTo>
                  <a:lnTo>
                    <a:pt x="1" y="1068"/>
                  </a:lnTo>
                  <a:lnTo>
                    <a:pt x="2169" y="1068"/>
                  </a:lnTo>
                  <a:lnTo>
                    <a:pt x="2169"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4" name="Google Shape;4614;p82"/>
            <p:cNvSpPr/>
            <p:nvPr/>
          </p:nvSpPr>
          <p:spPr>
            <a:xfrm>
              <a:off x="2268475" y="2847475"/>
              <a:ext cx="18375" cy="90925"/>
            </a:xfrm>
            <a:custGeom>
              <a:avLst/>
              <a:gdLst/>
              <a:ahLst/>
              <a:cxnLst/>
              <a:rect l="l" t="t" r="r" b="b"/>
              <a:pathLst>
                <a:path w="735" h="3637" extrusionOk="0">
                  <a:moveTo>
                    <a:pt x="367" y="1"/>
                  </a:moveTo>
                  <a:cubicBezTo>
                    <a:pt x="167" y="1"/>
                    <a:pt x="0" y="168"/>
                    <a:pt x="0" y="368"/>
                  </a:cubicBezTo>
                  <a:lnTo>
                    <a:pt x="0" y="3270"/>
                  </a:lnTo>
                  <a:cubicBezTo>
                    <a:pt x="0" y="3470"/>
                    <a:pt x="167" y="3637"/>
                    <a:pt x="367" y="3637"/>
                  </a:cubicBezTo>
                  <a:cubicBezTo>
                    <a:pt x="567" y="3637"/>
                    <a:pt x="734" y="3470"/>
                    <a:pt x="734" y="3270"/>
                  </a:cubicBezTo>
                  <a:lnTo>
                    <a:pt x="734" y="368"/>
                  </a:lnTo>
                  <a:cubicBezTo>
                    <a:pt x="734" y="168"/>
                    <a:pt x="567" y="1"/>
                    <a:pt x="36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5" name="Google Shape;4615;p82"/>
            <p:cNvSpPr/>
            <p:nvPr/>
          </p:nvSpPr>
          <p:spPr>
            <a:xfrm>
              <a:off x="2055825" y="3966625"/>
              <a:ext cx="541225" cy="67575"/>
            </a:xfrm>
            <a:custGeom>
              <a:avLst/>
              <a:gdLst/>
              <a:ahLst/>
              <a:cxnLst/>
              <a:rect l="l" t="t" r="r" b="b"/>
              <a:pathLst>
                <a:path w="21649" h="2703" extrusionOk="0">
                  <a:moveTo>
                    <a:pt x="1334" y="0"/>
                  </a:moveTo>
                  <a:cubicBezTo>
                    <a:pt x="601" y="0"/>
                    <a:pt x="0" y="601"/>
                    <a:pt x="0" y="1334"/>
                  </a:cubicBezTo>
                  <a:cubicBezTo>
                    <a:pt x="0" y="2102"/>
                    <a:pt x="601" y="2702"/>
                    <a:pt x="1334" y="2702"/>
                  </a:cubicBezTo>
                  <a:lnTo>
                    <a:pt x="20281" y="2702"/>
                  </a:lnTo>
                  <a:cubicBezTo>
                    <a:pt x="21015" y="2702"/>
                    <a:pt x="21649" y="2102"/>
                    <a:pt x="21649" y="1334"/>
                  </a:cubicBezTo>
                  <a:cubicBezTo>
                    <a:pt x="21649" y="601"/>
                    <a:pt x="21015" y="0"/>
                    <a:pt x="2028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6" name="Google Shape;4616;p82"/>
            <p:cNvSpPr/>
            <p:nvPr/>
          </p:nvSpPr>
          <p:spPr>
            <a:xfrm>
              <a:off x="1271925" y="3895725"/>
              <a:ext cx="321925" cy="138475"/>
            </a:xfrm>
            <a:custGeom>
              <a:avLst/>
              <a:gdLst/>
              <a:ahLst/>
              <a:cxnLst/>
              <a:rect l="l" t="t" r="r" b="b"/>
              <a:pathLst>
                <a:path w="12877" h="5539" extrusionOk="0">
                  <a:moveTo>
                    <a:pt x="334" y="1"/>
                  </a:moveTo>
                  <a:cubicBezTo>
                    <a:pt x="134" y="1"/>
                    <a:pt x="0" y="168"/>
                    <a:pt x="34" y="368"/>
                  </a:cubicBezTo>
                  <a:lnTo>
                    <a:pt x="968" y="5305"/>
                  </a:lnTo>
                  <a:cubicBezTo>
                    <a:pt x="1001" y="5438"/>
                    <a:pt x="1134" y="5538"/>
                    <a:pt x="1268" y="5538"/>
                  </a:cubicBezTo>
                  <a:lnTo>
                    <a:pt x="11609" y="5538"/>
                  </a:lnTo>
                  <a:cubicBezTo>
                    <a:pt x="11775" y="5538"/>
                    <a:pt x="11876" y="5438"/>
                    <a:pt x="11909" y="5305"/>
                  </a:cubicBezTo>
                  <a:lnTo>
                    <a:pt x="12843" y="368"/>
                  </a:lnTo>
                  <a:cubicBezTo>
                    <a:pt x="12876" y="168"/>
                    <a:pt x="12743" y="1"/>
                    <a:pt x="1257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7" name="Google Shape;4617;p82"/>
            <p:cNvSpPr/>
            <p:nvPr/>
          </p:nvSpPr>
          <p:spPr>
            <a:xfrm>
              <a:off x="1299450" y="3958275"/>
              <a:ext cx="266875" cy="62575"/>
            </a:xfrm>
            <a:custGeom>
              <a:avLst/>
              <a:gdLst/>
              <a:ahLst/>
              <a:cxnLst/>
              <a:rect l="l" t="t" r="r" b="b"/>
              <a:pathLst>
                <a:path w="10675" h="2503" extrusionOk="0">
                  <a:moveTo>
                    <a:pt x="10674" y="1"/>
                  </a:moveTo>
                  <a:lnTo>
                    <a:pt x="10241" y="2269"/>
                  </a:lnTo>
                  <a:cubicBezTo>
                    <a:pt x="10241" y="2402"/>
                    <a:pt x="10107" y="2502"/>
                    <a:pt x="10007" y="2502"/>
                  </a:cubicBezTo>
                  <a:lnTo>
                    <a:pt x="701" y="2502"/>
                  </a:lnTo>
                  <a:cubicBezTo>
                    <a:pt x="567" y="2502"/>
                    <a:pt x="467" y="2402"/>
                    <a:pt x="434" y="2269"/>
                  </a:cubicBezTo>
                  <a:lnTo>
                    <a:pt x="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8" name="Google Shape;4618;p82"/>
            <p:cNvSpPr/>
            <p:nvPr/>
          </p:nvSpPr>
          <p:spPr>
            <a:xfrm>
              <a:off x="1301950" y="3835700"/>
              <a:ext cx="234350" cy="181800"/>
            </a:xfrm>
            <a:custGeom>
              <a:avLst/>
              <a:gdLst/>
              <a:ahLst/>
              <a:cxnLst/>
              <a:rect l="l" t="t" r="r" b="b"/>
              <a:pathLst>
                <a:path w="9374" h="7272" fill="none" extrusionOk="0">
                  <a:moveTo>
                    <a:pt x="5337" y="0"/>
                  </a:moveTo>
                  <a:cubicBezTo>
                    <a:pt x="5337" y="0"/>
                    <a:pt x="5671" y="2669"/>
                    <a:pt x="5071" y="4070"/>
                  </a:cubicBezTo>
                  <a:cubicBezTo>
                    <a:pt x="4170" y="6071"/>
                    <a:pt x="0" y="5604"/>
                    <a:pt x="968" y="6605"/>
                  </a:cubicBezTo>
                  <a:cubicBezTo>
                    <a:pt x="1568" y="7272"/>
                    <a:pt x="6605" y="6138"/>
                    <a:pt x="9374" y="6938"/>
                  </a:cubicBezTo>
                </a:path>
              </a:pathLst>
            </a:custGeom>
            <a:noFill/>
            <a:ln w="7500" cap="rnd"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9" name="Google Shape;4619;p82"/>
            <p:cNvSpPr/>
            <p:nvPr/>
          </p:nvSpPr>
          <p:spPr>
            <a:xfrm>
              <a:off x="1392850" y="3856525"/>
              <a:ext cx="85075" cy="9200"/>
            </a:xfrm>
            <a:custGeom>
              <a:avLst/>
              <a:gdLst/>
              <a:ahLst/>
              <a:cxnLst/>
              <a:rect l="l" t="t" r="r" b="b"/>
              <a:pathLst>
                <a:path w="3403" h="368" extrusionOk="0">
                  <a:moveTo>
                    <a:pt x="167" y="1"/>
                  </a:moveTo>
                  <a:cubicBezTo>
                    <a:pt x="67" y="1"/>
                    <a:pt x="0" y="68"/>
                    <a:pt x="0" y="168"/>
                  </a:cubicBezTo>
                  <a:cubicBezTo>
                    <a:pt x="0" y="268"/>
                    <a:pt x="67" y="368"/>
                    <a:pt x="167" y="368"/>
                  </a:cubicBezTo>
                  <a:lnTo>
                    <a:pt x="3236" y="368"/>
                  </a:lnTo>
                  <a:cubicBezTo>
                    <a:pt x="3336" y="368"/>
                    <a:pt x="3403" y="268"/>
                    <a:pt x="3403" y="168"/>
                  </a:cubicBezTo>
                  <a:cubicBezTo>
                    <a:pt x="3403" y="68"/>
                    <a:pt x="3336" y="1"/>
                    <a:pt x="3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0" name="Google Shape;4620;p82"/>
            <p:cNvSpPr/>
            <p:nvPr/>
          </p:nvSpPr>
          <p:spPr>
            <a:xfrm>
              <a:off x="1392850" y="3856525"/>
              <a:ext cx="85075" cy="39225"/>
            </a:xfrm>
            <a:custGeom>
              <a:avLst/>
              <a:gdLst/>
              <a:ahLst/>
              <a:cxnLst/>
              <a:rect l="l" t="t" r="r" b="b"/>
              <a:pathLst>
                <a:path w="3403" h="1569" extrusionOk="0">
                  <a:moveTo>
                    <a:pt x="167" y="1"/>
                  </a:moveTo>
                  <a:cubicBezTo>
                    <a:pt x="67" y="1"/>
                    <a:pt x="0" y="68"/>
                    <a:pt x="0" y="168"/>
                  </a:cubicBezTo>
                  <a:cubicBezTo>
                    <a:pt x="0" y="268"/>
                    <a:pt x="67" y="368"/>
                    <a:pt x="167" y="368"/>
                  </a:cubicBezTo>
                  <a:lnTo>
                    <a:pt x="200" y="368"/>
                  </a:lnTo>
                  <a:lnTo>
                    <a:pt x="200" y="1569"/>
                  </a:lnTo>
                  <a:lnTo>
                    <a:pt x="3236" y="1569"/>
                  </a:lnTo>
                  <a:lnTo>
                    <a:pt x="3236" y="368"/>
                  </a:lnTo>
                  <a:cubicBezTo>
                    <a:pt x="3336" y="368"/>
                    <a:pt x="3403" y="268"/>
                    <a:pt x="3403" y="168"/>
                  </a:cubicBezTo>
                  <a:cubicBezTo>
                    <a:pt x="3403" y="68"/>
                    <a:pt x="3336" y="1"/>
                    <a:pt x="32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1" name="Google Shape;4621;p82"/>
            <p:cNvSpPr/>
            <p:nvPr/>
          </p:nvSpPr>
          <p:spPr>
            <a:xfrm>
              <a:off x="1401175" y="3732275"/>
              <a:ext cx="69250" cy="108650"/>
            </a:xfrm>
            <a:custGeom>
              <a:avLst/>
              <a:gdLst/>
              <a:ahLst/>
              <a:cxnLst/>
              <a:rect l="l" t="t" r="r" b="b"/>
              <a:pathLst>
                <a:path w="2770" h="4346" extrusionOk="0">
                  <a:moveTo>
                    <a:pt x="1368" y="1"/>
                  </a:moveTo>
                  <a:cubicBezTo>
                    <a:pt x="1368" y="1"/>
                    <a:pt x="1" y="2002"/>
                    <a:pt x="1" y="2970"/>
                  </a:cubicBezTo>
                  <a:cubicBezTo>
                    <a:pt x="1" y="3637"/>
                    <a:pt x="334" y="4004"/>
                    <a:pt x="701" y="4170"/>
                  </a:cubicBezTo>
                  <a:cubicBezTo>
                    <a:pt x="918" y="4287"/>
                    <a:pt x="1152" y="4345"/>
                    <a:pt x="1385" y="4345"/>
                  </a:cubicBezTo>
                  <a:cubicBezTo>
                    <a:pt x="1619" y="4345"/>
                    <a:pt x="1852" y="4287"/>
                    <a:pt x="2069" y="4170"/>
                  </a:cubicBezTo>
                  <a:cubicBezTo>
                    <a:pt x="2402" y="4004"/>
                    <a:pt x="2769" y="3637"/>
                    <a:pt x="2769" y="2970"/>
                  </a:cubicBezTo>
                  <a:cubicBezTo>
                    <a:pt x="2769" y="2002"/>
                    <a:pt x="1368" y="1"/>
                    <a:pt x="1368"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22" name="Google Shape;4622;p82"/>
          <p:cNvGrpSpPr/>
          <p:nvPr/>
        </p:nvGrpSpPr>
        <p:grpSpPr>
          <a:xfrm>
            <a:off x="2725325" y="4612300"/>
            <a:ext cx="635475" cy="488725"/>
            <a:chOff x="3325900" y="3545475"/>
            <a:chExt cx="635475" cy="488725"/>
          </a:xfrm>
        </p:grpSpPr>
        <p:sp>
          <p:nvSpPr>
            <p:cNvPr id="4623" name="Google Shape;4623;p82"/>
            <p:cNvSpPr/>
            <p:nvPr/>
          </p:nvSpPr>
          <p:spPr>
            <a:xfrm>
              <a:off x="3455975" y="3545475"/>
              <a:ext cx="61750" cy="81750"/>
            </a:xfrm>
            <a:custGeom>
              <a:avLst/>
              <a:gdLst/>
              <a:ahLst/>
              <a:cxnLst/>
              <a:rect l="l" t="t" r="r" b="b"/>
              <a:pathLst>
                <a:path w="2470" h="3270" extrusionOk="0">
                  <a:moveTo>
                    <a:pt x="1" y="1"/>
                  </a:moveTo>
                  <a:lnTo>
                    <a:pt x="1" y="3270"/>
                  </a:lnTo>
                  <a:lnTo>
                    <a:pt x="2469" y="3270"/>
                  </a:lnTo>
                  <a:lnTo>
                    <a:pt x="246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4" name="Google Shape;4624;p82"/>
            <p:cNvSpPr/>
            <p:nvPr/>
          </p:nvSpPr>
          <p:spPr>
            <a:xfrm>
              <a:off x="3450150" y="3605525"/>
              <a:ext cx="72575" cy="351950"/>
            </a:xfrm>
            <a:custGeom>
              <a:avLst/>
              <a:gdLst/>
              <a:ahLst/>
              <a:cxnLst/>
              <a:rect l="l" t="t" r="r" b="b"/>
              <a:pathLst>
                <a:path w="2903" h="14078" extrusionOk="0">
                  <a:moveTo>
                    <a:pt x="0" y="0"/>
                  </a:moveTo>
                  <a:lnTo>
                    <a:pt x="0" y="12609"/>
                  </a:lnTo>
                  <a:cubicBezTo>
                    <a:pt x="0" y="13410"/>
                    <a:pt x="668" y="14077"/>
                    <a:pt x="1468" y="14077"/>
                  </a:cubicBezTo>
                  <a:cubicBezTo>
                    <a:pt x="2269" y="14077"/>
                    <a:pt x="2902" y="13410"/>
                    <a:pt x="2902" y="12609"/>
                  </a:cubicBezTo>
                  <a:lnTo>
                    <a:pt x="29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5" name="Google Shape;4625;p82"/>
            <p:cNvSpPr/>
            <p:nvPr/>
          </p:nvSpPr>
          <p:spPr>
            <a:xfrm>
              <a:off x="3460150" y="3774475"/>
              <a:ext cx="52575" cy="172150"/>
            </a:xfrm>
            <a:custGeom>
              <a:avLst/>
              <a:gdLst/>
              <a:ahLst/>
              <a:cxnLst/>
              <a:rect l="l" t="t" r="r" b="b"/>
              <a:pathLst>
                <a:path w="2103" h="6886" extrusionOk="0">
                  <a:moveTo>
                    <a:pt x="393" y="0"/>
                  </a:moveTo>
                  <a:cubicBezTo>
                    <a:pt x="253" y="0"/>
                    <a:pt x="119" y="24"/>
                    <a:pt x="1" y="47"/>
                  </a:cubicBezTo>
                  <a:lnTo>
                    <a:pt x="1" y="5818"/>
                  </a:lnTo>
                  <a:cubicBezTo>
                    <a:pt x="1" y="6419"/>
                    <a:pt x="468" y="6886"/>
                    <a:pt x="1068" y="6886"/>
                  </a:cubicBezTo>
                  <a:cubicBezTo>
                    <a:pt x="1635" y="6886"/>
                    <a:pt x="2102" y="6419"/>
                    <a:pt x="2102" y="5818"/>
                  </a:cubicBezTo>
                  <a:lnTo>
                    <a:pt x="2102" y="281"/>
                  </a:lnTo>
                  <a:cubicBezTo>
                    <a:pt x="2075" y="363"/>
                    <a:pt x="1957" y="423"/>
                    <a:pt x="1842" y="423"/>
                  </a:cubicBezTo>
                  <a:cubicBezTo>
                    <a:pt x="1817" y="423"/>
                    <a:pt x="1792" y="420"/>
                    <a:pt x="1769" y="414"/>
                  </a:cubicBezTo>
                  <a:cubicBezTo>
                    <a:pt x="1468" y="414"/>
                    <a:pt x="1035" y="81"/>
                    <a:pt x="568" y="14"/>
                  </a:cubicBezTo>
                  <a:cubicBezTo>
                    <a:pt x="509" y="4"/>
                    <a:pt x="450" y="0"/>
                    <a:pt x="39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6" name="Google Shape;4626;p82"/>
            <p:cNvSpPr/>
            <p:nvPr/>
          </p:nvSpPr>
          <p:spPr>
            <a:xfrm>
              <a:off x="3437650" y="3581350"/>
              <a:ext cx="98425" cy="24200"/>
            </a:xfrm>
            <a:custGeom>
              <a:avLst/>
              <a:gdLst/>
              <a:ahLst/>
              <a:cxnLst/>
              <a:rect l="l" t="t" r="r" b="b"/>
              <a:pathLst>
                <a:path w="3937" h="968" extrusionOk="0">
                  <a:moveTo>
                    <a:pt x="467" y="0"/>
                  </a:moveTo>
                  <a:cubicBezTo>
                    <a:pt x="200" y="0"/>
                    <a:pt x="0" y="234"/>
                    <a:pt x="0" y="500"/>
                  </a:cubicBezTo>
                  <a:cubicBezTo>
                    <a:pt x="0" y="767"/>
                    <a:pt x="200" y="967"/>
                    <a:pt x="467" y="967"/>
                  </a:cubicBezTo>
                  <a:lnTo>
                    <a:pt x="3436" y="967"/>
                  </a:lnTo>
                  <a:cubicBezTo>
                    <a:pt x="3703" y="967"/>
                    <a:pt x="3936" y="767"/>
                    <a:pt x="3936" y="500"/>
                  </a:cubicBezTo>
                  <a:cubicBezTo>
                    <a:pt x="3936" y="234"/>
                    <a:pt x="3703" y="0"/>
                    <a:pt x="3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7" name="Google Shape;4627;p82"/>
            <p:cNvSpPr/>
            <p:nvPr/>
          </p:nvSpPr>
          <p:spPr>
            <a:xfrm>
              <a:off x="3612775" y="3545475"/>
              <a:ext cx="61725" cy="81750"/>
            </a:xfrm>
            <a:custGeom>
              <a:avLst/>
              <a:gdLst/>
              <a:ahLst/>
              <a:cxnLst/>
              <a:rect l="l" t="t" r="r" b="b"/>
              <a:pathLst>
                <a:path w="2469" h="3270" extrusionOk="0">
                  <a:moveTo>
                    <a:pt x="0" y="1"/>
                  </a:moveTo>
                  <a:lnTo>
                    <a:pt x="0" y="3270"/>
                  </a:lnTo>
                  <a:lnTo>
                    <a:pt x="2468" y="3270"/>
                  </a:lnTo>
                  <a:lnTo>
                    <a:pt x="2468"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8" name="Google Shape;4628;p82"/>
            <p:cNvSpPr/>
            <p:nvPr/>
          </p:nvSpPr>
          <p:spPr>
            <a:xfrm>
              <a:off x="3607750" y="3605525"/>
              <a:ext cx="71750" cy="351950"/>
            </a:xfrm>
            <a:custGeom>
              <a:avLst/>
              <a:gdLst/>
              <a:ahLst/>
              <a:cxnLst/>
              <a:rect l="l" t="t" r="r" b="b"/>
              <a:pathLst>
                <a:path w="2870" h="14078" extrusionOk="0">
                  <a:moveTo>
                    <a:pt x="1" y="0"/>
                  </a:moveTo>
                  <a:lnTo>
                    <a:pt x="1" y="12609"/>
                  </a:lnTo>
                  <a:cubicBezTo>
                    <a:pt x="1" y="13410"/>
                    <a:pt x="635" y="14077"/>
                    <a:pt x="1435" y="14077"/>
                  </a:cubicBezTo>
                  <a:cubicBezTo>
                    <a:pt x="2236" y="14077"/>
                    <a:pt x="2870" y="13410"/>
                    <a:pt x="2870" y="12609"/>
                  </a:cubicBezTo>
                  <a:lnTo>
                    <a:pt x="28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9" name="Google Shape;4629;p82"/>
            <p:cNvSpPr/>
            <p:nvPr/>
          </p:nvSpPr>
          <p:spPr>
            <a:xfrm>
              <a:off x="3616925" y="3774475"/>
              <a:ext cx="53400" cy="172150"/>
            </a:xfrm>
            <a:custGeom>
              <a:avLst/>
              <a:gdLst/>
              <a:ahLst/>
              <a:cxnLst/>
              <a:rect l="l" t="t" r="r" b="b"/>
              <a:pathLst>
                <a:path w="2136" h="6886" extrusionOk="0">
                  <a:moveTo>
                    <a:pt x="425" y="0"/>
                  </a:moveTo>
                  <a:cubicBezTo>
                    <a:pt x="284" y="0"/>
                    <a:pt x="142" y="24"/>
                    <a:pt x="1" y="47"/>
                  </a:cubicBezTo>
                  <a:lnTo>
                    <a:pt x="1" y="5818"/>
                  </a:lnTo>
                  <a:cubicBezTo>
                    <a:pt x="1" y="6419"/>
                    <a:pt x="501" y="6886"/>
                    <a:pt x="1068" y="6886"/>
                  </a:cubicBezTo>
                  <a:cubicBezTo>
                    <a:pt x="1669" y="6886"/>
                    <a:pt x="2136" y="6419"/>
                    <a:pt x="2136" y="5818"/>
                  </a:cubicBezTo>
                  <a:lnTo>
                    <a:pt x="2136" y="281"/>
                  </a:lnTo>
                  <a:cubicBezTo>
                    <a:pt x="2108" y="363"/>
                    <a:pt x="1990" y="423"/>
                    <a:pt x="1875" y="423"/>
                  </a:cubicBezTo>
                  <a:cubicBezTo>
                    <a:pt x="1850" y="423"/>
                    <a:pt x="1826" y="420"/>
                    <a:pt x="1802" y="414"/>
                  </a:cubicBezTo>
                  <a:cubicBezTo>
                    <a:pt x="1469" y="414"/>
                    <a:pt x="1068" y="81"/>
                    <a:pt x="601" y="14"/>
                  </a:cubicBezTo>
                  <a:cubicBezTo>
                    <a:pt x="543" y="4"/>
                    <a:pt x="484" y="0"/>
                    <a:pt x="425"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0" name="Google Shape;4630;p82"/>
            <p:cNvSpPr/>
            <p:nvPr/>
          </p:nvSpPr>
          <p:spPr>
            <a:xfrm>
              <a:off x="3594425" y="3581350"/>
              <a:ext cx="98425" cy="24200"/>
            </a:xfrm>
            <a:custGeom>
              <a:avLst/>
              <a:gdLst/>
              <a:ahLst/>
              <a:cxnLst/>
              <a:rect l="l" t="t" r="r" b="b"/>
              <a:pathLst>
                <a:path w="3937" h="968" extrusionOk="0">
                  <a:moveTo>
                    <a:pt x="501" y="0"/>
                  </a:moveTo>
                  <a:cubicBezTo>
                    <a:pt x="234" y="0"/>
                    <a:pt x="0" y="234"/>
                    <a:pt x="0" y="500"/>
                  </a:cubicBezTo>
                  <a:cubicBezTo>
                    <a:pt x="0" y="767"/>
                    <a:pt x="234" y="967"/>
                    <a:pt x="501" y="967"/>
                  </a:cubicBezTo>
                  <a:lnTo>
                    <a:pt x="3436" y="967"/>
                  </a:lnTo>
                  <a:cubicBezTo>
                    <a:pt x="3703" y="967"/>
                    <a:pt x="3936" y="767"/>
                    <a:pt x="3936" y="500"/>
                  </a:cubicBezTo>
                  <a:cubicBezTo>
                    <a:pt x="3936" y="234"/>
                    <a:pt x="3703" y="0"/>
                    <a:pt x="3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1" name="Google Shape;4631;p82"/>
            <p:cNvSpPr/>
            <p:nvPr/>
          </p:nvSpPr>
          <p:spPr>
            <a:xfrm>
              <a:off x="3769550" y="3545475"/>
              <a:ext cx="62550" cy="81750"/>
            </a:xfrm>
            <a:custGeom>
              <a:avLst/>
              <a:gdLst/>
              <a:ahLst/>
              <a:cxnLst/>
              <a:rect l="l" t="t" r="r" b="b"/>
              <a:pathLst>
                <a:path w="2502" h="3270" extrusionOk="0">
                  <a:moveTo>
                    <a:pt x="0" y="1"/>
                  </a:moveTo>
                  <a:lnTo>
                    <a:pt x="0" y="3270"/>
                  </a:lnTo>
                  <a:lnTo>
                    <a:pt x="2502" y="3270"/>
                  </a:lnTo>
                  <a:lnTo>
                    <a:pt x="2502"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2" name="Google Shape;4632;p82"/>
            <p:cNvSpPr/>
            <p:nvPr/>
          </p:nvSpPr>
          <p:spPr>
            <a:xfrm>
              <a:off x="3764550" y="3605525"/>
              <a:ext cx="72575" cy="351950"/>
            </a:xfrm>
            <a:custGeom>
              <a:avLst/>
              <a:gdLst/>
              <a:ahLst/>
              <a:cxnLst/>
              <a:rect l="l" t="t" r="r" b="b"/>
              <a:pathLst>
                <a:path w="2903" h="14078" extrusionOk="0">
                  <a:moveTo>
                    <a:pt x="0" y="0"/>
                  </a:moveTo>
                  <a:lnTo>
                    <a:pt x="0" y="12609"/>
                  </a:lnTo>
                  <a:cubicBezTo>
                    <a:pt x="0" y="13410"/>
                    <a:pt x="667" y="14077"/>
                    <a:pt x="1434" y="14077"/>
                  </a:cubicBezTo>
                  <a:cubicBezTo>
                    <a:pt x="2235" y="14077"/>
                    <a:pt x="2902" y="13410"/>
                    <a:pt x="2902" y="12609"/>
                  </a:cubicBezTo>
                  <a:lnTo>
                    <a:pt x="29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3" name="Google Shape;4633;p82"/>
            <p:cNvSpPr/>
            <p:nvPr/>
          </p:nvSpPr>
          <p:spPr>
            <a:xfrm>
              <a:off x="3774550" y="3774475"/>
              <a:ext cx="52550" cy="172150"/>
            </a:xfrm>
            <a:custGeom>
              <a:avLst/>
              <a:gdLst/>
              <a:ahLst/>
              <a:cxnLst/>
              <a:rect l="l" t="t" r="r" b="b"/>
              <a:pathLst>
                <a:path w="2102" h="6886" extrusionOk="0">
                  <a:moveTo>
                    <a:pt x="392" y="0"/>
                  </a:moveTo>
                  <a:cubicBezTo>
                    <a:pt x="253" y="0"/>
                    <a:pt x="118" y="24"/>
                    <a:pt x="0" y="47"/>
                  </a:cubicBezTo>
                  <a:lnTo>
                    <a:pt x="0" y="5818"/>
                  </a:lnTo>
                  <a:cubicBezTo>
                    <a:pt x="0" y="6419"/>
                    <a:pt x="467" y="6886"/>
                    <a:pt x="1034" y="6886"/>
                  </a:cubicBezTo>
                  <a:cubicBezTo>
                    <a:pt x="1635" y="6886"/>
                    <a:pt x="2102" y="6419"/>
                    <a:pt x="2102" y="5818"/>
                  </a:cubicBezTo>
                  <a:lnTo>
                    <a:pt x="2102" y="281"/>
                  </a:lnTo>
                  <a:cubicBezTo>
                    <a:pt x="2074" y="363"/>
                    <a:pt x="1957" y="423"/>
                    <a:pt x="1841" y="423"/>
                  </a:cubicBezTo>
                  <a:cubicBezTo>
                    <a:pt x="1817" y="423"/>
                    <a:pt x="1792" y="420"/>
                    <a:pt x="1768" y="414"/>
                  </a:cubicBezTo>
                  <a:cubicBezTo>
                    <a:pt x="1468" y="414"/>
                    <a:pt x="1034" y="81"/>
                    <a:pt x="567" y="14"/>
                  </a:cubicBezTo>
                  <a:cubicBezTo>
                    <a:pt x="509" y="4"/>
                    <a:pt x="450" y="0"/>
                    <a:pt x="39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4" name="Google Shape;4634;p82"/>
            <p:cNvSpPr/>
            <p:nvPr/>
          </p:nvSpPr>
          <p:spPr>
            <a:xfrm>
              <a:off x="3751200" y="3581350"/>
              <a:ext cx="98425" cy="24200"/>
            </a:xfrm>
            <a:custGeom>
              <a:avLst/>
              <a:gdLst/>
              <a:ahLst/>
              <a:cxnLst/>
              <a:rect l="l" t="t" r="r" b="b"/>
              <a:pathLst>
                <a:path w="3937" h="968" extrusionOk="0">
                  <a:moveTo>
                    <a:pt x="501" y="0"/>
                  </a:moveTo>
                  <a:cubicBezTo>
                    <a:pt x="234" y="0"/>
                    <a:pt x="0" y="234"/>
                    <a:pt x="0" y="500"/>
                  </a:cubicBezTo>
                  <a:cubicBezTo>
                    <a:pt x="0" y="767"/>
                    <a:pt x="234" y="967"/>
                    <a:pt x="501" y="967"/>
                  </a:cubicBezTo>
                  <a:lnTo>
                    <a:pt x="3469" y="967"/>
                  </a:lnTo>
                  <a:cubicBezTo>
                    <a:pt x="3736" y="967"/>
                    <a:pt x="3936" y="767"/>
                    <a:pt x="3936" y="500"/>
                  </a:cubicBezTo>
                  <a:cubicBezTo>
                    <a:pt x="3936" y="234"/>
                    <a:pt x="3736" y="0"/>
                    <a:pt x="34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5" name="Google Shape;4635;p82"/>
            <p:cNvSpPr/>
            <p:nvPr/>
          </p:nvSpPr>
          <p:spPr>
            <a:xfrm>
              <a:off x="3342575" y="3710600"/>
              <a:ext cx="602125" cy="16700"/>
            </a:xfrm>
            <a:custGeom>
              <a:avLst/>
              <a:gdLst/>
              <a:ahLst/>
              <a:cxnLst/>
              <a:rect l="l" t="t" r="r" b="b"/>
              <a:pathLst>
                <a:path w="24085" h="668" extrusionOk="0">
                  <a:moveTo>
                    <a:pt x="301" y="0"/>
                  </a:moveTo>
                  <a:cubicBezTo>
                    <a:pt x="134" y="0"/>
                    <a:pt x="0" y="134"/>
                    <a:pt x="0" y="334"/>
                  </a:cubicBezTo>
                  <a:cubicBezTo>
                    <a:pt x="0" y="501"/>
                    <a:pt x="134" y="668"/>
                    <a:pt x="301" y="668"/>
                  </a:cubicBezTo>
                  <a:lnTo>
                    <a:pt x="23784" y="668"/>
                  </a:lnTo>
                  <a:cubicBezTo>
                    <a:pt x="23951" y="668"/>
                    <a:pt x="24084" y="501"/>
                    <a:pt x="24084" y="334"/>
                  </a:cubicBezTo>
                  <a:cubicBezTo>
                    <a:pt x="24084" y="134"/>
                    <a:pt x="23951" y="0"/>
                    <a:pt x="237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6" name="Google Shape;4636;p82"/>
            <p:cNvSpPr/>
            <p:nvPr/>
          </p:nvSpPr>
          <p:spPr>
            <a:xfrm>
              <a:off x="3325900" y="3994975"/>
              <a:ext cx="635475" cy="39225"/>
            </a:xfrm>
            <a:custGeom>
              <a:avLst/>
              <a:gdLst/>
              <a:ahLst/>
              <a:cxnLst/>
              <a:rect l="l" t="t" r="r" b="b"/>
              <a:pathLst>
                <a:path w="25419" h="1569" extrusionOk="0">
                  <a:moveTo>
                    <a:pt x="801" y="0"/>
                  </a:moveTo>
                  <a:cubicBezTo>
                    <a:pt x="601" y="0"/>
                    <a:pt x="400" y="100"/>
                    <a:pt x="234" y="234"/>
                  </a:cubicBezTo>
                  <a:cubicBezTo>
                    <a:pt x="100" y="367"/>
                    <a:pt x="0" y="567"/>
                    <a:pt x="0" y="801"/>
                  </a:cubicBezTo>
                  <a:cubicBezTo>
                    <a:pt x="0" y="1234"/>
                    <a:pt x="367" y="1568"/>
                    <a:pt x="801" y="1568"/>
                  </a:cubicBezTo>
                  <a:lnTo>
                    <a:pt x="24618" y="1568"/>
                  </a:lnTo>
                  <a:cubicBezTo>
                    <a:pt x="24851" y="1568"/>
                    <a:pt x="25018" y="1468"/>
                    <a:pt x="25185" y="1335"/>
                  </a:cubicBezTo>
                  <a:cubicBezTo>
                    <a:pt x="25318" y="1201"/>
                    <a:pt x="25418" y="1001"/>
                    <a:pt x="25418" y="801"/>
                  </a:cubicBezTo>
                  <a:cubicBezTo>
                    <a:pt x="25418" y="367"/>
                    <a:pt x="25051" y="0"/>
                    <a:pt x="246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7" name="Google Shape;4637;p82"/>
            <p:cNvSpPr/>
            <p:nvPr/>
          </p:nvSpPr>
          <p:spPr>
            <a:xfrm>
              <a:off x="3383425" y="3727275"/>
              <a:ext cx="19200" cy="267725"/>
            </a:xfrm>
            <a:custGeom>
              <a:avLst/>
              <a:gdLst/>
              <a:ahLst/>
              <a:cxnLst/>
              <a:rect l="l" t="t" r="r" b="b"/>
              <a:pathLst>
                <a:path w="768" h="10709" extrusionOk="0">
                  <a:moveTo>
                    <a:pt x="1" y="1"/>
                  </a:moveTo>
                  <a:lnTo>
                    <a:pt x="1" y="10708"/>
                  </a:lnTo>
                  <a:lnTo>
                    <a:pt x="768" y="10708"/>
                  </a:lnTo>
                  <a:lnTo>
                    <a:pt x="76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8" name="Google Shape;4638;p82"/>
            <p:cNvSpPr/>
            <p:nvPr/>
          </p:nvSpPr>
          <p:spPr>
            <a:xfrm>
              <a:off x="3884625" y="3727275"/>
              <a:ext cx="19200" cy="267725"/>
            </a:xfrm>
            <a:custGeom>
              <a:avLst/>
              <a:gdLst/>
              <a:ahLst/>
              <a:cxnLst/>
              <a:rect l="l" t="t" r="r" b="b"/>
              <a:pathLst>
                <a:path w="768" h="10709" extrusionOk="0">
                  <a:moveTo>
                    <a:pt x="0" y="1"/>
                  </a:moveTo>
                  <a:lnTo>
                    <a:pt x="0" y="10708"/>
                  </a:lnTo>
                  <a:lnTo>
                    <a:pt x="768" y="10708"/>
                  </a:lnTo>
                  <a:lnTo>
                    <a:pt x="76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39" name="Google Shape;4639;p82"/>
          <p:cNvGrpSpPr/>
          <p:nvPr/>
        </p:nvGrpSpPr>
        <p:grpSpPr>
          <a:xfrm>
            <a:off x="5444313" y="2246581"/>
            <a:ext cx="2981178" cy="2847040"/>
            <a:chOff x="2048300" y="1098425"/>
            <a:chExt cx="3654300" cy="3489875"/>
          </a:xfrm>
        </p:grpSpPr>
        <p:sp>
          <p:nvSpPr>
            <p:cNvPr id="4640" name="Google Shape;4640;p82"/>
            <p:cNvSpPr/>
            <p:nvPr/>
          </p:nvSpPr>
          <p:spPr>
            <a:xfrm>
              <a:off x="2048300" y="1098425"/>
              <a:ext cx="3482500" cy="3489875"/>
            </a:xfrm>
            <a:custGeom>
              <a:avLst/>
              <a:gdLst/>
              <a:ahLst/>
              <a:cxnLst/>
              <a:rect l="l" t="t" r="r" b="b"/>
              <a:pathLst>
                <a:path w="139300" h="139595" extrusionOk="0">
                  <a:moveTo>
                    <a:pt x="70003" y="0"/>
                  </a:moveTo>
                  <a:cubicBezTo>
                    <a:pt x="67319" y="0"/>
                    <a:pt x="64608" y="157"/>
                    <a:pt x="61878" y="480"/>
                  </a:cubicBezTo>
                  <a:cubicBezTo>
                    <a:pt x="41430" y="2881"/>
                    <a:pt x="24118" y="14056"/>
                    <a:pt x="13177" y="29801"/>
                  </a:cubicBezTo>
                  <a:cubicBezTo>
                    <a:pt x="4671" y="42076"/>
                    <a:pt x="1" y="57120"/>
                    <a:pt x="768" y="73032"/>
                  </a:cubicBezTo>
                  <a:cubicBezTo>
                    <a:pt x="834" y="74666"/>
                    <a:pt x="968" y="76267"/>
                    <a:pt x="1168" y="77902"/>
                  </a:cubicBezTo>
                  <a:cubicBezTo>
                    <a:pt x="1335" y="79470"/>
                    <a:pt x="1568" y="81004"/>
                    <a:pt x="1835" y="82505"/>
                  </a:cubicBezTo>
                  <a:cubicBezTo>
                    <a:pt x="2235" y="84673"/>
                    <a:pt x="2736" y="86775"/>
                    <a:pt x="3303" y="88876"/>
                  </a:cubicBezTo>
                  <a:cubicBezTo>
                    <a:pt x="4971" y="94814"/>
                    <a:pt x="7406" y="100384"/>
                    <a:pt x="10441" y="105522"/>
                  </a:cubicBezTo>
                  <a:cubicBezTo>
                    <a:pt x="17947" y="118264"/>
                    <a:pt x="29355" y="128238"/>
                    <a:pt x="42764" y="134009"/>
                  </a:cubicBezTo>
                  <a:cubicBezTo>
                    <a:pt x="51135" y="137622"/>
                    <a:pt x="60295" y="139594"/>
                    <a:pt x="69804" y="139594"/>
                  </a:cubicBezTo>
                  <a:cubicBezTo>
                    <a:pt x="72497" y="139594"/>
                    <a:pt x="75218" y="139436"/>
                    <a:pt x="77956" y="139112"/>
                  </a:cubicBezTo>
                  <a:cubicBezTo>
                    <a:pt x="82426" y="138612"/>
                    <a:pt x="86696" y="137645"/>
                    <a:pt x="90832" y="136344"/>
                  </a:cubicBezTo>
                  <a:cubicBezTo>
                    <a:pt x="95469" y="134876"/>
                    <a:pt x="99905" y="132908"/>
                    <a:pt x="104041" y="130573"/>
                  </a:cubicBezTo>
                  <a:cubicBezTo>
                    <a:pt x="106143" y="129339"/>
                    <a:pt x="108178" y="128038"/>
                    <a:pt x="110146" y="126637"/>
                  </a:cubicBezTo>
                  <a:cubicBezTo>
                    <a:pt x="112681" y="124802"/>
                    <a:pt x="115083" y="122801"/>
                    <a:pt x="117318" y="120666"/>
                  </a:cubicBezTo>
                  <a:cubicBezTo>
                    <a:pt x="129626" y="108991"/>
                    <a:pt x="137599" y="92879"/>
                    <a:pt x="138933" y="75267"/>
                  </a:cubicBezTo>
                  <a:cubicBezTo>
                    <a:pt x="139300" y="70830"/>
                    <a:pt x="139200" y="66260"/>
                    <a:pt x="138666" y="61690"/>
                  </a:cubicBezTo>
                  <a:cubicBezTo>
                    <a:pt x="137165" y="48781"/>
                    <a:pt x="132262" y="37106"/>
                    <a:pt x="124990" y="27466"/>
                  </a:cubicBezTo>
                  <a:cubicBezTo>
                    <a:pt x="112203" y="10605"/>
                    <a:pt x="92047" y="0"/>
                    <a:pt x="7000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1" name="Google Shape;4641;p82"/>
            <p:cNvSpPr/>
            <p:nvPr/>
          </p:nvSpPr>
          <p:spPr>
            <a:xfrm>
              <a:off x="2094175" y="3119350"/>
              <a:ext cx="270200" cy="370975"/>
            </a:xfrm>
            <a:custGeom>
              <a:avLst/>
              <a:gdLst/>
              <a:ahLst/>
              <a:cxnLst/>
              <a:rect l="l" t="t" r="r" b="b"/>
              <a:pathLst>
                <a:path w="10808" h="14839" extrusionOk="0">
                  <a:moveTo>
                    <a:pt x="2535" y="0"/>
                  </a:moveTo>
                  <a:cubicBezTo>
                    <a:pt x="1968" y="0"/>
                    <a:pt x="1468" y="234"/>
                    <a:pt x="1101" y="634"/>
                  </a:cubicBezTo>
                  <a:cubicBezTo>
                    <a:pt x="801" y="968"/>
                    <a:pt x="434" y="1334"/>
                    <a:pt x="0" y="1668"/>
                  </a:cubicBezTo>
                  <a:cubicBezTo>
                    <a:pt x="400" y="3836"/>
                    <a:pt x="901" y="5971"/>
                    <a:pt x="1468" y="8039"/>
                  </a:cubicBezTo>
                  <a:cubicBezTo>
                    <a:pt x="2902" y="8039"/>
                    <a:pt x="4537" y="8440"/>
                    <a:pt x="5171" y="10074"/>
                  </a:cubicBezTo>
                  <a:cubicBezTo>
                    <a:pt x="6128" y="12694"/>
                    <a:pt x="6634" y="14839"/>
                    <a:pt x="9180" y="14839"/>
                  </a:cubicBezTo>
                  <a:cubicBezTo>
                    <a:pt x="9649" y="14839"/>
                    <a:pt x="10186" y="14766"/>
                    <a:pt x="10808" y="14611"/>
                  </a:cubicBezTo>
                  <a:cubicBezTo>
                    <a:pt x="10808" y="14611"/>
                    <a:pt x="7339" y="12209"/>
                    <a:pt x="7572" y="8440"/>
                  </a:cubicBezTo>
                  <a:cubicBezTo>
                    <a:pt x="7606" y="7772"/>
                    <a:pt x="7105" y="7205"/>
                    <a:pt x="6471" y="7072"/>
                  </a:cubicBezTo>
                  <a:lnTo>
                    <a:pt x="5037" y="6805"/>
                  </a:lnTo>
                  <a:cubicBezTo>
                    <a:pt x="3569" y="6505"/>
                    <a:pt x="2869" y="4804"/>
                    <a:pt x="3703" y="3569"/>
                  </a:cubicBezTo>
                  <a:lnTo>
                    <a:pt x="4103" y="3002"/>
                  </a:lnTo>
                  <a:cubicBezTo>
                    <a:pt x="4870" y="1835"/>
                    <a:pt x="4203" y="234"/>
                    <a:pt x="2802" y="34"/>
                  </a:cubicBezTo>
                  <a:cubicBezTo>
                    <a:pt x="2702" y="0"/>
                    <a:pt x="2602" y="0"/>
                    <a:pt x="25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2" name="Google Shape;4642;p82"/>
            <p:cNvSpPr/>
            <p:nvPr/>
          </p:nvSpPr>
          <p:spPr>
            <a:xfrm>
              <a:off x="2048300" y="1815425"/>
              <a:ext cx="1121025" cy="1133975"/>
            </a:xfrm>
            <a:custGeom>
              <a:avLst/>
              <a:gdLst/>
              <a:ahLst/>
              <a:cxnLst/>
              <a:rect l="l" t="t" r="r" b="b"/>
              <a:pathLst>
                <a:path w="44841" h="45359" extrusionOk="0">
                  <a:moveTo>
                    <a:pt x="25478" y="0"/>
                  </a:moveTo>
                  <a:cubicBezTo>
                    <a:pt x="25336" y="0"/>
                    <a:pt x="25193" y="18"/>
                    <a:pt x="25052" y="53"/>
                  </a:cubicBezTo>
                  <a:cubicBezTo>
                    <a:pt x="23198" y="538"/>
                    <a:pt x="19614" y="1291"/>
                    <a:pt x="16050" y="1291"/>
                  </a:cubicBezTo>
                  <a:cubicBezTo>
                    <a:pt x="15444" y="1291"/>
                    <a:pt x="14840" y="1269"/>
                    <a:pt x="14244" y="1221"/>
                  </a:cubicBezTo>
                  <a:cubicBezTo>
                    <a:pt x="13944" y="1187"/>
                    <a:pt x="13577" y="1154"/>
                    <a:pt x="13177" y="1121"/>
                  </a:cubicBezTo>
                  <a:cubicBezTo>
                    <a:pt x="4671" y="13396"/>
                    <a:pt x="1" y="28440"/>
                    <a:pt x="768" y="44352"/>
                  </a:cubicBezTo>
                  <a:cubicBezTo>
                    <a:pt x="1201" y="44085"/>
                    <a:pt x="1702" y="43851"/>
                    <a:pt x="2269" y="43651"/>
                  </a:cubicBezTo>
                  <a:cubicBezTo>
                    <a:pt x="3110" y="43376"/>
                    <a:pt x="3987" y="43248"/>
                    <a:pt x="4869" y="43248"/>
                  </a:cubicBezTo>
                  <a:cubicBezTo>
                    <a:pt x="5911" y="43248"/>
                    <a:pt x="6962" y="43426"/>
                    <a:pt x="7973" y="43751"/>
                  </a:cubicBezTo>
                  <a:cubicBezTo>
                    <a:pt x="9007" y="44085"/>
                    <a:pt x="10241" y="44585"/>
                    <a:pt x="11242" y="45186"/>
                  </a:cubicBezTo>
                  <a:cubicBezTo>
                    <a:pt x="11429" y="45305"/>
                    <a:pt x="11631" y="45359"/>
                    <a:pt x="11831" y="45359"/>
                  </a:cubicBezTo>
                  <a:cubicBezTo>
                    <a:pt x="12413" y="45359"/>
                    <a:pt x="12969" y="44898"/>
                    <a:pt x="13043" y="44252"/>
                  </a:cubicBezTo>
                  <a:cubicBezTo>
                    <a:pt x="13310" y="42083"/>
                    <a:pt x="14144" y="39215"/>
                    <a:pt x="16612" y="39114"/>
                  </a:cubicBezTo>
                  <a:cubicBezTo>
                    <a:pt x="19114" y="39014"/>
                    <a:pt x="20315" y="36179"/>
                    <a:pt x="20849" y="34044"/>
                  </a:cubicBezTo>
                  <a:cubicBezTo>
                    <a:pt x="21182" y="32677"/>
                    <a:pt x="22250" y="31609"/>
                    <a:pt x="23617" y="31242"/>
                  </a:cubicBezTo>
                  <a:cubicBezTo>
                    <a:pt x="25352" y="30775"/>
                    <a:pt x="27554" y="30041"/>
                    <a:pt x="28187" y="29007"/>
                  </a:cubicBezTo>
                  <a:cubicBezTo>
                    <a:pt x="29321" y="27206"/>
                    <a:pt x="30589" y="25571"/>
                    <a:pt x="33324" y="25238"/>
                  </a:cubicBezTo>
                  <a:cubicBezTo>
                    <a:pt x="36093" y="24904"/>
                    <a:pt x="35392" y="23403"/>
                    <a:pt x="34625" y="22636"/>
                  </a:cubicBezTo>
                  <a:cubicBezTo>
                    <a:pt x="34414" y="22424"/>
                    <a:pt x="34075" y="22340"/>
                    <a:pt x="33671" y="22340"/>
                  </a:cubicBezTo>
                  <a:cubicBezTo>
                    <a:pt x="33247" y="22340"/>
                    <a:pt x="32752" y="22433"/>
                    <a:pt x="32257" y="22569"/>
                  </a:cubicBezTo>
                  <a:cubicBezTo>
                    <a:pt x="32202" y="22587"/>
                    <a:pt x="32148" y="22595"/>
                    <a:pt x="32096" y="22595"/>
                  </a:cubicBezTo>
                  <a:cubicBezTo>
                    <a:pt x="31649" y="22595"/>
                    <a:pt x="31368" y="21994"/>
                    <a:pt x="31757" y="21635"/>
                  </a:cubicBezTo>
                  <a:cubicBezTo>
                    <a:pt x="33232" y="20358"/>
                    <a:pt x="35480" y="18888"/>
                    <a:pt x="37864" y="18888"/>
                  </a:cubicBezTo>
                  <a:cubicBezTo>
                    <a:pt x="38282" y="18888"/>
                    <a:pt x="38705" y="18934"/>
                    <a:pt x="39128" y="19033"/>
                  </a:cubicBezTo>
                  <a:cubicBezTo>
                    <a:pt x="39998" y="19243"/>
                    <a:pt x="40744" y="19341"/>
                    <a:pt x="41379" y="19341"/>
                  </a:cubicBezTo>
                  <a:cubicBezTo>
                    <a:pt x="44184" y="19341"/>
                    <a:pt x="44840" y="17435"/>
                    <a:pt x="44432" y="14797"/>
                  </a:cubicBezTo>
                  <a:cubicBezTo>
                    <a:pt x="44238" y="13440"/>
                    <a:pt x="43705" y="13043"/>
                    <a:pt x="43148" y="13043"/>
                  </a:cubicBezTo>
                  <a:cubicBezTo>
                    <a:pt x="42363" y="13043"/>
                    <a:pt x="41530" y="13830"/>
                    <a:pt x="41530" y="13830"/>
                  </a:cubicBezTo>
                  <a:cubicBezTo>
                    <a:pt x="41530" y="13830"/>
                    <a:pt x="42164" y="9927"/>
                    <a:pt x="40863" y="9593"/>
                  </a:cubicBezTo>
                  <a:cubicBezTo>
                    <a:pt x="40781" y="9572"/>
                    <a:pt x="40697" y="9562"/>
                    <a:pt x="40611" y="9562"/>
                  </a:cubicBezTo>
                  <a:cubicBezTo>
                    <a:pt x="39704" y="9562"/>
                    <a:pt x="38589" y="10658"/>
                    <a:pt x="37519" y="10658"/>
                  </a:cubicBezTo>
                  <a:cubicBezTo>
                    <a:pt x="37122" y="10658"/>
                    <a:pt x="36731" y="10507"/>
                    <a:pt x="36360" y="10094"/>
                  </a:cubicBezTo>
                  <a:cubicBezTo>
                    <a:pt x="35426" y="9064"/>
                    <a:pt x="34922" y="7759"/>
                    <a:pt x="33946" y="7759"/>
                  </a:cubicBezTo>
                  <a:cubicBezTo>
                    <a:pt x="33563" y="7759"/>
                    <a:pt x="33107" y="7961"/>
                    <a:pt x="32524" y="8459"/>
                  </a:cubicBezTo>
                  <a:cubicBezTo>
                    <a:pt x="32023" y="8893"/>
                    <a:pt x="31656" y="9427"/>
                    <a:pt x="31390" y="10027"/>
                  </a:cubicBezTo>
                  <a:cubicBezTo>
                    <a:pt x="30856" y="11395"/>
                    <a:pt x="29455" y="14297"/>
                    <a:pt x="27587" y="14997"/>
                  </a:cubicBezTo>
                  <a:cubicBezTo>
                    <a:pt x="27087" y="15197"/>
                    <a:pt x="26753" y="15598"/>
                    <a:pt x="26553" y="16065"/>
                  </a:cubicBezTo>
                  <a:cubicBezTo>
                    <a:pt x="26100" y="17261"/>
                    <a:pt x="25115" y="19240"/>
                    <a:pt x="23628" y="19240"/>
                  </a:cubicBezTo>
                  <a:cubicBezTo>
                    <a:pt x="23581" y="19240"/>
                    <a:pt x="23532" y="19238"/>
                    <a:pt x="23484" y="19234"/>
                  </a:cubicBezTo>
                  <a:cubicBezTo>
                    <a:pt x="22150" y="19167"/>
                    <a:pt x="22550" y="17499"/>
                    <a:pt x="23117" y="16165"/>
                  </a:cubicBezTo>
                  <a:cubicBezTo>
                    <a:pt x="23451" y="15364"/>
                    <a:pt x="22984" y="14464"/>
                    <a:pt x="22150" y="14263"/>
                  </a:cubicBezTo>
                  <a:cubicBezTo>
                    <a:pt x="20082" y="13796"/>
                    <a:pt x="17013" y="12462"/>
                    <a:pt x="17646" y="8860"/>
                  </a:cubicBezTo>
                  <a:cubicBezTo>
                    <a:pt x="17646" y="8860"/>
                    <a:pt x="18854" y="5741"/>
                    <a:pt x="22553" y="5741"/>
                  </a:cubicBezTo>
                  <a:cubicBezTo>
                    <a:pt x="23413" y="5741"/>
                    <a:pt x="24407" y="5909"/>
                    <a:pt x="25552" y="6324"/>
                  </a:cubicBezTo>
                  <a:cubicBezTo>
                    <a:pt x="26599" y="6700"/>
                    <a:pt x="27407" y="6856"/>
                    <a:pt x="28027" y="6856"/>
                  </a:cubicBezTo>
                  <a:cubicBezTo>
                    <a:pt x="30988" y="6856"/>
                    <a:pt x="29688" y="3322"/>
                    <a:pt x="29688" y="3322"/>
                  </a:cubicBezTo>
                  <a:cubicBezTo>
                    <a:pt x="29722" y="3189"/>
                    <a:pt x="29655" y="3089"/>
                    <a:pt x="29555" y="3022"/>
                  </a:cubicBezTo>
                  <a:cubicBezTo>
                    <a:pt x="29088" y="2722"/>
                    <a:pt x="27687" y="1754"/>
                    <a:pt x="26853" y="687"/>
                  </a:cubicBezTo>
                  <a:cubicBezTo>
                    <a:pt x="26511" y="240"/>
                    <a:pt x="26004" y="0"/>
                    <a:pt x="2547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3" name="Google Shape;4643;p82"/>
            <p:cNvSpPr/>
            <p:nvPr/>
          </p:nvSpPr>
          <p:spPr>
            <a:xfrm>
              <a:off x="2309325" y="3361750"/>
              <a:ext cx="1125000" cy="1086900"/>
            </a:xfrm>
            <a:custGeom>
              <a:avLst/>
              <a:gdLst/>
              <a:ahLst/>
              <a:cxnLst/>
              <a:rect l="l" t="t" r="r" b="b"/>
              <a:pathLst>
                <a:path w="45000" h="43476" extrusionOk="0">
                  <a:moveTo>
                    <a:pt x="10342" y="0"/>
                  </a:moveTo>
                  <a:cubicBezTo>
                    <a:pt x="9273" y="0"/>
                    <a:pt x="8316" y="36"/>
                    <a:pt x="7606" y="44"/>
                  </a:cubicBezTo>
                  <a:cubicBezTo>
                    <a:pt x="6572" y="44"/>
                    <a:pt x="5638" y="645"/>
                    <a:pt x="4904" y="1379"/>
                  </a:cubicBezTo>
                  <a:cubicBezTo>
                    <a:pt x="3603" y="2746"/>
                    <a:pt x="3169" y="4648"/>
                    <a:pt x="3503" y="6516"/>
                  </a:cubicBezTo>
                  <a:cubicBezTo>
                    <a:pt x="3703" y="7550"/>
                    <a:pt x="3503" y="8817"/>
                    <a:pt x="2068" y="9818"/>
                  </a:cubicBezTo>
                  <a:cubicBezTo>
                    <a:pt x="301" y="10986"/>
                    <a:pt x="0" y="13354"/>
                    <a:pt x="0" y="15022"/>
                  </a:cubicBezTo>
                  <a:cubicBezTo>
                    <a:pt x="7506" y="27731"/>
                    <a:pt x="18914" y="37705"/>
                    <a:pt x="32323" y="43476"/>
                  </a:cubicBezTo>
                  <a:cubicBezTo>
                    <a:pt x="32023" y="41741"/>
                    <a:pt x="32323" y="39306"/>
                    <a:pt x="36293" y="38972"/>
                  </a:cubicBezTo>
                  <a:cubicBezTo>
                    <a:pt x="40529" y="38639"/>
                    <a:pt x="41230" y="34102"/>
                    <a:pt x="41230" y="31200"/>
                  </a:cubicBezTo>
                  <a:cubicBezTo>
                    <a:pt x="41263" y="29632"/>
                    <a:pt x="41597" y="28098"/>
                    <a:pt x="42397" y="26764"/>
                  </a:cubicBezTo>
                  <a:cubicBezTo>
                    <a:pt x="44465" y="23228"/>
                    <a:pt x="44999" y="19792"/>
                    <a:pt x="43965" y="17724"/>
                  </a:cubicBezTo>
                  <a:cubicBezTo>
                    <a:pt x="42731" y="15289"/>
                    <a:pt x="36460" y="16056"/>
                    <a:pt x="34758" y="14355"/>
                  </a:cubicBezTo>
                  <a:cubicBezTo>
                    <a:pt x="34239" y="13835"/>
                    <a:pt x="33670" y="13640"/>
                    <a:pt x="33137" y="13640"/>
                  </a:cubicBezTo>
                  <a:cubicBezTo>
                    <a:pt x="33054" y="13640"/>
                    <a:pt x="32972" y="13645"/>
                    <a:pt x="32890" y="13654"/>
                  </a:cubicBezTo>
                  <a:cubicBezTo>
                    <a:pt x="32809" y="13660"/>
                    <a:pt x="32727" y="13663"/>
                    <a:pt x="32646" y="13663"/>
                  </a:cubicBezTo>
                  <a:cubicBezTo>
                    <a:pt x="31340" y="13663"/>
                    <a:pt x="30159" y="12911"/>
                    <a:pt x="29688" y="11686"/>
                  </a:cubicBezTo>
                  <a:cubicBezTo>
                    <a:pt x="28687" y="9084"/>
                    <a:pt x="27220" y="6683"/>
                    <a:pt x="24551" y="6316"/>
                  </a:cubicBezTo>
                  <a:cubicBezTo>
                    <a:pt x="20949" y="5849"/>
                    <a:pt x="21416" y="6316"/>
                    <a:pt x="19481" y="2913"/>
                  </a:cubicBezTo>
                  <a:cubicBezTo>
                    <a:pt x="17995" y="344"/>
                    <a:pt x="13637" y="0"/>
                    <a:pt x="1034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4" name="Google Shape;4644;p82"/>
            <p:cNvSpPr/>
            <p:nvPr/>
          </p:nvSpPr>
          <p:spPr>
            <a:xfrm>
              <a:off x="3507675" y="1679025"/>
              <a:ext cx="2023125" cy="2828000"/>
            </a:xfrm>
            <a:custGeom>
              <a:avLst/>
              <a:gdLst/>
              <a:ahLst/>
              <a:cxnLst/>
              <a:rect l="l" t="t" r="r" b="b"/>
              <a:pathLst>
                <a:path w="80925" h="113120" extrusionOk="0">
                  <a:moveTo>
                    <a:pt x="33259" y="0"/>
                  </a:moveTo>
                  <a:cubicBezTo>
                    <a:pt x="32273" y="0"/>
                    <a:pt x="31348" y="122"/>
                    <a:pt x="30689" y="372"/>
                  </a:cubicBezTo>
                  <a:cubicBezTo>
                    <a:pt x="28821" y="1073"/>
                    <a:pt x="25319" y="5976"/>
                    <a:pt x="25052" y="6343"/>
                  </a:cubicBezTo>
                  <a:cubicBezTo>
                    <a:pt x="25018" y="6343"/>
                    <a:pt x="25018" y="6376"/>
                    <a:pt x="24985" y="6376"/>
                  </a:cubicBezTo>
                  <a:cubicBezTo>
                    <a:pt x="24651" y="6410"/>
                    <a:pt x="20915" y="6877"/>
                    <a:pt x="20915" y="9445"/>
                  </a:cubicBezTo>
                  <a:cubicBezTo>
                    <a:pt x="20915" y="10938"/>
                    <a:pt x="21719" y="11366"/>
                    <a:pt x="22468" y="11366"/>
                  </a:cubicBezTo>
                  <a:cubicBezTo>
                    <a:pt x="23058" y="11366"/>
                    <a:pt x="23615" y="11100"/>
                    <a:pt x="23717" y="10880"/>
                  </a:cubicBezTo>
                  <a:cubicBezTo>
                    <a:pt x="23821" y="10673"/>
                    <a:pt x="24114" y="10433"/>
                    <a:pt x="24472" y="10433"/>
                  </a:cubicBezTo>
                  <a:cubicBezTo>
                    <a:pt x="24923" y="10433"/>
                    <a:pt x="25477" y="10813"/>
                    <a:pt x="25886" y="12114"/>
                  </a:cubicBezTo>
                  <a:cubicBezTo>
                    <a:pt x="26245" y="13241"/>
                    <a:pt x="26925" y="13641"/>
                    <a:pt x="27525" y="13641"/>
                  </a:cubicBezTo>
                  <a:cubicBezTo>
                    <a:pt x="28150" y="13641"/>
                    <a:pt x="28688" y="13208"/>
                    <a:pt x="28688" y="12714"/>
                  </a:cubicBezTo>
                  <a:cubicBezTo>
                    <a:pt x="28688" y="12381"/>
                    <a:pt x="28854" y="12081"/>
                    <a:pt x="29088" y="11880"/>
                  </a:cubicBezTo>
                  <a:cubicBezTo>
                    <a:pt x="29555" y="11447"/>
                    <a:pt x="29788" y="10780"/>
                    <a:pt x="29555" y="10179"/>
                  </a:cubicBezTo>
                  <a:cubicBezTo>
                    <a:pt x="29188" y="9345"/>
                    <a:pt x="29655" y="8978"/>
                    <a:pt x="29388" y="8078"/>
                  </a:cubicBezTo>
                  <a:cubicBezTo>
                    <a:pt x="29021" y="6843"/>
                    <a:pt x="31923" y="5876"/>
                    <a:pt x="33024" y="4508"/>
                  </a:cubicBezTo>
                  <a:cubicBezTo>
                    <a:pt x="33324" y="4134"/>
                    <a:pt x="33710" y="3988"/>
                    <a:pt x="34111" y="3988"/>
                  </a:cubicBezTo>
                  <a:cubicBezTo>
                    <a:pt x="35140" y="3988"/>
                    <a:pt x="36269" y="4948"/>
                    <a:pt x="36293" y="5476"/>
                  </a:cubicBezTo>
                  <a:cubicBezTo>
                    <a:pt x="36293" y="6210"/>
                    <a:pt x="33291" y="7044"/>
                    <a:pt x="33291" y="7744"/>
                  </a:cubicBezTo>
                  <a:cubicBezTo>
                    <a:pt x="33291" y="7944"/>
                    <a:pt x="33324" y="8345"/>
                    <a:pt x="33791" y="8778"/>
                  </a:cubicBezTo>
                  <a:cubicBezTo>
                    <a:pt x="34141" y="9085"/>
                    <a:pt x="34578" y="9233"/>
                    <a:pt x="35025" y="9233"/>
                  </a:cubicBezTo>
                  <a:cubicBezTo>
                    <a:pt x="35259" y="9233"/>
                    <a:pt x="35497" y="9192"/>
                    <a:pt x="35726" y="9112"/>
                  </a:cubicBezTo>
                  <a:cubicBezTo>
                    <a:pt x="36219" y="8910"/>
                    <a:pt x="36848" y="8753"/>
                    <a:pt x="37572" y="8753"/>
                  </a:cubicBezTo>
                  <a:cubicBezTo>
                    <a:pt x="37925" y="8753"/>
                    <a:pt x="38301" y="8791"/>
                    <a:pt x="38695" y="8878"/>
                  </a:cubicBezTo>
                  <a:cubicBezTo>
                    <a:pt x="41263" y="9479"/>
                    <a:pt x="38461" y="10980"/>
                    <a:pt x="38461" y="10980"/>
                  </a:cubicBezTo>
                  <a:cubicBezTo>
                    <a:pt x="38428" y="11347"/>
                    <a:pt x="37861" y="11647"/>
                    <a:pt x="37327" y="11880"/>
                  </a:cubicBezTo>
                  <a:cubicBezTo>
                    <a:pt x="36827" y="12081"/>
                    <a:pt x="36493" y="12548"/>
                    <a:pt x="36427" y="13081"/>
                  </a:cubicBezTo>
                  <a:cubicBezTo>
                    <a:pt x="36393" y="13415"/>
                    <a:pt x="36226" y="13815"/>
                    <a:pt x="35693" y="14149"/>
                  </a:cubicBezTo>
                  <a:cubicBezTo>
                    <a:pt x="35532" y="14247"/>
                    <a:pt x="35382" y="14288"/>
                    <a:pt x="35242" y="14288"/>
                  </a:cubicBezTo>
                  <a:cubicBezTo>
                    <a:pt x="34473" y="14288"/>
                    <a:pt x="33991" y="13042"/>
                    <a:pt x="33598" y="13042"/>
                  </a:cubicBezTo>
                  <a:cubicBezTo>
                    <a:pt x="33527" y="13042"/>
                    <a:pt x="33458" y="13083"/>
                    <a:pt x="33391" y="13181"/>
                  </a:cubicBezTo>
                  <a:cubicBezTo>
                    <a:pt x="32991" y="13815"/>
                    <a:pt x="33024" y="15616"/>
                    <a:pt x="33024" y="16117"/>
                  </a:cubicBezTo>
                  <a:cubicBezTo>
                    <a:pt x="33049" y="16166"/>
                    <a:pt x="33019" y="16197"/>
                    <a:pt x="32976" y="16197"/>
                  </a:cubicBezTo>
                  <a:cubicBezTo>
                    <a:pt x="32960" y="16197"/>
                    <a:pt x="32942" y="16192"/>
                    <a:pt x="32924" y="16184"/>
                  </a:cubicBezTo>
                  <a:cubicBezTo>
                    <a:pt x="32700" y="16142"/>
                    <a:pt x="32177" y="16047"/>
                    <a:pt x="31599" y="16047"/>
                  </a:cubicBezTo>
                  <a:cubicBezTo>
                    <a:pt x="30798" y="16047"/>
                    <a:pt x="29890" y="16229"/>
                    <a:pt x="29522" y="16984"/>
                  </a:cubicBezTo>
                  <a:cubicBezTo>
                    <a:pt x="29326" y="17384"/>
                    <a:pt x="29066" y="17517"/>
                    <a:pt x="28763" y="17517"/>
                  </a:cubicBezTo>
                  <a:cubicBezTo>
                    <a:pt x="28167" y="17517"/>
                    <a:pt x="27406" y="17002"/>
                    <a:pt x="26651" y="17002"/>
                  </a:cubicBezTo>
                  <a:cubicBezTo>
                    <a:pt x="26416" y="17002"/>
                    <a:pt x="26181" y="17053"/>
                    <a:pt x="25952" y="17184"/>
                  </a:cubicBezTo>
                  <a:cubicBezTo>
                    <a:pt x="25936" y="17201"/>
                    <a:pt x="25919" y="17209"/>
                    <a:pt x="25907" y="17209"/>
                  </a:cubicBezTo>
                  <a:cubicBezTo>
                    <a:pt x="25894" y="17209"/>
                    <a:pt x="25886" y="17201"/>
                    <a:pt x="25886" y="17184"/>
                  </a:cubicBezTo>
                  <a:cubicBezTo>
                    <a:pt x="25709" y="16906"/>
                    <a:pt x="24899" y="15669"/>
                    <a:pt x="24517" y="15669"/>
                  </a:cubicBezTo>
                  <a:cubicBezTo>
                    <a:pt x="24396" y="15669"/>
                    <a:pt x="24318" y="15794"/>
                    <a:pt x="24318" y="16117"/>
                  </a:cubicBezTo>
                  <a:cubicBezTo>
                    <a:pt x="24351" y="17585"/>
                    <a:pt x="24351" y="17851"/>
                    <a:pt x="22517" y="17851"/>
                  </a:cubicBezTo>
                  <a:cubicBezTo>
                    <a:pt x="20715" y="17851"/>
                    <a:pt x="20815" y="18218"/>
                    <a:pt x="20815" y="18218"/>
                  </a:cubicBezTo>
                  <a:cubicBezTo>
                    <a:pt x="20815" y="18218"/>
                    <a:pt x="20582" y="20053"/>
                    <a:pt x="19148" y="20053"/>
                  </a:cubicBezTo>
                  <a:cubicBezTo>
                    <a:pt x="17880" y="20053"/>
                    <a:pt x="17713" y="21387"/>
                    <a:pt x="17713" y="21788"/>
                  </a:cubicBezTo>
                  <a:cubicBezTo>
                    <a:pt x="17680" y="21854"/>
                    <a:pt x="17646" y="21888"/>
                    <a:pt x="17613" y="21888"/>
                  </a:cubicBezTo>
                  <a:cubicBezTo>
                    <a:pt x="17534" y="21875"/>
                    <a:pt x="17415" y="21862"/>
                    <a:pt x="17274" y="21862"/>
                  </a:cubicBezTo>
                  <a:cubicBezTo>
                    <a:pt x="16645" y="21862"/>
                    <a:pt x="15588" y="22129"/>
                    <a:pt x="15778" y="23956"/>
                  </a:cubicBezTo>
                  <a:cubicBezTo>
                    <a:pt x="15979" y="26291"/>
                    <a:pt x="14911" y="28225"/>
                    <a:pt x="14711" y="28559"/>
                  </a:cubicBezTo>
                  <a:lnTo>
                    <a:pt x="14644" y="28559"/>
                  </a:lnTo>
                  <a:cubicBezTo>
                    <a:pt x="14644" y="28559"/>
                    <a:pt x="12767" y="27924"/>
                    <a:pt x="11081" y="27924"/>
                  </a:cubicBezTo>
                  <a:cubicBezTo>
                    <a:pt x="10146" y="27924"/>
                    <a:pt x="9271" y="28119"/>
                    <a:pt x="8807" y="28726"/>
                  </a:cubicBezTo>
                  <a:cubicBezTo>
                    <a:pt x="7511" y="30420"/>
                    <a:pt x="7605" y="34430"/>
                    <a:pt x="9122" y="34430"/>
                  </a:cubicBezTo>
                  <a:cubicBezTo>
                    <a:pt x="9128" y="34430"/>
                    <a:pt x="9134" y="34430"/>
                    <a:pt x="9140" y="34430"/>
                  </a:cubicBezTo>
                  <a:cubicBezTo>
                    <a:pt x="9140" y="34463"/>
                    <a:pt x="9174" y="34463"/>
                    <a:pt x="9174" y="34463"/>
                  </a:cubicBezTo>
                  <a:cubicBezTo>
                    <a:pt x="10441" y="34463"/>
                    <a:pt x="11776" y="35297"/>
                    <a:pt x="11909" y="35531"/>
                  </a:cubicBezTo>
                  <a:cubicBezTo>
                    <a:pt x="11922" y="35556"/>
                    <a:pt x="11944" y="35567"/>
                    <a:pt x="11969" y="35567"/>
                  </a:cubicBezTo>
                  <a:cubicBezTo>
                    <a:pt x="12009" y="35567"/>
                    <a:pt x="12055" y="35539"/>
                    <a:pt x="12076" y="35497"/>
                  </a:cubicBezTo>
                  <a:cubicBezTo>
                    <a:pt x="12910" y="33829"/>
                    <a:pt x="14978" y="34196"/>
                    <a:pt x="15778" y="34096"/>
                  </a:cubicBezTo>
                  <a:cubicBezTo>
                    <a:pt x="16145" y="34030"/>
                    <a:pt x="16412" y="33463"/>
                    <a:pt x="16612" y="32795"/>
                  </a:cubicBezTo>
                  <a:cubicBezTo>
                    <a:pt x="16946" y="31828"/>
                    <a:pt x="17513" y="30961"/>
                    <a:pt x="18347" y="30394"/>
                  </a:cubicBezTo>
                  <a:cubicBezTo>
                    <a:pt x="18714" y="30127"/>
                    <a:pt x="19047" y="29660"/>
                    <a:pt x="19181" y="28726"/>
                  </a:cubicBezTo>
                  <a:cubicBezTo>
                    <a:pt x="19288" y="27936"/>
                    <a:pt x="19623" y="27699"/>
                    <a:pt x="20031" y="27699"/>
                  </a:cubicBezTo>
                  <a:cubicBezTo>
                    <a:pt x="20638" y="27699"/>
                    <a:pt x="21403" y="28224"/>
                    <a:pt x="21806" y="28224"/>
                  </a:cubicBezTo>
                  <a:cubicBezTo>
                    <a:pt x="21977" y="28224"/>
                    <a:pt x="22083" y="28129"/>
                    <a:pt x="22083" y="27859"/>
                  </a:cubicBezTo>
                  <a:cubicBezTo>
                    <a:pt x="22050" y="26524"/>
                    <a:pt x="23284" y="26991"/>
                    <a:pt x="23751" y="26758"/>
                  </a:cubicBezTo>
                  <a:cubicBezTo>
                    <a:pt x="23766" y="26750"/>
                    <a:pt x="23783" y="26746"/>
                    <a:pt x="23802" y="26746"/>
                  </a:cubicBezTo>
                  <a:cubicBezTo>
                    <a:pt x="24403" y="26746"/>
                    <a:pt x="26809" y="30761"/>
                    <a:pt x="27520" y="30761"/>
                  </a:cubicBezTo>
                  <a:cubicBezTo>
                    <a:pt x="28218" y="30761"/>
                    <a:pt x="27830" y="34831"/>
                    <a:pt x="28421" y="34831"/>
                  </a:cubicBezTo>
                  <a:cubicBezTo>
                    <a:pt x="28451" y="34831"/>
                    <a:pt x="28485" y="34820"/>
                    <a:pt x="28521" y="34797"/>
                  </a:cubicBezTo>
                  <a:cubicBezTo>
                    <a:pt x="29255" y="34296"/>
                    <a:pt x="30122" y="31895"/>
                    <a:pt x="30122" y="31895"/>
                  </a:cubicBezTo>
                  <a:lnTo>
                    <a:pt x="30789" y="31861"/>
                  </a:lnTo>
                  <a:lnTo>
                    <a:pt x="30856" y="30927"/>
                  </a:lnTo>
                  <a:cubicBezTo>
                    <a:pt x="30856" y="30661"/>
                    <a:pt x="30689" y="30427"/>
                    <a:pt x="30456" y="30360"/>
                  </a:cubicBezTo>
                  <a:cubicBezTo>
                    <a:pt x="29889" y="30194"/>
                    <a:pt x="28888" y="29793"/>
                    <a:pt x="27387" y="28692"/>
                  </a:cubicBezTo>
                  <a:cubicBezTo>
                    <a:pt x="25151" y="27016"/>
                    <a:pt x="25921" y="25600"/>
                    <a:pt x="27114" y="25600"/>
                  </a:cubicBezTo>
                  <a:cubicBezTo>
                    <a:pt x="27203" y="25600"/>
                    <a:pt x="27294" y="25607"/>
                    <a:pt x="27387" y="25624"/>
                  </a:cubicBezTo>
                  <a:cubicBezTo>
                    <a:pt x="28721" y="25890"/>
                    <a:pt x="32123" y="28426"/>
                    <a:pt x="32123" y="30394"/>
                  </a:cubicBezTo>
                  <a:cubicBezTo>
                    <a:pt x="32123" y="32328"/>
                    <a:pt x="34425" y="35130"/>
                    <a:pt x="35159" y="35497"/>
                  </a:cubicBezTo>
                  <a:cubicBezTo>
                    <a:pt x="35229" y="35533"/>
                    <a:pt x="35297" y="35549"/>
                    <a:pt x="35363" y="35549"/>
                  </a:cubicBezTo>
                  <a:cubicBezTo>
                    <a:pt x="35980" y="35549"/>
                    <a:pt x="36382" y="34115"/>
                    <a:pt x="36593" y="33663"/>
                  </a:cubicBezTo>
                  <a:cubicBezTo>
                    <a:pt x="36860" y="33162"/>
                    <a:pt x="36827" y="32595"/>
                    <a:pt x="36226" y="31895"/>
                  </a:cubicBezTo>
                  <a:cubicBezTo>
                    <a:pt x="35755" y="31318"/>
                    <a:pt x="36910" y="31256"/>
                    <a:pt x="37443" y="31256"/>
                  </a:cubicBezTo>
                  <a:cubicBezTo>
                    <a:pt x="37588" y="31256"/>
                    <a:pt x="37687" y="31261"/>
                    <a:pt x="37694" y="31261"/>
                  </a:cubicBezTo>
                  <a:cubicBezTo>
                    <a:pt x="37694" y="31261"/>
                    <a:pt x="39128" y="30727"/>
                    <a:pt x="39262" y="28893"/>
                  </a:cubicBezTo>
                  <a:cubicBezTo>
                    <a:pt x="39362" y="27058"/>
                    <a:pt x="41664" y="24856"/>
                    <a:pt x="42764" y="24623"/>
                  </a:cubicBezTo>
                  <a:cubicBezTo>
                    <a:pt x="42813" y="24611"/>
                    <a:pt x="42861" y="24605"/>
                    <a:pt x="42909" y="24605"/>
                  </a:cubicBezTo>
                  <a:cubicBezTo>
                    <a:pt x="43798" y="24605"/>
                    <a:pt x="44445" y="26642"/>
                    <a:pt x="44913" y="26642"/>
                  </a:cubicBezTo>
                  <a:cubicBezTo>
                    <a:pt x="44967" y="26642"/>
                    <a:pt x="45017" y="26616"/>
                    <a:pt x="45066" y="26558"/>
                  </a:cubicBezTo>
                  <a:cubicBezTo>
                    <a:pt x="45600" y="25857"/>
                    <a:pt x="46801" y="25257"/>
                    <a:pt x="46967" y="25223"/>
                  </a:cubicBezTo>
                  <a:lnTo>
                    <a:pt x="47001" y="25223"/>
                  </a:lnTo>
                  <a:cubicBezTo>
                    <a:pt x="52204" y="25457"/>
                    <a:pt x="53172" y="30560"/>
                    <a:pt x="49536" y="31428"/>
                  </a:cubicBezTo>
                  <a:cubicBezTo>
                    <a:pt x="48810" y="31603"/>
                    <a:pt x="48259" y="31673"/>
                    <a:pt x="47811" y="31673"/>
                  </a:cubicBezTo>
                  <a:cubicBezTo>
                    <a:pt x="46040" y="31673"/>
                    <a:pt x="45901" y="30567"/>
                    <a:pt x="42998" y="30460"/>
                  </a:cubicBezTo>
                  <a:cubicBezTo>
                    <a:pt x="42935" y="30459"/>
                    <a:pt x="42873" y="30458"/>
                    <a:pt x="42812" y="30458"/>
                  </a:cubicBezTo>
                  <a:cubicBezTo>
                    <a:pt x="39366" y="30458"/>
                    <a:pt x="38545" y="33198"/>
                    <a:pt x="39529" y="35230"/>
                  </a:cubicBezTo>
                  <a:cubicBezTo>
                    <a:pt x="39793" y="35794"/>
                    <a:pt x="40280" y="35996"/>
                    <a:pt x="40903" y="35996"/>
                  </a:cubicBezTo>
                  <a:cubicBezTo>
                    <a:pt x="42471" y="35996"/>
                    <a:pt x="44903" y="34716"/>
                    <a:pt x="46803" y="34716"/>
                  </a:cubicBezTo>
                  <a:cubicBezTo>
                    <a:pt x="46915" y="34716"/>
                    <a:pt x="47026" y="34721"/>
                    <a:pt x="47134" y="34730"/>
                  </a:cubicBezTo>
                  <a:cubicBezTo>
                    <a:pt x="49803" y="34964"/>
                    <a:pt x="47635" y="38399"/>
                    <a:pt x="47401" y="40468"/>
                  </a:cubicBezTo>
                  <a:cubicBezTo>
                    <a:pt x="47199" y="42257"/>
                    <a:pt x="43552" y="42698"/>
                    <a:pt x="40843" y="42698"/>
                  </a:cubicBezTo>
                  <a:cubicBezTo>
                    <a:pt x="40421" y="42698"/>
                    <a:pt x="40022" y="42687"/>
                    <a:pt x="39662" y="42669"/>
                  </a:cubicBezTo>
                  <a:cubicBezTo>
                    <a:pt x="37013" y="42570"/>
                    <a:pt x="37816" y="40267"/>
                    <a:pt x="35476" y="40267"/>
                  </a:cubicBezTo>
                  <a:cubicBezTo>
                    <a:pt x="35460" y="40267"/>
                    <a:pt x="35443" y="40267"/>
                    <a:pt x="35426" y="40267"/>
                  </a:cubicBezTo>
                  <a:cubicBezTo>
                    <a:pt x="32991" y="40267"/>
                    <a:pt x="34458" y="42936"/>
                    <a:pt x="32524" y="43069"/>
                  </a:cubicBezTo>
                  <a:cubicBezTo>
                    <a:pt x="32477" y="43073"/>
                    <a:pt x="32431" y="43074"/>
                    <a:pt x="32385" y="43074"/>
                  </a:cubicBezTo>
                  <a:cubicBezTo>
                    <a:pt x="30516" y="43074"/>
                    <a:pt x="29031" y="40469"/>
                    <a:pt x="28087" y="39167"/>
                  </a:cubicBezTo>
                  <a:cubicBezTo>
                    <a:pt x="27234" y="37989"/>
                    <a:pt x="26146" y="35383"/>
                    <a:pt x="24320" y="35383"/>
                  </a:cubicBezTo>
                  <a:cubicBezTo>
                    <a:pt x="24077" y="35383"/>
                    <a:pt x="23821" y="35429"/>
                    <a:pt x="23551" y="35531"/>
                  </a:cubicBezTo>
                  <a:cubicBezTo>
                    <a:pt x="21249" y="36398"/>
                    <a:pt x="18347" y="36265"/>
                    <a:pt x="16779" y="36765"/>
                  </a:cubicBezTo>
                  <a:cubicBezTo>
                    <a:pt x="16099" y="36982"/>
                    <a:pt x="15368" y="37017"/>
                    <a:pt x="14514" y="37017"/>
                  </a:cubicBezTo>
                  <a:cubicBezTo>
                    <a:pt x="14108" y="37017"/>
                    <a:pt x="13674" y="37009"/>
                    <a:pt x="13204" y="37009"/>
                  </a:cubicBezTo>
                  <a:cubicBezTo>
                    <a:pt x="12384" y="37009"/>
                    <a:pt x="11455" y="37033"/>
                    <a:pt x="10375" y="37165"/>
                  </a:cubicBezTo>
                  <a:cubicBezTo>
                    <a:pt x="9040" y="37332"/>
                    <a:pt x="8306" y="38133"/>
                    <a:pt x="7806" y="39300"/>
                  </a:cubicBezTo>
                  <a:cubicBezTo>
                    <a:pt x="6338" y="41235"/>
                    <a:pt x="4937" y="43136"/>
                    <a:pt x="3470" y="45104"/>
                  </a:cubicBezTo>
                  <a:cubicBezTo>
                    <a:pt x="1802" y="46472"/>
                    <a:pt x="1" y="49941"/>
                    <a:pt x="501" y="58647"/>
                  </a:cubicBezTo>
                  <a:cubicBezTo>
                    <a:pt x="1080" y="68769"/>
                    <a:pt x="5684" y="70812"/>
                    <a:pt x="9954" y="70812"/>
                  </a:cubicBezTo>
                  <a:cubicBezTo>
                    <a:pt x="12326" y="70812"/>
                    <a:pt x="14594" y="70182"/>
                    <a:pt x="16012" y="69955"/>
                  </a:cubicBezTo>
                  <a:cubicBezTo>
                    <a:pt x="16516" y="69876"/>
                    <a:pt x="17033" y="69839"/>
                    <a:pt x="17553" y="69839"/>
                  </a:cubicBezTo>
                  <a:cubicBezTo>
                    <a:pt x="21166" y="69839"/>
                    <a:pt x="24931" y="71621"/>
                    <a:pt x="25485" y="73224"/>
                  </a:cubicBezTo>
                  <a:cubicBezTo>
                    <a:pt x="26086" y="75059"/>
                    <a:pt x="24752" y="77361"/>
                    <a:pt x="24752" y="78728"/>
                  </a:cubicBezTo>
                  <a:cubicBezTo>
                    <a:pt x="24752" y="80063"/>
                    <a:pt x="30456" y="84065"/>
                    <a:pt x="28054" y="89436"/>
                  </a:cubicBezTo>
                  <a:cubicBezTo>
                    <a:pt x="25652" y="94806"/>
                    <a:pt x="29788" y="99910"/>
                    <a:pt x="29788" y="101511"/>
                  </a:cubicBezTo>
                  <a:cubicBezTo>
                    <a:pt x="29788" y="103112"/>
                    <a:pt x="31757" y="105914"/>
                    <a:pt x="32123" y="111252"/>
                  </a:cubicBezTo>
                  <a:cubicBezTo>
                    <a:pt x="32190" y="112052"/>
                    <a:pt x="32290" y="112653"/>
                    <a:pt x="32457" y="113120"/>
                  </a:cubicBezTo>
                  <a:lnTo>
                    <a:pt x="45666" y="107349"/>
                  </a:lnTo>
                  <a:cubicBezTo>
                    <a:pt x="46167" y="105881"/>
                    <a:pt x="46600" y="103813"/>
                    <a:pt x="47701" y="103413"/>
                  </a:cubicBezTo>
                  <a:cubicBezTo>
                    <a:pt x="48969" y="102946"/>
                    <a:pt x="48268" y="98376"/>
                    <a:pt x="48168" y="97942"/>
                  </a:cubicBezTo>
                  <a:cubicBezTo>
                    <a:pt x="48202" y="97942"/>
                    <a:pt x="48202" y="97909"/>
                    <a:pt x="48202" y="97909"/>
                  </a:cubicBezTo>
                  <a:cubicBezTo>
                    <a:pt x="51571" y="94840"/>
                    <a:pt x="54439" y="90804"/>
                    <a:pt x="51637" y="86067"/>
                  </a:cubicBezTo>
                  <a:cubicBezTo>
                    <a:pt x="48835" y="81330"/>
                    <a:pt x="52705" y="78395"/>
                    <a:pt x="52705" y="78395"/>
                  </a:cubicBezTo>
                  <a:cubicBezTo>
                    <a:pt x="60510" y="70823"/>
                    <a:pt x="61911" y="64885"/>
                    <a:pt x="62078" y="63851"/>
                  </a:cubicBezTo>
                  <a:cubicBezTo>
                    <a:pt x="62105" y="63824"/>
                    <a:pt x="62045" y="63775"/>
                    <a:pt x="62003" y="63775"/>
                  </a:cubicBezTo>
                  <a:cubicBezTo>
                    <a:pt x="61993" y="63775"/>
                    <a:pt x="61985" y="63778"/>
                    <a:pt x="61978" y="63784"/>
                  </a:cubicBezTo>
                  <a:cubicBezTo>
                    <a:pt x="60573" y="64467"/>
                    <a:pt x="59550" y="64760"/>
                    <a:pt x="58708" y="64760"/>
                  </a:cubicBezTo>
                  <a:cubicBezTo>
                    <a:pt x="56793" y="64760"/>
                    <a:pt x="55815" y="63239"/>
                    <a:pt x="53405" y="61316"/>
                  </a:cubicBezTo>
                  <a:cubicBezTo>
                    <a:pt x="49869" y="58514"/>
                    <a:pt x="43165" y="44270"/>
                    <a:pt x="45233" y="44003"/>
                  </a:cubicBezTo>
                  <a:cubicBezTo>
                    <a:pt x="45260" y="44000"/>
                    <a:pt x="45289" y="43999"/>
                    <a:pt x="45318" y="43999"/>
                  </a:cubicBezTo>
                  <a:cubicBezTo>
                    <a:pt x="47462" y="43999"/>
                    <a:pt x="53387" y="52442"/>
                    <a:pt x="54473" y="54845"/>
                  </a:cubicBezTo>
                  <a:cubicBezTo>
                    <a:pt x="54973" y="55979"/>
                    <a:pt x="55540" y="57780"/>
                    <a:pt x="55974" y="59381"/>
                  </a:cubicBezTo>
                  <a:cubicBezTo>
                    <a:pt x="56328" y="60656"/>
                    <a:pt x="57468" y="61430"/>
                    <a:pt x="58660" y="61430"/>
                  </a:cubicBezTo>
                  <a:cubicBezTo>
                    <a:pt x="59152" y="61430"/>
                    <a:pt x="59652" y="61298"/>
                    <a:pt x="60110" y="61016"/>
                  </a:cubicBezTo>
                  <a:cubicBezTo>
                    <a:pt x="63713" y="58814"/>
                    <a:pt x="69183" y="55145"/>
                    <a:pt x="69584" y="52710"/>
                  </a:cubicBezTo>
                  <a:cubicBezTo>
                    <a:pt x="69917" y="50608"/>
                    <a:pt x="68583" y="49474"/>
                    <a:pt x="67382" y="48907"/>
                  </a:cubicBezTo>
                  <a:cubicBezTo>
                    <a:pt x="67185" y="48808"/>
                    <a:pt x="66969" y="48760"/>
                    <a:pt x="66755" y="48760"/>
                  </a:cubicBezTo>
                  <a:cubicBezTo>
                    <a:pt x="66391" y="48760"/>
                    <a:pt x="66033" y="48901"/>
                    <a:pt x="65781" y="49174"/>
                  </a:cubicBezTo>
                  <a:cubicBezTo>
                    <a:pt x="65581" y="49407"/>
                    <a:pt x="65147" y="49607"/>
                    <a:pt x="64246" y="49674"/>
                  </a:cubicBezTo>
                  <a:cubicBezTo>
                    <a:pt x="64099" y="49690"/>
                    <a:pt x="63950" y="49697"/>
                    <a:pt x="63799" y="49697"/>
                  </a:cubicBezTo>
                  <a:cubicBezTo>
                    <a:pt x="61354" y="49697"/>
                    <a:pt x="58542" y="47695"/>
                    <a:pt x="58542" y="44804"/>
                  </a:cubicBezTo>
                  <a:cubicBezTo>
                    <a:pt x="58542" y="43474"/>
                    <a:pt x="58984" y="43027"/>
                    <a:pt x="59543" y="43027"/>
                  </a:cubicBezTo>
                  <a:cubicBezTo>
                    <a:pt x="60259" y="43027"/>
                    <a:pt x="61166" y="43760"/>
                    <a:pt x="61578" y="44304"/>
                  </a:cubicBezTo>
                  <a:cubicBezTo>
                    <a:pt x="62278" y="45304"/>
                    <a:pt x="65814" y="45905"/>
                    <a:pt x="66415" y="46505"/>
                  </a:cubicBezTo>
                  <a:cubicBezTo>
                    <a:pt x="66875" y="46966"/>
                    <a:pt x="70262" y="47505"/>
                    <a:pt x="72688" y="47505"/>
                  </a:cubicBezTo>
                  <a:cubicBezTo>
                    <a:pt x="73423" y="47505"/>
                    <a:pt x="74070" y="47456"/>
                    <a:pt x="74520" y="47339"/>
                  </a:cubicBezTo>
                  <a:cubicBezTo>
                    <a:pt x="74607" y="47317"/>
                    <a:pt x="74693" y="47306"/>
                    <a:pt x="74781" y="47306"/>
                  </a:cubicBezTo>
                  <a:cubicBezTo>
                    <a:pt x="76634" y="47306"/>
                    <a:pt x="78751" y="52078"/>
                    <a:pt x="79816" y="52078"/>
                  </a:cubicBezTo>
                  <a:cubicBezTo>
                    <a:pt x="79830" y="52078"/>
                    <a:pt x="79844" y="52078"/>
                    <a:pt x="79858" y="52076"/>
                  </a:cubicBezTo>
                  <a:cubicBezTo>
                    <a:pt x="80023" y="52052"/>
                    <a:pt x="80188" y="52029"/>
                    <a:pt x="80353" y="52029"/>
                  </a:cubicBezTo>
                  <a:cubicBezTo>
                    <a:pt x="80421" y="52029"/>
                    <a:pt x="80490" y="52033"/>
                    <a:pt x="80558" y="52043"/>
                  </a:cubicBezTo>
                  <a:cubicBezTo>
                    <a:pt x="80925" y="47606"/>
                    <a:pt x="80825" y="43036"/>
                    <a:pt x="80291" y="38466"/>
                  </a:cubicBezTo>
                  <a:cubicBezTo>
                    <a:pt x="78790" y="25557"/>
                    <a:pt x="73887" y="13882"/>
                    <a:pt x="66615" y="4242"/>
                  </a:cubicBezTo>
                  <a:cubicBezTo>
                    <a:pt x="66579" y="4244"/>
                    <a:pt x="66543" y="4246"/>
                    <a:pt x="66508" y="4246"/>
                  </a:cubicBezTo>
                  <a:cubicBezTo>
                    <a:pt x="66110" y="4246"/>
                    <a:pt x="65712" y="4073"/>
                    <a:pt x="65314" y="3675"/>
                  </a:cubicBezTo>
                  <a:cubicBezTo>
                    <a:pt x="63857" y="2244"/>
                    <a:pt x="61580" y="2097"/>
                    <a:pt x="59735" y="2097"/>
                  </a:cubicBezTo>
                  <a:cubicBezTo>
                    <a:pt x="59256" y="2097"/>
                    <a:pt x="58807" y="2107"/>
                    <a:pt x="58409" y="2107"/>
                  </a:cubicBezTo>
                  <a:cubicBezTo>
                    <a:pt x="56474" y="2140"/>
                    <a:pt x="49703" y="4108"/>
                    <a:pt x="48602" y="4108"/>
                  </a:cubicBezTo>
                  <a:cubicBezTo>
                    <a:pt x="47534" y="4108"/>
                    <a:pt x="44799" y="6643"/>
                    <a:pt x="44065" y="6643"/>
                  </a:cubicBezTo>
                  <a:cubicBezTo>
                    <a:pt x="43331" y="6643"/>
                    <a:pt x="42097" y="6210"/>
                    <a:pt x="40863" y="4975"/>
                  </a:cubicBezTo>
                  <a:cubicBezTo>
                    <a:pt x="39662" y="3775"/>
                    <a:pt x="43932" y="3541"/>
                    <a:pt x="43198" y="2707"/>
                  </a:cubicBezTo>
                  <a:cubicBezTo>
                    <a:pt x="42464" y="1840"/>
                    <a:pt x="39529" y="2674"/>
                    <a:pt x="38194" y="1340"/>
                  </a:cubicBezTo>
                  <a:cubicBezTo>
                    <a:pt x="37314" y="459"/>
                    <a:pt x="35171" y="0"/>
                    <a:pt x="3325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5" name="Google Shape;4645;p82"/>
            <p:cNvSpPr/>
            <p:nvPr/>
          </p:nvSpPr>
          <p:spPr>
            <a:xfrm>
              <a:off x="4801925" y="3992400"/>
              <a:ext cx="187675" cy="271950"/>
            </a:xfrm>
            <a:custGeom>
              <a:avLst/>
              <a:gdLst/>
              <a:ahLst/>
              <a:cxnLst/>
              <a:rect l="l" t="t" r="r" b="b"/>
              <a:pathLst>
                <a:path w="7507" h="10878" extrusionOk="0">
                  <a:moveTo>
                    <a:pt x="6309" y="1"/>
                  </a:moveTo>
                  <a:cubicBezTo>
                    <a:pt x="5212" y="1"/>
                    <a:pt x="5316" y="2787"/>
                    <a:pt x="2970" y="3873"/>
                  </a:cubicBezTo>
                  <a:cubicBezTo>
                    <a:pt x="334" y="5073"/>
                    <a:pt x="3703" y="6308"/>
                    <a:pt x="1302" y="8509"/>
                  </a:cubicBezTo>
                  <a:cubicBezTo>
                    <a:pt x="535" y="9210"/>
                    <a:pt x="168" y="10044"/>
                    <a:pt x="1" y="10878"/>
                  </a:cubicBezTo>
                  <a:cubicBezTo>
                    <a:pt x="2536" y="9043"/>
                    <a:pt x="4938" y="7042"/>
                    <a:pt x="7173" y="4907"/>
                  </a:cubicBezTo>
                  <a:cubicBezTo>
                    <a:pt x="7506" y="2505"/>
                    <a:pt x="7439" y="537"/>
                    <a:pt x="6839" y="170"/>
                  </a:cubicBezTo>
                  <a:cubicBezTo>
                    <a:pt x="6634" y="53"/>
                    <a:pt x="6460" y="1"/>
                    <a:pt x="630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6" name="Google Shape;4646;p82"/>
            <p:cNvSpPr/>
            <p:nvPr/>
          </p:nvSpPr>
          <p:spPr>
            <a:xfrm>
              <a:off x="3605250" y="2191125"/>
              <a:ext cx="90925" cy="90325"/>
            </a:xfrm>
            <a:custGeom>
              <a:avLst/>
              <a:gdLst/>
              <a:ahLst/>
              <a:cxnLst/>
              <a:rect l="l" t="t" r="r" b="b"/>
              <a:pathLst>
                <a:path w="3637" h="3613" extrusionOk="0">
                  <a:moveTo>
                    <a:pt x="2240" y="0"/>
                  </a:moveTo>
                  <a:cubicBezTo>
                    <a:pt x="1837" y="0"/>
                    <a:pt x="1185" y="1306"/>
                    <a:pt x="501" y="1404"/>
                  </a:cubicBezTo>
                  <a:cubicBezTo>
                    <a:pt x="301" y="1437"/>
                    <a:pt x="200" y="1570"/>
                    <a:pt x="167" y="1804"/>
                  </a:cubicBezTo>
                  <a:cubicBezTo>
                    <a:pt x="0" y="2438"/>
                    <a:pt x="534" y="3005"/>
                    <a:pt x="1201" y="3105"/>
                  </a:cubicBezTo>
                  <a:cubicBezTo>
                    <a:pt x="1634" y="3187"/>
                    <a:pt x="2091" y="3613"/>
                    <a:pt x="2472" y="3613"/>
                  </a:cubicBezTo>
                  <a:cubicBezTo>
                    <a:pt x="2709" y="3613"/>
                    <a:pt x="2916" y="3449"/>
                    <a:pt x="3069" y="2938"/>
                  </a:cubicBezTo>
                  <a:cubicBezTo>
                    <a:pt x="3636" y="1070"/>
                    <a:pt x="2669" y="103"/>
                    <a:pt x="2269" y="3"/>
                  </a:cubicBezTo>
                  <a:cubicBezTo>
                    <a:pt x="2259" y="1"/>
                    <a:pt x="2249" y="0"/>
                    <a:pt x="224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7" name="Google Shape;4647;p82"/>
            <p:cNvSpPr/>
            <p:nvPr/>
          </p:nvSpPr>
          <p:spPr>
            <a:xfrm>
              <a:off x="3699200" y="2092700"/>
              <a:ext cx="136175" cy="206875"/>
            </a:xfrm>
            <a:custGeom>
              <a:avLst/>
              <a:gdLst/>
              <a:ahLst/>
              <a:cxnLst/>
              <a:rect l="l" t="t" r="r" b="b"/>
              <a:pathLst>
                <a:path w="5447" h="8275" extrusionOk="0">
                  <a:moveTo>
                    <a:pt x="830" y="1"/>
                  </a:moveTo>
                  <a:cubicBezTo>
                    <a:pt x="1" y="1"/>
                    <a:pt x="579" y="2505"/>
                    <a:pt x="579" y="2505"/>
                  </a:cubicBezTo>
                  <a:cubicBezTo>
                    <a:pt x="679" y="3039"/>
                    <a:pt x="946" y="3606"/>
                    <a:pt x="1246" y="4106"/>
                  </a:cubicBezTo>
                  <a:cubicBezTo>
                    <a:pt x="1746" y="4874"/>
                    <a:pt x="1513" y="5874"/>
                    <a:pt x="779" y="6375"/>
                  </a:cubicBezTo>
                  <a:cubicBezTo>
                    <a:pt x="148" y="8123"/>
                    <a:pt x="2029" y="8246"/>
                    <a:pt x="2572" y="8246"/>
                  </a:cubicBezTo>
                  <a:cubicBezTo>
                    <a:pt x="2661" y="8246"/>
                    <a:pt x="2714" y="8243"/>
                    <a:pt x="2714" y="8243"/>
                  </a:cubicBezTo>
                  <a:cubicBezTo>
                    <a:pt x="2894" y="8265"/>
                    <a:pt x="3062" y="8275"/>
                    <a:pt x="3219" y="8275"/>
                  </a:cubicBezTo>
                  <a:cubicBezTo>
                    <a:pt x="5446" y="8275"/>
                    <a:pt x="5407" y="6208"/>
                    <a:pt x="4815" y="6208"/>
                  </a:cubicBezTo>
                  <a:cubicBezTo>
                    <a:pt x="4148" y="6208"/>
                    <a:pt x="3181" y="4740"/>
                    <a:pt x="3181" y="4740"/>
                  </a:cubicBezTo>
                  <a:cubicBezTo>
                    <a:pt x="3181" y="4740"/>
                    <a:pt x="3047" y="2672"/>
                    <a:pt x="2080" y="2472"/>
                  </a:cubicBezTo>
                  <a:cubicBezTo>
                    <a:pt x="1112" y="2272"/>
                    <a:pt x="1746" y="70"/>
                    <a:pt x="879" y="3"/>
                  </a:cubicBezTo>
                  <a:cubicBezTo>
                    <a:pt x="862" y="2"/>
                    <a:pt x="846" y="1"/>
                    <a:pt x="83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8" name="Google Shape;4648;p82"/>
            <p:cNvSpPr/>
            <p:nvPr/>
          </p:nvSpPr>
          <p:spPr>
            <a:xfrm>
              <a:off x="3099050" y="1337500"/>
              <a:ext cx="754300" cy="656375"/>
            </a:xfrm>
            <a:custGeom>
              <a:avLst/>
              <a:gdLst/>
              <a:ahLst/>
              <a:cxnLst/>
              <a:rect l="l" t="t" r="r" b="b"/>
              <a:pathLst>
                <a:path w="30172" h="26255" extrusionOk="0">
                  <a:moveTo>
                    <a:pt x="21598" y="1"/>
                  </a:moveTo>
                  <a:cubicBezTo>
                    <a:pt x="14597" y="1"/>
                    <a:pt x="5504" y="1558"/>
                    <a:pt x="5504" y="1558"/>
                  </a:cubicBezTo>
                  <a:cubicBezTo>
                    <a:pt x="5504" y="1558"/>
                    <a:pt x="1" y="2392"/>
                    <a:pt x="2936" y="5460"/>
                  </a:cubicBezTo>
                  <a:cubicBezTo>
                    <a:pt x="5838" y="8563"/>
                    <a:pt x="3136" y="14233"/>
                    <a:pt x="2336" y="19437"/>
                  </a:cubicBezTo>
                  <a:cubicBezTo>
                    <a:pt x="1535" y="24641"/>
                    <a:pt x="5571" y="26242"/>
                    <a:pt x="5571" y="26242"/>
                  </a:cubicBezTo>
                  <a:cubicBezTo>
                    <a:pt x="5685" y="26250"/>
                    <a:pt x="5797" y="26254"/>
                    <a:pt x="5907" y="26254"/>
                  </a:cubicBezTo>
                  <a:cubicBezTo>
                    <a:pt x="7989" y="26254"/>
                    <a:pt x="9386" y="24794"/>
                    <a:pt x="10241" y="23273"/>
                  </a:cubicBezTo>
                  <a:cubicBezTo>
                    <a:pt x="11442" y="21205"/>
                    <a:pt x="13510" y="19771"/>
                    <a:pt x="15812" y="19170"/>
                  </a:cubicBezTo>
                  <a:cubicBezTo>
                    <a:pt x="27854" y="16101"/>
                    <a:pt x="28654" y="5961"/>
                    <a:pt x="29455" y="3159"/>
                  </a:cubicBezTo>
                  <a:cubicBezTo>
                    <a:pt x="30172" y="725"/>
                    <a:pt x="26371" y="1"/>
                    <a:pt x="2159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9" name="Google Shape;4649;p82"/>
            <p:cNvSpPr/>
            <p:nvPr/>
          </p:nvSpPr>
          <p:spPr>
            <a:xfrm>
              <a:off x="3514350" y="1911350"/>
              <a:ext cx="198275" cy="92100"/>
            </a:xfrm>
            <a:custGeom>
              <a:avLst/>
              <a:gdLst/>
              <a:ahLst/>
              <a:cxnLst/>
              <a:rect l="l" t="t" r="r" b="b"/>
              <a:pathLst>
                <a:path w="7931" h="3684" extrusionOk="0">
                  <a:moveTo>
                    <a:pt x="6868" y="0"/>
                  </a:moveTo>
                  <a:cubicBezTo>
                    <a:pt x="5616" y="0"/>
                    <a:pt x="3503" y="653"/>
                    <a:pt x="2102" y="653"/>
                  </a:cubicBezTo>
                  <a:cubicBezTo>
                    <a:pt x="0" y="653"/>
                    <a:pt x="2602" y="2621"/>
                    <a:pt x="2602" y="2621"/>
                  </a:cubicBezTo>
                  <a:cubicBezTo>
                    <a:pt x="3106" y="3386"/>
                    <a:pt x="3746" y="3684"/>
                    <a:pt x="4405" y="3684"/>
                  </a:cubicBezTo>
                  <a:cubicBezTo>
                    <a:pt x="6103" y="3684"/>
                    <a:pt x="7930" y="1710"/>
                    <a:pt x="7906" y="653"/>
                  </a:cubicBezTo>
                  <a:cubicBezTo>
                    <a:pt x="7906" y="163"/>
                    <a:pt x="7495" y="0"/>
                    <a:pt x="686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0" name="Google Shape;4650;p82"/>
            <p:cNvSpPr/>
            <p:nvPr/>
          </p:nvSpPr>
          <p:spPr>
            <a:xfrm>
              <a:off x="2822175" y="1888950"/>
              <a:ext cx="124300" cy="100700"/>
            </a:xfrm>
            <a:custGeom>
              <a:avLst/>
              <a:gdLst/>
              <a:ahLst/>
              <a:cxnLst/>
              <a:rect l="l" t="t" r="r" b="b"/>
              <a:pathLst>
                <a:path w="4972" h="4028" extrusionOk="0">
                  <a:moveTo>
                    <a:pt x="1148" y="0"/>
                  </a:moveTo>
                  <a:cubicBezTo>
                    <a:pt x="1097" y="0"/>
                    <a:pt x="1037" y="5"/>
                    <a:pt x="968" y="14"/>
                  </a:cubicBezTo>
                  <a:cubicBezTo>
                    <a:pt x="1" y="148"/>
                    <a:pt x="101" y="1982"/>
                    <a:pt x="101" y="1982"/>
                  </a:cubicBezTo>
                  <a:cubicBezTo>
                    <a:pt x="389" y="3441"/>
                    <a:pt x="1350" y="4027"/>
                    <a:pt x="2165" y="4027"/>
                  </a:cubicBezTo>
                  <a:cubicBezTo>
                    <a:pt x="2767" y="4027"/>
                    <a:pt x="3290" y="3707"/>
                    <a:pt x="3403" y="3183"/>
                  </a:cubicBezTo>
                  <a:cubicBezTo>
                    <a:pt x="3520" y="2566"/>
                    <a:pt x="3912" y="2533"/>
                    <a:pt x="4275" y="2533"/>
                  </a:cubicBezTo>
                  <a:cubicBezTo>
                    <a:pt x="4319" y="2533"/>
                    <a:pt x="4362" y="2533"/>
                    <a:pt x="4405" y="2533"/>
                  </a:cubicBezTo>
                  <a:cubicBezTo>
                    <a:pt x="4714" y="2533"/>
                    <a:pt x="4971" y="2507"/>
                    <a:pt x="4971" y="2082"/>
                  </a:cubicBezTo>
                  <a:cubicBezTo>
                    <a:pt x="4938" y="1115"/>
                    <a:pt x="4604" y="748"/>
                    <a:pt x="2770" y="748"/>
                  </a:cubicBezTo>
                  <a:cubicBezTo>
                    <a:pt x="1097" y="748"/>
                    <a:pt x="1812" y="0"/>
                    <a:pt x="114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1" name="Google Shape;4651;p82"/>
            <p:cNvSpPr/>
            <p:nvPr/>
          </p:nvSpPr>
          <p:spPr>
            <a:xfrm>
              <a:off x="2739625" y="1739325"/>
              <a:ext cx="308775" cy="169200"/>
            </a:xfrm>
            <a:custGeom>
              <a:avLst/>
              <a:gdLst/>
              <a:ahLst/>
              <a:cxnLst/>
              <a:rect l="l" t="t" r="r" b="b"/>
              <a:pathLst>
                <a:path w="12351" h="6768" extrusionOk="0">
                  <a:moveTo>
                    <a:pt x="6120" y="1"/>
                  </a:moveTo>
                  <a:cubicBezTo>
                    <a:pt x="5774" y="1"/>
                    <a:pt x="5455" y="80"/>
                    <a:pt x="5204" y="262"/>
                  </a:cubicBezTo>
                  <a:cubicBezTo>
                    <a:pt x="3870" y="1229"/>
                    <a:pt x="1" y="295"/>
                    <a:pt x="634" y="2597"/>
                  </a:cubicBezTo>
                  <a:cubicBezTo>
                    <a:pt x="634" y="2597"/>
                    <a:pt x="1338" y="2473"/>
                    <a:pt x="2178" y="2473"/>
                  </a:cubicBezTo>
                  <a:cubicBezTo>
                    <a:pt x="3238" y="2473"/>
                    <a:pt x="4517" y="2671"/>
                    <a:pt x="4871" y="3564"/>
                  </a:cubicBezTo>
                  <a:cubicBezTo>
                    <a:pt x="5441" y="5054"/>
                    <a:pt x="6132" y="6243"/>
                    <a:pt x="7345" y="6243"/>
                  </a:cubicBezTo>
                  <a:cubicBezTo>
                    <a:pt x="7408" y="6243"/>
                    <a:pt x="7473" y="6239"/>
                    <a:pt x="7539" y="6233"/>
                  </a:cubicBezTo>
                  <a:cubicBezTo>
                    <a:pt x="8280" y="6159"/>
                    <a:pt x="8826" y="5982"/>
                    <a:pt x="9250" y="5982"/>
                  </a:cubicBezTo>
                  <a:cubicBezTo>
                    <a:pt x="9590" y="5982"/>
                    <a:pt x="9852" y="6095"/>
                    <a:pt x="10074" y="6466"/>
                  </a:cubicBezTo>
                  <a:cubicBezTo>
                    <a:pt x="10186" y="6673"/>
                    <a:pt x="10401" y="6768"/>
                    <a:pt x="10636" y="6768"/>
                  </a:cubicBezTo>
                  <a:cubicBezTo>
                    <a:pt x="11390" y="6768"/>
                    <a:pt x="12351" y="5796"/>
                    <a:pt x="10775" y="4398"/>
                  </a:cubicBezTo>
                  <a:cubicBezTo>
                    <a:pt x="8740" y="2563"/>
                    <a:pt x="7639" y="3931"/>
                    <a:pt x="8740" y="2563"/>
                  </a:cubicBezTo>
                  <a:cubicBezTo>
                    <a:pt x="9607" y="1480"/>
                    <a:pt x="7614" y="1"/>
                    <a:pt x="612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2" name="Google Shape;4652;p82"/>
            <p:cNvSpPr/>
            <p:nvPr/>
          </p:nvSpPr>
          <p:spPr>
            <a:xfrm>
              <a:off x="2771250" y="1526650"/>
              <a:ext cx="388700" cy="128700"/>
            </a:xfrm>
            <a:custGeom>
              <a:avLst/>
              <a:gdLst/>
              <a:ahLst/>
              <a:cxnLst/>
              <a:rect l="l" t="t" r="r" b="b"/>
              <a:pathLst>
                <a:path w="15548" h="5148" extrusionOk="0">
                  <a:moveTo>
                    <a:pt x="10718" y="0"/>
                  </a:moveTo>
                  <a:cubicBezTo>
                    <a:pt x="8726" y="0"/>
                    <a:pt x="6710" y="342"/>
                    <a:pt x="6341" y="963"/>
                  </a:cubicBezTo>
                  <a:cubicBezTo>
                    <a:pt x="5826" y="1806"/>
                    <a:pt x="4850" y="2436"/>
                    <a:pt x="4222" y="2436"/>
                  </a:cubicBezTo>
                  <a:cubicBezTo>
                    <a:pt x="3956" y="2436"/>
                    <a:pt x="3752" y="2322"/>
                    <a:pt x="3672" y="2064"/>
                  </a:cubicBezTo>
                  <a:cubicBezTo>
                    <a:pt x="3560" y="1648"/>
                    <a:pt x="2695" y="1408"/>
                    <a:pt x="1840" y="1408"/>
                  </a:cubicBezTo>
                  <a:cubicBezTo>
                    <a:pt x="914" y="1408"/>
                    <a:pt x="1" y="1689"/>
                    <a:pt x="70" y="2331"/>
                  </a:cubicBezTo>
                  <a:cubicBezTo>
                    <a:pt x="170" y="3532"/>
                    <a:pt x="4306" y="4866"/>
                    <a:pt x="4306" y="4866"/>
                  </a:cubicBezTo>
                  <a:cubicBezTo>
                    <a:pt x="4306" y="4866"/>
                    <a:pt x="5039" y="5148"/>
                    <a:pt x="6007" y="5148"/>
                  </a:cubicBezTo>
                  <a:cubicBezTo>
                    <a:pt x="6703" y="5148"/>
                    <a:pt x="7522" y="5002"/>
                    <a:pt x="8276" y="4499"/>
                  </a:cubicBezTo>
                  <a:cubicBezTo>
                    <a:pt x="10110" y="3265"/>
                    <a:pt x="9844" y="3131"/>
                    <a:pt x="11912" y="2898"/>
                  </a:cubicBezTo>
                  <a:cubicBezTo>
                    <a:pt x="13980" y="2631"/>
                    <a:pt x="15548" y="2498"/>
                    <a:pt x="14947" y="1063"/>
                  </a:cubicBezTo>
                  <a:cubicBezTo>
                    <a:pt x="14632" y="334"/>
                    <a:pt x="12686" y="0"/>
                    <a:pt x="107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3" name="Google Shape;4653;p82"/>
            <p:cNvSpPr/>
            <p:nvPr/>
          </p:nvSpPr>
          <p:spPr>
            <a:xfrm>
              <a:off x="2501125" y="1716275"/>
              <a:ext cx="96750" cy="49400"/>
            </a:xfrm>
            <a:custGeom>
              <a:avLst/>
              <a:gdLst/>
              <a:ahLst/>
              <a:cxnLst/>
              <a:rect l="l" t="t" r="r" b="b"/>
              <a:pathLst>
                <a:path w="3870" h="1976" extrusionOk="0">
                  <a:moveTo>
                    <a:pt x="1355" y="0"/>
                  </a:moveTo>
                  <a:cubicBezTo>
                    <a:pt x="589" y="0"/>
                    <a:pt x="0" y="617"/>
                    <a:pt x="0" y="617"/>
                  </a:cubicBezTo>
                  <a:cubicBezTo>
                    <a:pt x="0" y="617"/>
                    <a:pt x="0" y="1975"/>
                    <a:pt x="1030" y="1975"/>
                  </a:cubicBezTo>
                  <a:cubicBezTo>
                    <a:pt x="1271" y="1975"/>
                    <a:pt x="1568" y="1901"/>
                    <a:pt x="1935" y="1718"/>
                  </a:cubicBezTo>
                  <a:cubicBezTo>
                    <a:pt x="3870" y="717"/>
                    <a:pt x="2402" y="116"/>
                    <a:pt x="1568" y="16"/>
                  </a:cubicBezTo>
                  <a:cubicBezTo>
                    <a:pt x="1496" y="5"/>
                    <a:pt x="1425" y="0"/>
                    <a:pt x="135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4" name="Google Shape;4654;p82"/>
            <p:cNvSpPr/>
            <p:nvPr/>
          </p:nvSpPr>
          <p:spPr>
            <a:xfrm>
              <a:off x="2587850" y="1590400"/>
              <a:ext cx="115100" cy="40475"/>
            </a:xfrm>
            <a:custGeom>
              <a:avLst/>
              <a:gdLst/>
              <a:ahLst/>
              <a:cxnLst/>
              <a:rect l="l" t="t" r="r" b="b"/>
              <a:pathLst>
                <a:path w="4604" h="1619" extrusionOk="0">
                  <a:moveTo>
                    <a:pt x="2873" y="1"/>
                  </a:moveTo>
                  <a:cubicBezTo>
                    <a:pt x="2577" y="1"/>
                    <a:pt x="2234" y="44"/>
                    <a:pt x="1835" y="148"/>
                  </a:cubicBezTo>
                  <a:cubicBezTo>
                    <a:pt x="1835" y="148"/>
                    <a:pt x="1" y="281"/>
                    <a:pt x="501" y="1249"/>
                  </a:cubicBezTo>
                  <a:cubicBezTo>
                    <a:pt x="632" y="1521"/>
                    <a:pt x="1015" y="1619"/>
                    <a:pt x="1497" y="1619"/>
                  </a:cubicBezTo>
                  <a:cubicBezTo>
                    <a:pt x="2727" y="1619"/>
                    <a:pt x="4604" y="982"/>
                    <a:pt x="4604" y="982"/>
                  </a:cubicBezTo>
                  <a:cubicBezTo>
                    <a:pt x="4604" y="982"/>
                    <a:pt x="4285" y="1"/>
                    <a:pt x="287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5" name="Google Shape;4655;p82"/>
            <p:cNvSpPr/>
            <p:nvPr/>
          </p:nvSpPr>
          <p:spPr>
            <a:xfrm>
              <a:off x="2574425" y="1643225"/>
              <a:ext cx="69500" cy="39025"/>
            </a:xfrm>
            <a:custGeom>
              <a:avLst/>
              <a:gdLst/>
              <a:ahLst/>
              <a:cxnLst/>
              <a:rect l="l" t="t" r="r" b="b"/>
              <a:pathLst>
                <a:path w="2780" h="1561" extrusionOk="0">
                  <a:moveTo>
                    <a:pt x="1744" y="1"/>
                  </a:moveTo>
                  <a:cubicBezTo>
                    <a:pt x="937" y="1"/>
                    <a:pt x="0" y="517"/>
                    <a:pt x="438" y="1471"/>
                  </a:cubicBezTo>
                  <a:cubicBezTo>
                    <a:pt x="438" y="1471"/>
                    <a:pt x="853" y="1560"/>
                    <a:pt x="1331" y="1560"/>
                  </a:cubicBezTo>
                  <a:cubicBezTo>
                    <a:pt x="1945" y="1560"/>
                    <a:pt x="2664" y="1412"/>
                    <a:pt x="2739" y="737"/>
                  </a:cubicBezTo>
                  <a:cubicBezTo>
                    <a:pt x="2780" y="238"/>
                    <a:pt x="2292" y="1"/>
                    <a:pt x="174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6" name="Google Shape;4656;p82"/>
            <p:cNvSpPr/>
            <p:nvPr/>
          </p:nvSpPr>
          <p:spPr>
            <a:xfrm>
              <a:off x="2834525" y="1678900"/>
              <a:ext cx="69575" cy="39125"/>
            </a:xfrm>
            <a:custGeom>
              <a:avLst/>
              <a:gdLst/>
              <a:ahLst/>
              <a:cxnLst/>
              <a:rect l="l" t="t" r="r" b="b"/>
              <a:pathLst>
                <a:path w="2783" h="1565" extrusionOk="0">
                  <a:moveTo>
                    <a:pt x="1764" y="1"/>
                  </a:moveTo>
                  <a:cubicBezTo>
                    <a:pt x="953" y="1"/>
                    <a:pt x="1" y="517"/>
                    <a:pt x="441" y="1478"/>
                  </a:cubicBezTo>
                  <a:cubicBezTo>
                    <a:pt x="441" y="1478"/>
                    <a:pt x="843" y="1565"/>
                    <a:pt x="1312" y="1565"/>
                  </a:cubicBezTo>
                  <a:cubicBezTo>
                    <a:pt x="1931" y="1565"/>
                    <a:pt x="2667" y="1413"/>
                    <a:pt x="2743" y="711"/>
                  </a:cubicBezTo>
                  <a:cubicBezTo>
                    <a:pt x="2783" y="230"/>
                    <a:pt x="2305" y="1"/>
                    <a:pt x="176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7" name="Google Shape;4657;p82"/>
            <p:cNvSpPr/>
            <p:nvPr/>
          </p:nvSpPr>
          <p:spPr>
            <a:xfrm>
              <a:off x="2713675" y="1664075"/>
              <a:ext cx="69525" cy="39000"/>
            </a:xfrm>
            <a:custGeom>
              <a:avLst/>
              <a:gdLst/>
              <a:ahLst/>
              <a:cxnLst/>
              <a:rect l="l" t="t" r="r" b="b"/>
              <a:pathLst>
                <a:path w="2781" h="1560" extrusionOk="0">
                  <a:moveTo>
                    <a:pt x="1745" y="1"/>
                  </a:moveTo>
                  <a:cubicBezTo>
                    <a:pt x="937" y="1"/>
                    <a:pt x="1" y="516"/>
                    <a:pt x="438" y="1471"/>
                  </a:cubicBezTo>
                  <a:cubicBezTo>
                    <a:pt x="438" y="1471"/>
                    <a:pt x="853" y="1560"/>
                    <a:pt x="1331" y="1560"/>
                  </a:cubicBezTo>
                  <a:cubicBezTo>
                    <a:pt x="1946" y="1560"/>
                    <a:pt x="2665" y="1412"/>
                    <a:pt x="2740" y="737"/>
                  </a:cubicBezTo>
                  <a:cubicBezTo>
                    <a:pt x="2780" y="238"/>
                    <a:pt x="2292" y="1"/>
                    <a:pt x="174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8" name="Google Shape;4658;p82"/>
            <p:cNvSpPr/>
            <p:nvPr/>
          </p:nvSpPr>
          <p:spPr>
            <a:xfrm>
              <a:off x="2450100" y="1652650"/>
              <a:ext cx="69900" cy="39025"/>
            </a:xfrm>
            <a:custGeom>
              <a:avLst/>
              <a:gdLst/>
              <a:ahLst/>
              <a:cxnLst/>
              <a:rect l="l" t="t" r="r" b="b"/>
              <a:pathLst>
                <a:path w="2796" h="1561" extrusionOk="0">
                  <a:moveTo>
                    <a:pt x="1776" y="0"/>
                  </a:moveTo>
                  <a:cubicBezTo>
                    <a:pt x="963" y="0"/>
                    <a:pt x="0" y="521"/>
                    <a:pt x="440" y="1461"/>
                  </a:cubicBezTo>
                  <a:cubicBezTo>
                    <a:pt x="440" y="1461"/>
                    <a:pt x="882" y="1561"/>
                    <a:pt x="1378" y="1561"/>
                  </a:cubicBezTo>
                  <a:cubicBezTo>
                    <a:pt x="1991" y="1561"/>
                    <a:pt x="2687" y="1408"/>
                    <a:pt x="2742" y="727"/>
                  </a:cubicBezTo>
                  <a:cubicBezTo>
                    <a:pt x="2795" y="232"/>
                    <a:pt x="2319" y="0"/>
                    <a:pt x="177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9" name="Google Shape;4659;p82"/>
            <p:cNvSpPr/>
            <p:nvPr/>
          </p:nvSpPr>
          <p:spPr>
            <a:xfrm>
              <a:off x="3446800" y="2135300"/>
              <a:ext cx="627975" cy="838125"/>
            </a:xfrm>
            <a:custGeom>
              <a:avLst/>
              <a:gdLst/>
              <a:ahLst/>
              <a:cxnLst/>
              <a:rect l="l" t="t" r="r" b="b"/>
              <a:pathLst>
                <a:path w="25119" h="33525" fill="none" extrusionOk="0">
                  <a:moveTo>
                    <a:pt x="0" y="33525"/>
                  </a:moveTo>
                  <a:lnTo>
                    <a:pt x="0" y="33525"/>
                  </a:lnTo>
                  <a:cubicBezTo>
                    <a:pt x="3003" y="9874"/>
                    <a:pt x="14077" y="7139"/>
                    <a:pt x="25118" y="1"/>
                  </a:cubicBezTo>
                  <a:lnTo>
                    <a:pt x="25118" y="1"/>
                  </a:lnTo>
                </a:path>
              </a:pathLst>
            </a:custGeom>
            <a:noFill/>
            <a:ln w="24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0" name="Google Shape;4660;p82"/>
            <p:cNvSpPr/>
            <p:nvPr/>
          </p:nvSpPr>
          <p:spPr>
            <a:xfrm>
              <a:off x="4156475" y="2190350"/>
              <a:ext cx="858975" cy="553750"/>
            </a:xfrm>
            <a:custGeom>
              <a:avLst/>
              <a:gdLst/>
              <a:ahLst/>
              <a:cxnLst/>
              <a:rect l="l" t="t" r="r" b="b"/>
              <a:pathLst>
                <a:path w="34359" h="22150" fill="none" extrusionOk="0">
                  <a:moveTo>
                    <a:pt x="0" y="0"/>
                  </a:moveTo>
                  <a:lnTo>
                    <a:pt x="0" y="0"/>
                  </a:lnTo>
                  <a:cubicBezTo>
                    <a:pt x="13110" y="834"/>
                    <a:pt x="25085" y="7806"/>
                    <a:pt x="32223" y="18847"/>
                  </a:cubicBezTo>
                  <a:lnTo>
                    <a:pt x="34358" y="22149"/>
                  </a:lnTo>
                </a:path>
              </a:pathLst>
            </a:custGeom>
            <a:noFill/>
            <a:ln w="24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1" name="Google Shape;4661;p82"/>
            <p:cNvSpPr/>
            <p:nvPr/>
          </p:nvSpPr>
          <p:spPr>
            <a:xfrm>
              <a:off x="4156475" y="1662475"/>
              <a:ext cx="697175" cy="457000"/>
            </a:xfrm>
            <a:custGeom>
              <a:avLst/>
              <a:gdLst/>
              <a:ahLst/>
              <a:cxnLst/>
              <a:rect l="l" t="t" r="r" b="b"/>
              <a:pathLst>
                <a:path w="27887" h="18280" fill="none" extrusionOk="0">
                  <a:moveTo>
                    <a:pt x="0" y="18280"/>
                  </a:moveTo>
                  <a:lnTo>
                    <a:pt x="0" y="18280"/>
                  </a:lnTo>
                  <a:cubicBezTo>
                    <a:pt x="4904" y="6838"/>
                    <a:pt x="10808" y="767"/>
                    <a:pt x="23951" y="167"/>
                  </a:cubicBezTo>
                  <a:lnTo>
                    <a:pt x="27887" y="0"/>
                  </a:lnTo>
                </a:path>
              </a:pathLst>
            </a:custGeom>
            <a:noFill/>
            <a:ln w="24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2" name="Google Shape;4662;p82"/>
            <p:cNvSpPr/>
            <p:nvPr/>
          </p:nvSpPr>
          <p:spPr>
            <a:xfrm>
              <a:off x="2646225" y="1855925"/>
              <a:ext cx="25" cy="25"/>
            </a:xfrm>
            <a:custGeom>
              <a:avLst/>
              <a:gdLst/>
              <a:ahLst/>
              <a:cxnLst/>
              <a:rect l="l" t="t" r="r" b="b"/>
              <a:pathLst>
                <a:path w="1" h="1" extrusionOk="0">
                  <a:moveTo>
                    <a:pt x="1" y="1"/>
                  </a:move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3" name="Google Shape;4663;p82"/>
            <p:cNvSpPr/>
            <p:nvPr/>
          </p:nvSpPr>
          <p:spPr>
            <a:xfrm>
              <a:off x="2667075" y="1217975"/>
              <a:ext cx="2203275" cy="509550"/>
            </a:xfrm>
            <a:custGeom>
              <a:avLst/>
              <a:gdLst/>
              <a:ahLst/>
              <a:cxnLst/>
              <a:rect l="l" t="t" r="r" b="b"/>
              <a:pathLst>
                <a:path w="88131" h="20382" fill="none" extrusionOk="0">
                  <a:moveTo>
                    <a:pt x="1" y="19081"/>
                  </a:moveTo>
                  <a:lnTo>
                    <a:pt x="1" y="19081"/>
                  </a:lnTo>
                  <a:cubicBezTo>
                    <a:pt x="30989" y="1"/>
                    <a:pt x="61845" y="1"/>
                    <a:pt x="78957" y="12510"/>
                  </a:cubicBezTo>
                  <a:lnTo>
                    <a:pt x="88130" y="20382"/>
                  </a:lnTo>
                </a:path>
              </a:pathLst>
            </a:custGeom>
            <a:noFill/>
            <a:ln w="24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4" name="Google Shape;4664;p82"/>
            <p:cNvSpPr/>
            <p:nvPr/>
          </p:nvSpPr>
          <p:spPr>
            <a:xfrm>
              <a:off x="4502550" y="3504000"/>
              <a:ext cx="105925" cy="71550"/>
            </a:xfrm>
            <a:custGeom>
              <a:avLst/>
              <a:gdLst/>
              <a:ahLst/>
              <a:cxnLst/>
              <a:rect l="l" t="t" r="r" b="b"/>
              <a:pathLst>
                <a:path w="4237" h="2862" extrusionOk="0">
                  <a:moveTo>
                    <a:pt x="3924" y="0"/>
                  </a:moveTo>
                  <a:cubicBezTo>
                    <a:pt x="3875" y="0"/>
                    <a:pt x="3823" y="19"/>
                    <a:pt x="3770" y="59"/>
                  </a:cubicBezTo>
                  <a:lnTo>
                    <a:pt x="134" y="2360"/>
                  </a:lnTo>
                  <a:cubicBezTo>
                    <a:pt x="34" y="2427"/>
                    <a:pt x="1" y="2560"/>
                    <a:pt x="67" y="2694"/>
                  </a:cubicBezTo>
                  <a:lnTo>
                    <a:pt x="101" y="2760"/>
                  </a:lnTo>
                  <a:cubicBezTo>
                    <a:pt x="165" y="2825"/>
                    <a:pt x="244" y="2862"/>
                    <a:pt x="318" y="2862"/>
                  </a:cubicBezTo>
                  <a:cubicBezTo>
                    <a:pt x="359" y="2862"/>
                    <a:pt x="399" y="2851"/>
                    <a:pt x="434" y="2827"/>
                  </a:cubicBezTo>
                  <a:lnTo>
                    <a:pt x="4104" y="526"/>
                  </a:lnTo>
                  <a:cubicBezTo>
                    <a:pt x="4204" y="459"/>
                    <a:pt x="4237" y="325"/>
                    <a:pt x="4170" y="192"/>
                  </a:cubicBezTo>
                  <a:lnTo>
                    <a:pt x="4104" y="125"/>
                  </a:lnTo>
                  <a:cubicBezTo>
                    <a:pt x="4063" y="44"/>
                    <a:pt x="3998" y="0"/>
                    <a:pt x="392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5" name="Google Shape;4665;p82"/>
            <p:cNvSpPr/>
            <p:nvPr/>
          </p:nvSpPr>
          <p:spPr>
            <a:xfrm>
              <a:off x="4570100" y="3486475"/>
              <a:ext cx="58400" cy="51350"/>
            </a:xfrm>
            <a:custGeom>
              <a:avLst/>
              <a:gdLst/>
              <a:ahLst/>
              <a:cxnLst/>
              <a:rect l="l" t="t" r="r" b="b"/>
              <a:pathLst>
                <a:path w="2336" h="2054" extrusionOk="0">
                  <a:moveTo>
                    <a:pt x="1174" y="0"/>
                  </a:moveTo>
                  <a:cubicBezTo>
                    <a:pt x="988" y="0"/>
                    <a:pt x="801" y="52"/>
                    <a:pt x="634" y="159"/>
                  </a:cubicBezTo>
                  <a:cubicBezTo>
                    <a:pt x="134" y="459"/>
                    <a:pt x="1" y="1093"/>
                    <a:pt x="301" y="1593"/>
                  </a:cubicBezTo>
                  <a:cubicBezTo>
                    <a:pt x="493" y="1892"/>
                    <a:pt x="820" y="2054"/>
                    <a:pt x="1163" y="2054"/>
                  </a:cubicBezTo>
                  <a:cubicBezTo>
                    <a:pt x="1356" y="2054"/>
                    <a:pt x="1554" y="2002"/>
                    <a:pt x="1735" y="1894"/>
                  </a:cubicBezTo>
                  <a:cubicBezTo>
                    <a:pt x="2202" y="1593"/>
                    <a:pt x="2336" y="960"/>
                    <a:pt x="2035" y="493"/>
                  </a:cubicBezTo>
                  <a:cubicBezTo>
                    <a:pt x="1842" y="170"/>
                    <a:pt x="1510" y="0"/>
                    <a:pt x="1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6" name="Google Shape;4666;p82"/>
            <p:cNvSpPr/>
            <p:nvPr/>
          </p:nvSpPr>
          <p:spPr>
            <a:xfrm>
              <a:off x="4209850" y="3482675"/>
              <a:ext cx="103425" cy="75375"/>
            </a:xfrm>
            <a:custGeom>
              <a:avLst/>
              <a:gdLst/>
              <a:ahLst/>
              <a:cxnLst/>
              <a:rect l="l" t="t" r="r" b="b"/>
              <a:pathLst>
                <a:path w="4137" h="3015" extrusionOk="0">
                  <a:moveTo>
                    <a:pt x="320" y="0"/>
                  </a:moveTo>
                  <a:cubicBezTo>
                    <a:pt x="246" y="0"/>
                    <a:pt x="173" y="33"/>
                    <a:pt x="134" y="111"/>
                  </a:cubicBezTo>
                  <a:lnTo>
                    <a:pt x="67" y="178"/>
                  </a:lnTo>
                  <a:cubicBezTo>
                    <a:pt x="0" y="278"/>
                    <a:pt x="34" y="445"/>
                    <a:pt x="134" y="511"/>
                  </a:cubicBezTo>
                  <a:lnTo>
                    <a:pt x="3670" y="2980"/>
                  </a:lnTo>
                  <a:cubicBezTo>
                    <a:pt x="3717" y="3003"/>
                    <a:pt x="3764" y="3014"/>
                    <a:pt x="3808" y="3014"/>
                  </a:cubicBezTo>
                  <a:cubicBezTo>
                    <a:pt x="3889" y="3014"/>
                    <a:pt x="3960" y="2978"/>
                    <a:pt x="4003" y="2913"/>
                  </a:cubicBezTo>
                  <a:lnTo>
                    <a:pt x="4070" y="2813"/>
                  </a:lnTo>
                  <a:cubicBezTo>
                    <a:pt x="4137" y="2713"/>
                    <a:pt x="4137" y="2579"/>
                    <a:pt x="4003" y="2479"/>
                  </a:cubicBezTo>
                  <a:lnTo>
                    <a:pt x="467" y="44"/>
                  </a:lnTo>
                  <a:cubicBezTo>
                    <a:pt x="426" y="17"/>
                    <a:pt x="373" y="0"/>
                    <a:pt x="3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7" name="Google Shape;4667;p82"/>
            <p:cNvSpPr/>
            <p:nvPr/>
          </p:nvSpPr>
          <p:spPr>
            <a:xfrm>
              <a:off x="4189825" y="3464950"/>
              <a:ext cx="58400" cy="51475"/>
            </a:xfrm>
            <a:custGeom>
              <a:avLst/>
              <a:gdLst/>
              <a:ahLst/>
              <a:cxnLst/>
              <a:rect l="l" t="t" r="r" b="b"/>
              <a:pathLst>
                <a:path w="2336" h="2059" extrusionOk="0">
                  <a:moveTo>
                    <a:pt x="1162" y="1"/>
                  </a:moveTo>
                  <a:cubicBezTo>
                    <a:pt x="837" y="1"/>
                    <a:pt x="521" y="162"/>
                    <a:pt x="334" y="453"/>
                  </a:cubicBezTo>
                  <a:cubicBezTo>
                    <a:pt x="1" y="920"/>
                    <a:pt x="101" y="1554"/>
                    <a:pt x="568" y="1887"/>
                  </a:cubicBezTo>
                  <a:cubicBezTo>
                    <a:pt x="746" y="2002"/>
                    <a:pt x="948" y="2058"/>
                    <a:pt x="1148" y="2058"/>
                  </a:cubicBezTo>
                  <a:cubicBezTo>
                    <a:pt x="1474" y="2058"/>
                    <a:pt x="1796" y="1910"/>
                    <a:pt x="2002" y="1621"/>
                  </a:cubicBezTo>
                  <a:cubicBezTo>
                    <a:pt x="2336" y="1154"/>
                    <a:pt x="2202" y="520"/>
                    <a:pt x="1735" y="186"/>
                  </a:cubicBezTo>
                  <a:cubicBezTo>
                    <a:pt x="1559" y="60"/>
                    <a:pt x="1359" y="1"/>
                    <a:pt x="11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8" name="Google Shape;4668;p82"/>
            <p:cNvSpPr/>
            <p:nvPr/>
          </p:nvSpPr>
          <p:spPr>
            <a:xfrm>
              <a:off x="4337425" y="3408550"/>
              <a:ext cx="44225" cy="117150"/>
            </a:xfrm>
            <a:custGeom>
              <a:avLst/>
              <a:gdLst/>
              <a:ahLst/>
              <a:cxnLst/>
              <a:rect l="l" t="t" r="r" b="b"/>
              <a:pathLst>
                <a:path w="1769" h="4686" extrusionOk="0">
                  <a:moveTo>
                    <a:pt x="355" y="1"/>
                  </a:moveTo>
                  <a:cubicBezTo>
                    <a:pt x="337" y="1"/>
                    <a:pt x="319" y="3"/>
                    <a:pt x="301" y="7"/>
                  </a:cubicBezTo>
                  <a:lnTo>
                    <a:pt x="201" y="40"/>
                  </a:lnTo>
                  <a:cubicBezTo>
                    <a:pt x="68" y="74"/>
                    <a:pt x="1" y="207"/>
                    <a:pt x="34" y="341"/>
                  </a:cubicBezTo>
                  <a:lnTo>
                    <a:pt x="1168" y="4510"/>
                  </a:lnTo>
                  <a:cubicBezTo>
                    <a:pt x="1196" y="4621"/>
                    <a:pt x="1292" y="4686"/>
                    <a:pt x="1400" y="4686"/>
                  </a:cubicBezTo>
                  <a:cubicBezTo>
                    <a:pt x="1423" y="4686"/>
                    <a:pt x="1446" y="4683"/>
                    <a:pt x="1469" y="4677"/>
                  </a:cubicBezTo>
                  <a:lnTo>
                    <a:pt x="1569" y="4644"/>
                  </a:lnTo>
                  <a:cubicBezTo>
                    <a:pt x="1702" y="4610"/>
                    <a:pt x="1769" y="4477"/>
                    <a:pt x="1735" y="4344"/>
                  </a:cubicBezTo>
                  <a:lnTo>
                    <a:pt x="601" y="174"/>
                  </a:lnTo>
                  <a:cubicBezTo>
                    <a:pt x="572" y="87"/>
                    <a:pt x="469" y="1"/>
                    <a:pt x="35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9" name="Google Shape;4669;p82"/>
            <p:cNvSpPr/>
            <p:nvPr/>
          </p:nvSpPr>
          <p:spPr>
            <a:xfrm>
              <a:off x="4317425" y="3391250"/>
              <a:ext cx="56725" cy="51575"/>
            </a:xfrm>
            <a:custGeom>
              <a:avLst/>
              <a:gdLst/>
              <a:ahLst/>
              <a:cxnLst/>
              <a:rect l="l" t="t" r="r" b="b"/>
              <a:pathLst>
                <a:path w="2269" h="2063" extrusionOk="0">
                  <a:moveTo>
                    <a:pt x="1134" y="1"/>
                  </a:moveTo>
                  <a:cubicBezTo>
                    <a:pt x="1047" y="1"/>
                    <a:pt x="958" y="11"/>
                    <a:pt x="868" y="32"/>
                  </a:cubicBezTo>
                  <a:cubicBezTo>
                    <a:pt x="334" y="199"/>
                    <a:pt x="0" y="766"/>
                    <a:pt x="134" y="1300"/>
                  </a:cubicBezTo>
                  <a:cubicBezTo>
                    <a:pt x="276" y="1754"/>
                    <a:pt x="707" y="2063"/>
                    <a:pt x="1162" y="2063"/>
                  </a:cubicBezTo>
                  <a:cubicBezTo>
                    <a:pt x="1241" y="2063"/>
                    <a:pt x="1322" y="2053"/>
                    <a:pt x="1401" y="2033"/>
                  </a:cubicBezTo>
                  <a:cubicBezTo>
                    <a:pt x="1968" y="1867"/>
                    <a:pt x="2269" y="1300"/>
                    <a:pt x="2135" y="766"/>
                  </a:cubicBezTo>
                  <a:cubicBezTo>
                    <a:pt x="1995" y="289"/>
                    <a:pt x="1595" y="1"/>
                    <a:pt x="113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0" name="Google Shape;4670;p82"/>
            <p:cNvSpPr/>
            <p:nvPr/>
          </p:nvSpPr>
          <p:spPr>
            <a:xfrm>
              <a:off x="4443350" y="3399325"/>
              <a:ext cx="54225" cy="113875"/>
            </a:xfrm>
            <a:custGeom>
              <a:avLst/>
              <a:gdLst/>
              <a:ahLst/>
              <a:cxnLst/>
              <a:rect l="l" t="t" r="r" b="b"/>
              <a:pathLst>
                <a:path w="2169" h="4555" extrusionOk="0">
                  <a:moveTo>
                    <a:pt x="1813" y="1"/>
                  </a:moveTo>
                  <a:cubicBezTo>
                    <a:pt x="1723" y="1"/>
                    <a:pt x="1623" y="60"/>
                    <a:pt x="1568" y="143"/>
                  </a:cubicBezTo>
                  <a:lnTo>
                    <a:pt x="67" y="4179"/>
                  </a:lnTo>
                  <a:cubicBezTo>
                    <a:pt x="0" y="4312"/>
                    <a:pt x="67" y="4446"/>
                    <a:pt x="200" y="4512"/>
                  </a:cubicBezTo>
                  <a:lnTo>
                    <a:pt x="300" y="4546"/>
                  </a:lnTo>
                  <a:cubicBezTo>
                    <a:pt x="318" y="4552"/>
                    <a:pt x="338" y="4554"/>
                    <a:pt x="359" y="4554"/>
                  </a:cubicBezTo>
                  <a:cubicBezTo>
                    <a:pt x="455" y="4554"/>
                    <a:pt x="573" y="4495"/>
                    <a:pt x="601" y="4412"/>
                  </a:cubicBezTo>
                  <a:lnTo>
                    <a:pt x="2102" y="343"/>
                  </a:lnTo>
                  <a:cubicBezTo>
                    <a:pt x="2168" y="243"/>
                    <a:pt x="2102" y="109"/>
                    <a:pt x="1968" y="43"/>
                  </a:cubicBezTo>
                  <a:lnTo>
                    <a:pt x="1868" y="9"/>
                  </a:lnTo>
                  <a:cubicBezTo>
                    <a:pt x="1851" y="3"/>
                    <a:pt x="1832" y="1"/>
                    <a:pt x="181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1" name="Google Shape;4671;p82"/>
            <p:cNvSpPr/>
            <p:nvPr/>
          </p:nvSpPr>
          <p:spPr>
            <a:xfrm>
              <a:off x="4460025" y="3382025"/>
              <a:ext cx="57575" cy="50900"/>
            </a:xfrm>
            <a:custGeom>
              <a:avLst/>
              <a:gdLst/>
              <a:ahLst/>
              <a:cxnLst/>
              <a:rect l="l" t="t" r="r" b="b"/>
              <a:pathLst>
                <a:path w="2303" h="2036" extrusionOk="0">
                  <a:moveTo>
                    <a:pt x="1140" y="1"/>
                  </a:moveTo>
                  <a:cubicBezTo>
                    <a:pt x="731" y="1"/>
                    <a:pt x="356" y="254"/>
                    <a:pt x="201" y="668"/>
                  </a:cubicBezTo>
                  <a:cubicBezTo>
                    <a:pt x="0" y="1202"/>
                    <a:pt x="267" y="1769"/>
                    <a:pt x="801" y="1969"/>
                  </a:cubicBezTo>
                  <a:cubicBezTo>
                    <a:pt x="921" y="2014"/>
                    <a:pt x="1043" y="2035"/>
                    <a:pt x="1162" y="2035"/>
                  </a:cubicBezTo>
                  <a:cubicBezTo>
                    <a:pt x="1571" y="2035"/>
                    <a:pt x="1947" y="1782"/>
                    <a:pt x="2102" y="1368"/>
                  </a:cubicBezTo>
                  <a:cubicBezTo>
                    <a:pt x="2302" y="835"/>
                    <a:pt x="2035" y="268"/>
                    <a:pt x="1501" y="67"/>
                  </a:cubicBezTo>
                  <a:cubicBezTo>
                    <a:pt x="1381" y="22"/>
                    <a:pt x="1259" y="1"/>
                    <a:pt x="114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2" name="Google Shape;4672;p82"/>
            <p:cNvSpPr/>
            <p:nvPr/>
          </p:nvSpPr>
          <p:spPr>
            <a:xfrm>
              <a:off x="4223175" y="3700600"/>
              <a:ext cx="106775" cy="71775"/>
            </a:xfrm>
            <a:custGeom>
              <a:avLst/>
              <a:gdLst/>
              <a:ahLst/>
              <a:cxnLst/>
              <a:rect l="l" t="t" r="r" b="b"/>
              <a:pathLst>
                <a:path w="4271" h="2871" extrusionOk="0">
                  <a:moveTo>
                    <a:pt x="3920" y="0"/>
                  </a:moveTo>
                  <a:cubicBezTo>
                    <a:pt x="3878" y="0"/>
                    <a:pt x="3837" y="11"/>
                    <a:pt x="3804" y="34"/>
                  </a:cubicBezTo>
                  <a:lnTo>
                    <a:pt x="168" y="2335"/>
                  </a:lnTo>
                  <a:cubicBezTo>
                    <a:pt x="34" y="2435"/>
                    <a:pt x="1" y="2569"/>
                    <a:pt x="101" y="2669"/>
                  </a:cubicBezTo>
                  <a:lnTo>
                    <a:pt x="134" y="2769"/>
                  </a:lnTo>
                  <a:cubicBezTo>
                    <a:pt x="177" y="2833"/>
                    <a:pt x="262" y="2870"/>
                    <a:pt x="344" y="2870"/>
                  </a:cubicBezTo>
                  <a:cubicBezTo>
                    <a:pt x="389" y="2870"/>
                    <a:pt x="433" y="2859"/>
                    <a:pt x="468" y="2836"/>
                  </a:cubicBezTo>
                  <a:lnTo>
                    <a:pt x="4104" y="534"/>
                  </a:lnTo>
                  <a:cubicBezTo>
                    <a:pt x="4237" y="467"/>
                    <a:pt x="4271" y="300"/>
                    <a:pt x="4204" y="200"/>
                  </a:cubicBezTo>
                  <a:lnTo>
                    <a:pt x="4137" y="134"/>
                  </a:lnTo>
                  <a:cubicBezTo>
                    <a:pt x="4093" y="45"/>
                    <a:pt x="4004" y="0"/>
                    <a:pt x="39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3" name="Google Shape;4673;p82"/>
            <p:cNvSpPr/>
            <p:nvPr/>
          </p:nvSpPr>
          <p:spPr>
            <a:xfrm>
              <a:off x="4203175" y="3738525"/>
              <a:ext cx="58400" cy="51750"/>
            </a:xfrm>
            <a:custGeom>
              <a:avLst/>
              <a:gdLst/>
              <a:ahLst/>
              <a:cxnLst/>
              <a:rect l="l" t="t" r="r" b="b"/>
              <a:pathLst>
                <a:path w="2336" h="2070" extrusionOk="0">
                  <a:moveTo>
                    <a:pt x="1152" y="0"/>
                  </a:moveTo>
                  <a:cubicBezTo>
                    <a:pt x="974" y="0"/>
                    <a:pt x="794" y="48"/>
                    <a:pt x="634" y="151"/>
                  </a:cubicBezTo>
                  <a:cubicBezTo>
                    <a:pt x="167" y="485"/>
                    <a:pt x="0" y="1118"/>
                    <a:pt x="301" y="1585"/>
                  </a:cubicBezTo>
                  <a:cubicBezTo>
                    <a:pt x="498" y="1892"/>
                    <a:pt x="840" y="2070"/>
                    <a:pt x="1193" y="2070"/>
                  </a:cubicBezTo>
                  <a:cubicBezTo>
                    <a:pt x="1377" y="2070"/>
                    <a:pt x="1564" y="2022"/>
                    <a:pt x="1735" y="1919"/>
                  </a:cubicBezTo>
                  <a:cubicBezTo>
                    <a:pt x="2202" y="1585"/>
                    <a:pt x="2335" y="952"/>
                    <a:pt x="2035" y="485"/>
                  </a:cubicBezTo>
                  <a:cubicBezTo>
                    <a:pt x="1838" y="177"/>
                    <a:pt x="1496" y="0"/>
                    <a:pt x="115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4" name="Google Shape;4674;p82"/>
            <p:cNvSpPr/>
            <p:nvPr/>
          </p:nvSpPr>
          <p:spPr>
            <a:xfrm>
              <a:off x="4487550" y="3712900"/>
              <a:ext cx="88425" cy="92175"/>
            </a:xfrm>
            <a:custGeom>
              <a:avLst/>
              <a:gdLst/>
              <a:ahLst/>
              <a:cxnLst/>
              <a:rect l="l" t="t" r="r" b="b"/>
              <a:pathLst>
                <a:path w="3537" h="3687" extrusionOk="0">
                  <a:moveTo>
                    <a:pt x="334" y="0"/>
                  </a:moveTo>
                  <a:cubicBezTo>
                    <a:pt x="275" y="0"/>
                    <a:pt x="217" y="25"/>
                    <a:pt x="167" y="75"/>
                  </a:cubicBezTo>
                  <a:lnTo>
                    <a:pt x="100" y="142"/>
                  </a:lnTo>
                  <a:cubicBezTo>
                    <a:pt x="0" y="209"/>
                    <a:pt x="0" y="375"/>
                    <a:pt x="67" y="476"/>
                  </a:cubicBezTo>
                  <a:lnTo>
                    <a:pt x="3036" y="3611"/>
                  </a:lnTo>
                  <a:cubicBezTo>
                    <a:pt x="3086" y="3661"/>
                    <a:pt x="3144" y="3686"/>
                    <a:pt x="3202" y="3686"/>
                  </a:cubicBezTo>
                  <a:cubicBezTo>
                    <a:pt x="3261" y="3686"/>
                    <a:pt x="3319" y="3661"/>
                    <a:pt x="3369" y="3611"/>
                  </a:cubicBezTo>
                  <a:lnTo>
                    <a:pt x="3436" y="3544"/>
                  </a:lnTo>
                  <a:cubicBezTo>
                    <a:pt x="3536" y="3478"/>
                    <a:pt x="3536" y="3311"/>
                    <a:pt x="3469" y="3211"/>
                  </a:cubicBezTo>
                  <a:lnTo>
                    <a:pt x="501" y="75"/>
                  </a:lnTo>
                  <a:cubicBezTo>
                    <a:pt x="451" y="25"/>
                    <a:pt x="392" y="0"/>
                    <a:pt x="33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5" name="Google Shape;4675;p82"/>
            <p:cNvSpPr/>
            <p:nvPr/>
          </p:nvSpPr>
          <p:spPr>
            <a:xfrm>
              <a:off x="4539250" y="3771050"/>
              <a:ext cx="56725" cy="51425"/>
            </a:xfrm>
            <a:custGeom>
              <a:avLst/>
              <a:gdLst/>
              <a:ahLst/>
              <a:cxnLst/>
              <a:rect l="l" t="t" r="r" b="b"/>
              <a:pathLst>
                <a:path w="2269" h="2057" extrusionOk="0">
                  <a:moveTo>
                    <a:pt x="1131" y="0"/>
                  </a:moveTo>
                  <a:cubicBezTo>
                    <a:pt x="879" y="0"/>
                    <a:pt x="626" y="93"/>
                    <a:pt x="434" y="284"/>
                  </a:cubicBezTo>
                  <a:cubicBezTo>
                    <a:pt x="0" y="685"/>
                    <a:pt x="0" y="1318"/>
                    <a:pt x="367" y="1752"/>
                  </a:cubicBezTo>
                  <a:cubicBezTo>
                    <a:pt x="572" y="1957"/>
                    <a:pt x="846" y="2057"/>
                    <a:pt x="1119" y="2057"/>
                  </a:cubicBezTo>
                  <a:cubicBezTo>
                    <a:pt x="1380" y="2057"/>
                    <a:pt x="1639" y="1965"/>
                    <a:pt x="1835" y="1785"/>
                  </a:cubicBezTo>
                  <a:cubicBezTo>
                    <a:pt x="2235" y="1385"/>
                    <a:pt x="2269" y="751"/>
                    <a:pt x="1868" y="318"/>
                  </a:cubicBezTo>
                  <a:cubicBezTo>
                    <a:pt x="1677" y="109"/>
                    <a:pt x="1405" y="0"/>
                    <a:pt x="113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6" name="Google Shape;4676;p82"/>
            <p:cNvSpPr/>
            <p:nvPr/>
          </p:nvSpPr>
          <p:spPr>
            <a:xfrm>
              <a:off x="4173975" y="3607200"/>
              <a:ext cx="120125" cy="21700"/>
            </a:xfrm>
            <a:custGeom>
              <a:avLst/>
              <a:gdLst/>
              <a:ahLst/>
              <a:cxnLst/>
              <a:rect l="l" t="t" r="r" b="b"/>
              <a:pathLst>
                <a:path w="4805" h="868" extrusionOk="0">
                  <a:moveTo>
                    <a:pt x="268" y="0"/>
                  </a:moveTo>
                  <a:cubicBezTo>
                    <a:pt x="134" y="0"/>
                    <a:pt x="34" y="100"/>
                    <a:pt x="1" y="234"/>
                  </a:cubicBezTo>
                  <a:lnTo>
                    <a:pt x="1" y="334"/>
                  </a:lnTo>
                  <a:cubicBezTo>
                    <a:pt x="1" y="467"/>
                    <a:pt x="101" y="567"/>
                    <a:pt x="234" y="601"/>
                  </a:cubicBezTo>
                  <a:lnTo>
                    <a:pt x="4537" y="867"/>
                  </a:lnTo>
                  <a:cubicBezTo>
                    <a:pt x="4671" y="867"/>
                    <a:pt x="4804" y="767"/>
                    <a:pt x="4804" y="634"/>
                  </a:cubicBezTo>
                  <a:lnTo>
                    <a:pt x="4804" y="534"/>
                  </a:lnTo>
                  <a:cubicBezTo>
                    <a:pt x="4804" y="400"/>
                    <a:pt x="4704" y="267"/>
                    <a:pt x="4571" y="267"/>
                  </a:cubicBezTo>
                  <a:lnTo>
                    <a:pt x="26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7" name="Google Shape;4677;p82"/>
            <p:cNvSpPr/>
            <p:nvPr/>
          </p:nvSpPr>
          <p:spPr>
            <a:xfrm>
              <a:off x="4155650" y="3588800"/>
              <a:ext cx="53375" cy="51825"/>
            </a:xfrm>
            <a:custGeom>
              <a:avLst/>
              <a:gdLst/>
              <a:ahLst/>
              <a:cxnLst/>
              <a:rect l="l" t="t" r="r" b="b"/>
              <a:pathLst>
                <a:path w="2135" h="2073" extrusionOk="0">
                  <a:moveTo>
                    <a:pt x="1073" y="0"/>
                  </a:moveTo>
                  <a:cubicBezTo>
                    <a:pt x="532" y="0"/>
                    <a:pt x="66" y="423"/>
                    <a:pt x="33" y="970"/>
                  </a:cubicBezTo>
                  <a:cubicBezTo>
                    <a:pt x="0" y="1537"/>
                    <a:pt x="434" y="2037"/>
                    <a:pt x="1001" y="2070"/>
                  </a:cubicBezTo>
                  <a:cubicBezTo>
                    <a:pt x="1021" y="2072"/>
                    <a:pt x="1042" y="2072"/>
                    <a:pt x="1062" y="2072"/>
                  </a:cubicBezTo>
                  <a:cubicBezTo>
                    <a:pt x="1603" y="2072"/>
                    <a:pt x="2069" y="1650"/>
                    <a:pt x="2102" y="1103"/>
                  </a:cubicBezTo>
                  <a:cubicBezTo>
                    <a:pt x="2135" y="536"/>
                    <a:pt x="1701" y="36"/>
                    <a:pt x="1134" y="2"/>
                  </a:cubicBezTo>
                  <a:cubicBezTo>
                    <a:pt x="1114" y="1"/>
                    <a:pt x="1093" y="0"/>
                    <a:pt x="107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8" name="Google Shape;4678;p82"/>
            <p:cNvSpPr/>
            <p:nvPr/>
          </p:nvSpPr>
          <p:spPr>
            <a:xfrm>
              <a:off x="4427500" y="3756250"/>
              <a:ext cx="36725" cy="117975"/>
            </a:xfrm>
            <a:custGeom>
              <a:avLst/>
              <a:gdLst/>
              <a:ahLst/>
              <a:cxnLst/>
              <a:rect l="l" t="t" r="r" b="b"/>
              <a:pathLst>
                <a:path w="1469" h="4719" extrusionOk="0">
                  <a:moveTo>
                    <a:pt x="369" y="1"/>
                  </a:moveTo>
                  <a:cubicBezTo>
                    <a:pt x="346" y="1"/>
                    <a:pt x="324" y="3"/>
                    <a:pt x="301" y="9"/>
                  </a:cubicBezTo>
                  <a:lnTo>
                    <a:pt x="201" y="9"/>
                  </a:lnTo>
                  <a:cubicBezTo>
                    <a:pt x="67" y="42"/>
                    <a:pt x="0" y="176"/>
                    <a:pt x="0" y="309"/>
                  </a:cubicBezTo>
                  <a:lnTo>
                    <a:pt x="868" y="4546"/>
                  </a:lnTo>
                  <a:cubicBezTo>
                    <a:pt x="897" y="4632"/>
                    <a:pt x="1001" y="4719"/>
                    <a:pt x="1115" y="4719"/>
                  </a:cubicBezTo>
                  <a:cubicBezTo>
                    <a:pt x="1132" y="4719"/>
                    <a:pt x="1150" y="4717"/>
                    <a:pt x="1168" y="4712"/>
                  </a:cubicBezTo>
                  <a:lnTo>
                    <a:pt x="1268" y="4712"/>
                  </a:lnTo>
                  <a:cubicBezTo>
                    <a:pt x="1368" y="4679"/>
                    <a:pt x="1468" y="4546"/>
                    <a:pt x="1435" y="4412"/>
                  </a:cubicBezTo>
                  <a:lnTo>
                    <a:pt x="568" y="176"/>
                  </a:lnTo>
                  <a:cubicBezTo>
                    <a:pt x="568" y="65"/>
                    <a:pt x="476" y="1"/>
                    <a:pt x="36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9" name="Google Shape;4679;p82"/>
            <p:cNvSpPr/>
            <p:nvPr/>
          </p:nvSpPr>
          <p:spPr>
            <a:xfrm>
              <a:off x="4428325" y="3840275"/>
              <a:ext cx="55900" cy="51725"/>
            </a:xfrm>
            <a:custGeom>
              <a:avLst/>
              <a:gdLst/>
              <a:ahLst/>
              <a:cxnLst/>
              <a:rect l="l" t="t" r="r" b="b"/>
              <a:pathLst>
                <a:path w="2236" h="2069" extrusionOk="0">
                  <a:moveTo>
                    <a:pt x="1089" y="1"/>
                  </a:moveTo>
                  <a:cubicBezTo>
                    <a:pt x="1027" y="1"/>
                    <a:pt x="964" y="6"/>
                    <a:pt x="901" y="17"/>
                  </a:cubicBezTo>
                  <a:cubicBezTo>
                    <a:pt x="334" y="151"/>
                    <a:pt x="1" y="684"/>
                    <a:pt x="101" y="1251"/>
                  </a:cubicBezTo>
                  <a:cubicBezTo>
                    <a:pt x="190" y="1726"/>
                    <a:pt x="648" y="2068"/>
                    <a:pt x="1123" y="2068"/>
                  </a:cubicBezTo>
                  <a:cubicBezTo>
                    <a:pt x="1183" y="2068"/>
                    <a:pt x="1242" y="2063"/>
                    <a:pt x="1302" y="2052"/>
                  </a:cubicBezTo>
                  <a:cubicBezTo>
                    <a:pt x="1869" y="1919"/>
                    <a:pt x="2236" y="1385"/>
                    <a:pt x="2102" y="818"/>
                  </a:cubicBezTo>
                  <a:cubicBezTo>
                    <a:pt x="2013" y="343"/>
                    <a:pt x="1582" y="1"/>
                    <a:pt x="10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0" name="Google Shape;4680;p82"/>
            <p:cNvSpPr/>
            <p:nvPr/>
          </p:nvSpPr>
          <p:spPr>
            <a:xfrm>
              <a:off x="4523400" y="3629700"/>
              <a:ext cx="120100" cy="20875"/>
            </a:xfrm>
            <a:custGeom>
              <a:avLst/>
              <a:gdLst/>
              <a:ahLst/>
              <a:cxnLst/>
              <a:rect l="l" t="t" r="r" b="b"/>
              <a:pathLst>
                <a:path w="4804" h="835" extrusionOk="0">
                  <a:moveTo>
                    <a:pt x="267" y="1"/>
                  </a:moveTo>
                  <a:cubicBezTo>
                    <a:pt x="134" y="1"/>
                    <a:pt x="34" y="101"/>
                    <a:pt x="1" y="234"/>
                  </a:cubicBezTo>
                  <a:lnTo>
                    <a:pt x="1" y="334"/>
                  </a:lnTo>
                  <a:cubicBezTo>
                    <a:pt x="1" y="434"/>
                    <a:pt x="101" y="568"/>
                    <a:pt x="234" y="568"/>
                  </a:cubicBezTo>
                  <a:lnTo>
                    <a:pt x="4537" y="835"/>
                  </a:lnTo>
                  <a:cubicBezTo>
                    <a:pt x="4671" y="835"/>
                    <a:pt x="4771" y="735"/>
                    <a:pt x="4804" y="601"/>
                  </a:cubicBezTo>
                  <a:lnTo>
                    <a:pt x="4804" y="501"/>
                  </a:lnTo>
                  <a:cubicBezTo>
                    <a:pt x="4804" y="368"/>
                    <a:pt x="4704" y="268"/>
                    <a:pt x="4570" y="268"/>
                  </a:cubicBezTo>
                  <a:lnTo>
                    <a:pt x="26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1" name="Google Shape;4681;p82"/>
            <p:cNvSpPr/>
            <p:nvPr/>
          </p:nvSpPr>
          <p:spPr>
            <a:xfrm>
              <a:off x="4609300" y="3617150"/>
              <a:ext cx="52550" cy="51825"/>
            </a:xfrm>
            <a:custGeom>
              <a:avLst/>
              <a:gdLst/>
              <a:ahLst/>
              <a:cxnLst/>
              <a:rect l="l" t="t" r="r" b="b"/>
              <a:pathLst>
                <a:path w="2102" h="2073" extrusionOk="0">
                  <a:moveTo>
                    <a:pt x="1040" y="1"/>
                  </a:moveTo>
                  <a:cubicBezTo>
                    <a:pt x="501" y="1"/>
                    <a:pt x="66" y="423"/>
                    <a:pt x="34" y="970"/>
                  </a:cubicBezTo>
                  <a:cubicBezTo>
                    <a:pt x="0" y="1537"/>
                    <a:pt x="401" y="2037"/>
                    <a:pt x="968" y="2071"/>
                  </a:cubicBezTo>
                  <a:cubicBezTo>
                    <a:pt x="988" y="2072"/>
                    <a:pt x="1009" y="2072"/>
                    <a:pt x="1029" y="2072"/>
                  </a:cubicBezTo>
                  <a:cubicBezTo>
                    <a:pt x="1570" y="2072"/>
                    <a:pt x="2036" y="1650"/>
                    <a:pt x="2068" y="1103"/>
                  </a:cubicBezTo>
                  <a:cubicBezTo>
                    <a:pt x="2102" y="536"/>
                    <a:pt x="1668" y="36"/>
                    <a:pt x="1101" y="2"/>
                  </a:cubicBezTo>
                  <a:cubicBezTo>
                    <a:pt x="1081" y="1"/>
                    <a:pt x="1060" y="1"/>
                    <a:pt x="104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2" name="Google Shape;4682;p82"/>
            <p:cNvSpPr/>
            <p:nvPr/>
          </p:nvSpPr>
          <p:spPr>
            <a:xfrm>
              <a:off x="4324925" y="3752925"/>
              <a:ext cx="54225" cy="113850"/>
            </a:xfrm>
            <a:custGeom>
              <a:avLst/>
              <a:gdLst/>
              <a:ahLst/>
              <a:cxnLst/>
              <a:rect l="l" t="t" r="r" b="b"/>
              <a:pathLst>
                <a:path w="2169" h="4554" extrusionOk="0">
                  <a:moveTo>
                    <a:pt x="1800" y="0"/>
                  </a:moveTo>
                  <a:cubicBezTo>
                    <a:pt x="1692" y="0"/>
                    <a:pt x="1596" y="65"/>
                    <a:pt x="1568" y="175"/>
                  </a:cubicBezTo>
                  <a:lnTo>
                    <a:pt x="34" y="4212"/>
                  </a:lnTo>
                  <a:cubicBezTo>
                    <a:pt x="1" y="4312"/>
                    <a:pt x="67" y="4479"/>
                    <a:pt x="201" y="4512"/>
                  </a:cubicBezTo>
                  <a:lnTo>
                    <a:pt x="301" y="4545"/>
                  </a:lnTo>
                  <a:cubicBezTo>
                    <a:pt x="318" y="4551"/>
                    <a:pt x="337" y="4554"/>
                    <a:pt x="357" y="4554"/>
                  </a:cubicBezTo>
                  <a:cubicBezTo>
                    <a:pt x="446" y="4554"/>
                    <a:pt x="546" y="4494"/>
                    <a:pt x="601" y="4412"/>
                  </a:cubicBezTo>
                  <a:lnTo>
                    <a:pt x="2102" y="376"/>
                  </a:lnTo>
                  <a:cubicBezTo>
                    <a:pt x="2169" y="242"/>
                    <a:pt x="2102" y="109"/>
                    <a:pt x="1969" y="42"/>
                  </a:cubicBezTo>
                  <a:lnTo>
                    <a:pt x="1869" y="9"/>
                  </a:lnTo>
                  <a:cubicBezTo>
                    <a:pt x="1846" y="3"/>
                    <a:pt x="1823" y="0"/>
                    <a:pt x="180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3" name="Google Shape;4683;p82"/>
            <p:cNvSpPr/>
            <p:nvPr/>
          </p:nvSpPr>
          <p:spPr>
            <a:xfrm>
              <a:off x="4304900" y="3833200"/>
              <a:ext cx="57575" cy="50875"/>
            </a:xfrm>
            <a:custGeom>
              <a:avLst/>
              <a:gdLst/>
              <a:ahLst/>
              <a:cxnLst/>
              <a:rect l="l" t="t" r="r" b="b"/>
              <a:pathLst>
                <a:path w="2303" h="2035" extrusionOk="0">
                  <a:moveTo>
                    <a:pt x="1141" y="0"/>
                  </a:moveTo>
                  <a:cubicBezTo>
                    <a:pt x="732" y="0"/>
                    <a:pt x="356" y="254"/>
                    <a:pt x="201" y="667"/>
                  </a:cubicBezTo>
                  <a:cubicBezTo>
                    <a:pt x="1" y="1201"/>
                    <a:pt x="268" y="1768"/>
                    <a:pt x="802" y="1968"/>
                  </a:cubicBezTo>
                  <a:cubicBezTo>
                    <a:pt x="922" y="2013"/>
                    <a:pt x="1044" y="2034"/>
                    <a:pt x="1163" y="2034"/>
                  </a:cubicBezTo>
                  <a:cubicBezTo>
                    <a:pt x="1572" y="2034"/>
                    <a:pt x="1947" y="1781"/>
                    <a:pt x="2102" y="1368"/>
                  </a:cubicBezTo>
                  <a:cubicBezTo>
                    <a:pt x="2303" y="834"/>
                    <a:pt x="2036" y="267"/>
                    <a:pt x="1502" y="67"/>
                  </a:cubicBezTo>
                  <a:cubicBezTo>
                    <a:pt x="1382" y="22"/>
                    <a:pt x="1260" y="0"/>
                    <a:pt x="11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4" name="Google Shape;4684;p82"/>
            <p:cNvSpPr/>
            <p:nvPr/>
          </p:nvSpPr>
          <p:spPr>
            <a:xfrm>
              <a:off x="4230700" y="3470750"/>
              <a:ext cx="354425" cy="318675"/>
            </a:xfrm>
            <a:custGeom>
              <a:avLst/>
              <a:gdLst/>
              <a:ahLst/>
              <a:cxnLst/>
              <a:rect l="l" t="t" r="r" b="b"/>
              <a:pathLst>
                <a:path w="14177" h="12747" extrusionOk="0">
                  <a:moveTo>
                    <a:pt x="7096" y="1"/>
                  </a:moveTo>
                  <a:cubicBezTo>
                    <a:pt x="5360" y="1"/>
                    <a:pt x="3628" y="705"/>
                    <a:pt x="2369" y="2089"/>
                  </a:cubicBezTo>
                  <a:cubicBezTo>
                    <a:pt x="0" y="4691"/>
                    <a:pt x="200" y="8727"/>
                    <a:pt x="2802" y="11096"/>
                  </a:cubicBezTo>
                  <a:cubicBezTo>
                    <a:pt x="4032" y="12201"/>
                    <a:pt x="5567" y="12747"/>
                    <a:pt x="7092" y="12747"/>
                  </a:cubicBezTo>
                  <a:cubicBezTo>
                    <a:pt x="8834" y="12747"/>
                    <a:pt x="10563" y="12034"/>
                    <a:pt x="11809" y="10629"/>
                  </a:cubicBezTo>
                  <a:cubicBezTo>
                    <a:pt x="14177" y="8027"/>
                    <a:pt x="13977" y="3990"/>
                    <a:pt x="11375" y="1655"/>
                  </a:cubicBezTo>
                  <a:cubicBezTo>
                    <a:pt x="10157" y="547"/>
                    <a:pt x="8624" y="1"/>
                    <a:pt x="70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5" name="Google Shape;4685;p82"/>
            <p:cNvSpPr/>
            <p:nvPr/>
          </p:nvSpPr>
          <p:spPr>
            <a:xfrm>
              <a:off x="4417500" y="3517900"/>
              <a:ext cx="40050" cy="38500"/>
            </a:xfrm>
            <a:custGeom>
              <a:avLst/>
              <a:gdLst/>
              <a:ahLst/>
              <a:cxnLst/>
              <a:rect l="l" t="t" r="r" b="b"/>
              <a:pathLst>
                <a:path w="1602" h="1540" extrusionOk="0">
                  <a:moveTo>
                    <a:pt x="779" y="1"/>
                  </a:moveTo>
                  <a:cubicBezTo>
                    <a:pt x="401" y="1"/>
                    <a:pt x="65" y="322"/>
                    <a:pt x="34" y="703"/>
                  </a:cubicBezTo>
                  <a:cubicBezTo>
                    <a:pt x="0" y="1137"/>
                    <a:pt x="334" y="1504"/>
                    <a:pt x="767" y="1537"/>
                  </a:cubicBezTo>
                  <a:cubicBezTo>
                    <a:pt x="786" y="1539"/>
                    <a:pt x="804" y="1540"/>
                    <a:pt x="823" y="1540"/>
                  </a:cubicBezTo>
                  <a:cubicBezTo>
                    <a:pt x="1201" y="1540"/>
                    <a:pt x="1536" y="1217"/>
                    <a:pt x="1568" y="803"/>
                  </a:cubicBezTo>
                  <a:cubicBezTo>
                    <a:pt x="1601" y="370"/>
                    <a:pt x="1268" y="3"/>
                    <a:pt x="834" y="3"/>
                  </a:cubicBezTo>
                  <a:cubicBezTo>
                    <a:pt x="816" y="1"/>
                    <a:pt x="797"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6" name="Google Shape;4686;p82"/>
            <p:cNvSpPr/>
            <p:nvPr/>
          </p:nvSpPr>
          <p:spPr>
            <a:xfrm>
              <a:off x="4348275" y="3511225"/>
              <a:ext cx="45050" cy="44350"/>
            </a:xfrm>
            <a:custGeom>
              <a:avLst/>
              <a:gdLst/>
              <a:ahLst/>
              <a:cxnLst/>
              <a:rect l="l" t="t" r="r" b="b"/>
              <a:pathLst>
                <a:path w="1802" h="1774" extrusionOk="0">
                  <a:moveTo>
                    <a:pt x="876" y="1"/>
                  </a:moveTo>
                  <a:cubicBezTo>
                    <a:pt x="432" y="1"/>
                    <a:pt x="34" y="358"/>
                    <a:pt x="34" y="837"/>
                  </a:cubicBezTo>
                  <a:cubicBezTo>
                    <a:pt x="1" y="1337"/>
                    <a:pt x="367" y="1738"/>
                    <a:pt x="834" y="1771"/>
                  </a:cubicBezTo>
                  <a:cubicBezTo>
                    <a:pt x="856" y="1772"/>
                    <a:pt x="877" y="1773"/>
                    <a:pt x="897" y="1773"/>
                  </a:cubicBezTo>
                  <a:cubicBezTo>
                    <a:pt x="1368" y="1773"/>
                    <a:pt x="1737" y="1416"/>
                    <a:pt x="1768" y="937"/>
                  </a:cubicBezTo>
                  <a:cubicBezTo>
                    <a:pt x="1802" y="470"/>
                    <a:pt x="1435" y="36"/>
                    <a:pt x="935" y="3"/>
                  </a:cubicBezTo>
                  <a:cubicBezTo>
                    <a:pt x="915" y="2"/>
                    <a:pt x="895" y="1"/>
                    <a:pt x="87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7" name="Google Shape;4687;p82"/>
            <p:cNvSpPr/>
            <p:nvPr/>
          </p:nvSpPr>
          <p:spPr>
            <a:xfrm>
              <a:off x="4368300" y="3578825"/>
              <a:ext cx="31700" cy="30975"/>
            </a:xfrm>
            <a:custGeom>
              <a:avLst/>
              <a:gdLst/>
              <a:ahLst/>
              <a:cxnLst/>
              <a:rect l="l" t="t" r="r" b="b"/>
              <a:pathLst>
                <a:path w="1268" h="1239" extrusionOk="0">
                  <a:moveTo>
                    <a:pt x="667" y="1"/>
                  </a:moveTo>
                  <a:cubicBezTo>
                    <a:pt x="334" y="1"/>
                    <a:pt x="33" y="234"/>
                    <a:pt x="33" y="601"/>
                  </a:cubicBezTo>
                  <a:cubicBezTo>
                    <a:pt x="0" y="935"/>
                    <a:pt x="267" y="1235"/>
                    <a:pt x="601" y="1235"/>
                  </a:cubicBezTo>
                  <a:cubicBezTo>
                    <a:pt x="620" y="1237"/>
                    <a:pt x="638" y="1238"/>
                    <a:pt x="657" y="1238"/>
                  </a:cubicBezTo>
                  <a:cubicBezTo>
                    <a:pt x="967" y="1238"/>
                    <a:pt x="1236" y="983"/>
                    <a:pt x="1268" y="668"/>
                  </a:cubicBezTo>
                  <a:cubicBezTo>
                    <a:pt x="1268" y="335"/>
                    <a:pt x="1001" y="34"/>
                    <a:pt x="66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8" name="Google Shape;4688;p82"/>
            <p:cNvSpPr/>
            <p:nvPr/>
          </p:nvSpPr>
          <p:spPr>
            <a:xfrm>
              <a:off x="4307425" y="3549600"/>
              <a:ext cx="47550" cy="46825"/>
            </a:xfrm>
            <a:custGeom>
              <a:avLst/>
              <a:gdLst/>
              <a:ahLst/>
              <a:cxnLst/>
              <a:rect l="l" t="t" r="r" b="b"/>
              <a:pathLst>
                <a:path w="1902" h="1873" extrusionOk="0">
                  <a:moveTo>
                    <a:pt x="942" y="1"/>
                  </a:moveTo>
                  <a:cubicBezTo>
                    <a:pt x="467" y="1"/>
                    <a:pt x="65" y="389"/>
                    <a:pt x="33" y="870"/>
                  </a:cubicBezTo>
                  <a:cubicBezTo>
                    <a:pt x="0" y="1403"/>
                    <a:pt x="367" y="1837"/>
                    <a:pt x="901" y="1870"/>
                  </a:cubicBezTo>
                  <a:cubicBezTo>
                    <a:pt x="920" y="1872"/>
                    <a:pt x="940" y="1872"/>
                    <a:pt x="959" y="1872"/>
                  </a:cubicBezTo>
                  <a:cubicBezTo>
                    <a:pt x="1434" y="1872"/>
                    <a:pt x="1836" y="1484"/>
                    <a:pt x="1868" y="1003"/>
                  </a:cubicBezTo>
                  <a:cubicBezTo>
                    <a:pt x="1901" y="469"/>
                    <a:pt x="1501" y="36"/>
                    <a:pt x="1001" y="2"/>
                  </a:cubicBezTo>
                  <a:cubicBezTo>
                    <a:pt x="981" y="1"/>
                    <a:pt x="962" y="1"/>
                    <a:pt x="94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9" name="Google Shape;4689;p82"/>
            <p:cNvSpPr/>
            <p:nvPr/>
          </p:nvSpPr>
          <p:spPr>
            <a:xfrm>
              <a:off x="4419150" y="3672175"/>
              <a:ext cx="36725" cy="36000"/>
            </a:xfrm>
            <a:custGeom>
              <a:avLst/>
              <a:gdLst/>
              <a:ahLst/>
              <a:cxnLst/>
              <a:rect l="l" t="t" r="r" b="b"/>
              <a:pathLst>
                <a:path w="1469" h="1440" extrusionOk="0">
                  <a:moveTo>
                    <a:pt x="708" y="0"/>
                  </a:moveTo>
                  <a:cubicBezTo>
                    <a:pt x="335" y="0"/>
                    <a:pt x="33" y="290"/>
                    <a:pt x="1" y="670"/>
                  </a:cubicBezTo>
                  <a:cubicBezTo>
                    <a:pt x="1" y="1070"/>
                    <a:pt x="301" y="1437"/>
                    <a:pt x="701" y="1437"/>
                  </a:cubicBezTo>
                  <a:cubicBezTo>
                    <a:pt x="722" y="1439"/>
                    <a:pt x="742" y="1440"/>
                    <a:pt x="762" y="1440"/>
                  </a:cubicBezTo>
                  <a:cubicBezTo>
                    <a:pt x="1135" y="1440"/>
                    <a:pt x="1437" y="1150"/>
                    <a:pt x="1469" y="770"/>
                  </a:cubicBezTo>
                  <a:cubicBezTo>
                    <a:pt x="1469" y="370"/>
                    <a:pt x="1168" y="36"/>
                    <a:pt x="768" y="3"/>
                  </a:cubicBezTo>
                  <a:cubicBezTo>
                    <a:pt x="748" y="1"/>
                    <a:pt x="728" y="0"/>
                    <a:pt x="70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0" name="Google Shape;4690;p82"/>
            <p:cNvSpPr/>
            <p:nvPr/>
          </p:nvSpPr>
          <p:spPr>
            <a:xfrm>
              <a:off x="4364950" y="3632975"/>
              <a:ext cx="35900" cy="35125"/>
            </a:xfrm>
            <a:custGeom>
              <a:avLst/>
              <a:gdLst/>
              <a:ahLst/>
              <a:cxnLst/>
              <a:rect l="l" t="t" r="r" b="b"/>
              <a:pathLst>
                <a:path w="1436" h="1405" extrusionOk="0">
                  <a:moveTo>
                    <a:pt x="707" y="1"/>
                  </a:moveTo>
                  <a:cubicBezTo>
                    <a:pt x="335" y="1"/>
                    <a:pt x="34" y="290"/>
                    <a:pt x="34" y="670"/>
                  </a:cubicBezTo>
                  <a:cubicBezTo>
                    <a:pt x="1" y="1037"/>
                    <a:pt x="301" y="1371"/>
                    <a:pt x="668" y="1404"/>
                  </a:cubicBezTo>
                  <a:cubicBezTo>
                    <a:pt x="1068" y="1404"/>
                    <a:pt x="1402" y="1137"/>
                    <a:pt x="1402" y="737"/>
                  </a:cubicBezTo>
                  <a:cubicBezTo>
                    <a:pt x="1435" y="370"/>
                    <a:pt x="1135" y="37"/>
                    <a:pt x="768" y="3"/>
                  </a:cubicBezTo>
                  <a:cubicBezTo>
                    <a:pt x="748" y="2"/>
                    <a:pt x="727" y="1"/>
                    <a:pt x="70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1" name="Google Shape;4691;p82"/>
            <p:cNvSpPr/>
            <p:nvPr/>
          </p:nvSpPr>
          <p:spPr>
            <a:xfrm>
              <a:off x="4493375" y="3665475"/>
              <a:ext cx="29225" cy="28475"/>
            </a:xfrm>
            <a:custGeom>
              <a:avLst/>
              <a:gdLst/>
              <a:ahLst/>
              <a:cxnLst/>
              <a:rect l="l" t="t" r="r" b="b"/>
              <a:pathLst>
                <a:path w="1169" h="1139" extrusionOk="0">
                  <a:moveTo>
                    <a:pt x="544" y="1"/>
                  </a:moveTo>
                  <a:cubicBezTo>
                    <a:pt x="268" y="1"/>
                    <a:pt x="32" y="226"/>
                    <a:pt x="1" y="538"/>
                  </a:cubicBezTo>
                  <a:cubicBezTo>
                    <a:pt x="1" y="838"/>
                    <a:pt x="234" y="1105"/>
                    <a:pt x="534" y="1138"/>
                  </a:cubicBezTo>
                  <a:cubicBezTo>
                    <a:pt x="868" y="1138"/>
                    <a:pt x="1135" y="905"/>
                    <a:pt x="1135" y="605"/>
                  </a:cubicBezTo>
                  <a:cubicBezTo>
                    <a:pt x="1168" y="271"/>
                    <a:pt x="935" y="4"/>
                    <a:pt x="601" y="4"/>
                  </a:cubicBezTo>
                  <a:cubicBezTo>
                    <a:pt x="582" y="2"/>
                    <a:pt x="563" y="1"/>
                    <a:pt x="5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2" name="Google Shape;4692;p82"/>
            <p:cNvSpPr/>
            <p:nvPr/>
          </p:nvSpPr>
          <p:spPr>
            <a:xfrm>
              <a:off x="4359950" y="3699925"/>
              <a:ext cx="39225" cy="34725"/>
            </a:xfrm>
            <a:custGeom>
              <a:avLst/>
              <a:gdLst/>
              <a:ahLst/>
              <a:cxnLst/>
              <a:rect l="l" t="t" r="r" b="b"/>
              <a:pathLst>
                <a:path w="1569" h="1389" extrusionOk="0">
                  <a:moveTo>
                    <a:pt x="762" y="1"/>
                  </a:moveTo>
                  <a:cubicBezTo>
                    <a:pt x="486" y="1"/>
                    <a:pt x="235" y="176"/>
                    <a:pt x="134" y="427"/>
                  </a:cubicBezTo>
                  <a:cubicBezTo>
                    <a:pt x="1" y="794"/>
                    <a:pt x="167" y="1195"/>
                    <a:pt x="534" y="1328"/>
                  </a:cubicBezTo>
                  <a:cubicBezTo>
                    <a:pt x="617" y="1369"/>
                    <a:pt x="703" y="1388"/>
                    <a:pt x="789" y="1388"/>
                  </a:cubicBezTo>
                  <a:cubicBezTo>
                    <a:pt x="1051" y="1388"/>
                    <a:pt x="1309" y="1212"/>
                    <a:pt x="1435" y="961"/>
                  </a:cubicBezTo>
                  <a:cubicBezTo>
                    <a:pt x="1568" y="594"/>
                    <a:pt x="1402" y="194"/>
                    <a:pt x="1035" y="61"/>
                  </a:cubicBezTo>
                  <a:cubicBezTo>
                    <a:pt x="944" y="19"/>
                    <a:pt x="852" y="1"/>
                    <a:pt x="76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3" name="Google Shape;4693;p82"/>
            <p:cNvSpPr/>
            <p:nvPr/>
          </p:nvSpPr>
          <p:spPr>
            <a:xfrm>
              <a:off x="4324925" y="3657250"/>
              <a:ext cx="31725" cy="28350"/>
            </a:xfrm>
            <a:custGeom>
              <a:avLst/>
              <a:gdLst/>
              <a:ahLst/>
              <a:cxnLst/>
              <a:rect l="l" t="t" r="r" b="b"/>
              <a:pathLst>
                <a:path w="1269" h="1134" extrusionOk="0">
                  <a:moveTo>
                    <a:pt x="637" y="0"/>
                  </a:moveTo>
                  <a:cubicBezTo>
                    <a:pt x="410" y="0"/>
                    <a:pt x="205" y="133"/>
                    <a:pt x="101" y="367"/>
                  </a:cubicBezTo>
                  <a:cubicBezTo>
                    <a:pt x="1" y="633"/>
                    <a:pt x="134" y="967"/>
                    <a:pt x="434" y="1100"/>
                  </a:cubicBezTo>
                  <a:cubicBezTo>
                    <a:pt x="493" y="1123"/>
                    <a:pt x="556" y="1133"/>
                    <a:pt x="618" y="1133"/>
                  </a:cubicBezTo>
                  <a:cubicBezTo>
                    <a:pt x="839" y="1133"/>
                    <a:pt x="1064" y="1001"/>
                    <a:pt x="1168" y="767"/>
                  </a:cubicBezTo>
                  <a:cubicBezTo>
                    <a:pt x="1268" y="467"/>
                    <a:pt x="1135" y="166"/>
                    <a:pt x="834" y="33"/>
                  </a:cubicBezTo>
                  <a:cubicBezTo>
                    <a:pt x="768" y="11"/>
                    <a:pt x="702" y="0"/>
                    <a:pt x="63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4" name="Google Shape;4694;p82"/>
            <p:cNvSpPr/>
            <p:nvPr/>
          </p:nvSpPr>
          <p:spPr>
            <a:xfrm>
              <a:off x="4301575" y="3611350"/>
              <a:ext cx="29225" cy="28475"/>
            </a:xfrm>
            <a:custGeom>
              <a:avLst/>
              <a:gdLst/>
              <a:ahLst/>
              <a:cxnLst/>
              <a:rect l="l" t="t" r="r" b="b"/>
              <a:pathLst>
                <a:path w="1169" h="1139" extrusionOk="0">
                  <a:moveTo>
                    <a:pt x="634" y="1"/>
                  </a:moveTo>
                  <a:cubicBezTo>
                    <a:pt x="301" y="1"/>
                    <a:pt x="34" y="234"/>
                    <a:pt x="34" y="535"/>
                  </a:cubicBezTo>
                  <a:cubicBezTo>
                    <a:pt x="1" y="868"/>
                    <a:pt x="234" y="1135"/>
                    <a:pt x="568" y="1135"/>
                  </a:cubicBezTo>
                  <a:cubicBezTo>
                    <a:pt x="587" y="1137"/>
                    <a:pt x="606" y="1138"/>
                    <a:pt x="625" y="1138"/>
                  </a:cubicBezTo>
                  <a:cubicBezTo>
                    <a:pt x="901" y="1138"/>
                    <a:pt x="1137" y="914"/>
                    <a:pt x="1168" y="601"/>
                  </a:cubicBezTo>
                  <a:cubicBezTo>
                    <a:pt x="1168" y="301"/>
                    <a:pt x="935" y="34"/>
                    <a:pt x="63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5" name="Google Shape;4695;p82"/>
            <p:cNvSpPr/>
            <p:nvPr/>
          </p:nvSpPr>
          <p:spPr>
            <a:xfrm>
              <a:off x="4436675" y="3725600"/>
              <a:ext cx="29200" cy="28475"/>
            </a:xfrm>
            <a:custGeom>
              <a:avLst/>
              <a:gdLst/>
              <a:ahLst/>
              <a:cxnLst/>
              <a:rect l="l" t="t" r="r" b="b"/>
              <a:pathLst>
                <a:path w="1168" h="1139" extrusionOk="0">
                  <a:moveTo>
                    <a:pt x="634" y="1"/>
                  </a:moveTo>
                  <a:cubicBezTo>
                    <a:pt x="301" y="1"/>
                    <a:pt x="34" y="234"/>
                    <a:pt x="34" y="535"/>
                  </a:cubicBezTo>
                  <a:cubicBezTo>
                    <a:pt x="0" y="868"/>
                    <a:pt x="234" y="1135"/>
                    <a:pt x="567" y="1135"/>
                  </a:cubicBezTo>
                  <a:cubicBezTo>
                    <a:pt x="587" y="1137"/>
                    <a:pt x="606" y="1138"/>
                    <a:pt x="624" y="1138"/>
                  </a:cubicBezTo>
                  <a:cubicBezTo>
                    <a:pt x="901" y="1138"/>
                    <a:pt x="1137" y="914"/>
                    <a:pt x="1168" y="601"/>
                  </a:cubicBezTo>
                  <a:cubicBezTo>
                    <a:pt x="1168" y="301"/>
                    <a:pt x="934" y="34"/>
                    <a:pt x="63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6" name="Google Shape;4696;p82"/>
            <p:cNvSpPr/>
            <p:nvPr/>
          </p:nvSpPr>
          <p:spPr>
            <a:xfrm>
              <a:off x="4435850" y="3618800"/>
              <a:ext cx="31700" cy="30950"/>
            </a:xfrm>
            <a:custGeom>
              <a:avLst/>
              <a:gdLst/>
              <a:ahLst/>
              <a:cxnLst/>
              <a:rect l="l" t="t" r="r" b="b"/>
              <a:pathLst>
                <a:path w="1268" h="1238" extrusionOk="0">
                  <a:moveTo>
                    <a:pt x="611" y="0"/>
                  </a:moveTo>
                  <a:cubicBezTo>
                    <a:pt x="300" y="0"/>
                    <a:pt x="32" y="256"/>
                    <a:pt x="0" y="570"/>
                  </a:cubicBezTo>
                  <a:cubicBezTo>
                    <a:pt x="0" y="904"/>
                    <a:pt x="234" y="1204"/>
                    <a:pt x="600" y="1237"/>
                  </a:cubicBezTo>
                  <a:cubicBezTo>
                    <a:pt x="934" y="1237"/>
                    <a:pt x="1234" y="971"/>
                    <a:pt x="1234" y="637"/>
                  </a:cubicBezTo>
                  <a:cubicBezTo>
                    <a:pt x="1268" y="303"/>
                    <a:pt x="1001" y="3"/>
                    <a:pt x="667" y="3"/>
                  </a:cubicBezTo>
                  <a:cubicBezTo>
                    <a:pt x="648" y="1"/>
                    <a:pt x="629" y="0"/>
                    <a:pt x="61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7" name="Google Shape;4697;p82"/>
            <p:cNvSpPr/>
            <p:nvPr/>
          </p:nvSpPr>
          <p:spPr>
            <a:xfrm>
              <a:off x="4473375" y="3558750"/>
              <a:ext cx="38375" cy="36200"/>
            </a:xfrm>
            <a:custGeom>
              <a:avLst/>
              <a:gdLst/>
              <a:ahLst/>
              <a:cxnLst/>
              <a:rect l="l" t="t" r="r" b="b"/>
              <a:pathLst>
                <a:path w="1535" h="1448" extrusionOk="0">
                  <a:moveTo>
                    <a:pt x="800" y="1"/>
                  </a:moveTo>
                  <a:cubicBezTo>
                    <a:pt x="427" y="1"/>
                    <a:pt x="96" y="260"/>
                    <a:pt x="33" y="637"/>
                  </a:cubicBezTo>
                  <a:cubicBezTo>
                    <a:pt x="0" y="1037"/>
                    <a:pt x="267" y="1404"/>
                    <a:pt x="667" y="1438"/>
                  </a:cubicBezTo>
                  <a:cubicBezTo>
                    <a:pt x="705" y="1444"/>
                    <a:pt x="743" y="1447"/>
                    <a:pt x="780" y="1447"/>
                  </a:cubicBezTo>
                  <a:cubicBezTo>
                    <a:pt x="1134" y="1447"/>
                    <a:pt x="1438" y="1170"/>
                    <a:pt x="1468" y="837"/>
                  </a:cubicBezTo>
                  <a:cubicBezTo>
                    <a:pt x="1535" y="437"/>
                    <a:pt x="1268" y="70"/>
                    <a:pt x="867" y="3"/>
                  </a:cubicBezTo>
                  <a:cubicBezTo>
                    <a:pt x="845" y="2"/>
                    <a:pt x="822" y="1"/>
                    <a:pt x="8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8" name="Google Shape;4698;p82"/>
            <p:cNvSpPr/>
            <p:nvPr/>
          </p:nvSpPr>
          <p:spPr>
            <a:xfrm>
              <a:off x="4425000" y="3570400"/>
              <a:ext cx="30050" cy="27925"/>
            </a:xfrm>
            <a:custGeom>
              <a:avLst/>
              <a:gdLst/>
              <a:ahLst/>
              <a:cxnLst/>
              <a:rect l="l" t="t" r="r" b="b"/>
              <a:pathLst>
                <a:path w="1202" h="1117" extrusionOk="0">
                  <a:moveTo>
                    <a:pt x="596" y="1"/>
                  </a:moveTo>
                  <a:cubicBezTo>
                    <a:pt x="296" y="1"/>
                    <a:pt x="65" y="193"/>
                    <a:pt x="34" y="471"/>
                  </a:cubicBezTo>
                  <a:cubicBezTo>
                    <a:pt x="0" y="805"/>
                    <a:pt x="201" y="1072"/>
                    <a:pt x="501" y="1105"/>
                  </a:cubicBezTo>
                  <a:cubicBezTo>
                    <a:pt x="540" y="1113"/>
                    <a:pt x="578" y="1117"/>
                    <a:pt x="614" y="1117"/>
                  </a:cubicBezTo>
                  <a:cubicBezTo>
                    <a:pt x="893" y="1117"/>
                    <a:pt x="1105" y="903"/>
                    <a:pt x="1135" y="638"/>
                  </a:cubicBezTo>
                  <a:cubicBezTo>
                    <a:pt x="1201" y="338"/>
                    <a:pt x="968" y="38"/>
                    <a:pt x="668" y="4"/>
                  </a:cubicBezTo>
                  <a:cubicBezTo>
                    <a:pt x="643" y="2"/>
                    <a:pt x="619" y="1"/>
                    <a:pt x="5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9" name="Google Shape;4699;p82"/>
            <p:cNvSpPr/>
            <p:nvPr/>
          </p:nvSpPr>
          <p:spPr>
            <a:xfrm>
              <a:off x="4505050" y="3621100"/>
              <a:ext cx="32550" cy="31225"/>
            </a:xfrm>
            <a:custGeom>
              <a:avLst/>
              <a:gdLst/>
              <a:ahLst/>
              <a:cxnLst/>
              <a:rect l="l" t="t" r="r" b="b"/>
              <a:pathLst>
                <a:path w="1302" h="1249" extrusionOk="0">
                  <a:moveTo>
                    <a:pt x="630" y="1"/>
                  </a:moveTo>
                  <a:cubicBezTo>
                    <a:pt x="335" y="1"/>
                    <a:pt x="64" y="246"/>
                    <a:pt x="34" y="545"/>
                  </a:cubicBezTo>
                  <a:cubicBezTo>
                    <a:pt x="1" y="879"/>
                    <a:pt x="234" y="1179"/>
                    <a:pt x="568" y="1245"/>
                  </a:cubicBezTo>
                  <a:cubicBezTo>
                    <a:pt x="589" y="1248"/>
                    <a:pt x="610" y="1249"/>
                    <a:pt x="632" y="1249"/>
                  </a:cubicBezTo>
                  <a:cubicBezTo>
                    <a:pt x="943" y="1249"/>
                    <a:pt x="1237" y="1024"/>
                    <a:pt x="1268" y="712"/>
                  </a:cubicBezTo>
                  <a:cubicBezTo>
                    <a:pt x="1302" y="345"/>
                    <a:pt x="1068" y="45"/>
                    <a:pt x="735" y="11"/>
                  </a:cubicBezTo>
                  <a:cubicBezTo>
                    <a:pt x="700" y="4"/>
                    <a:pt x="665" y="1"/>
                    <a:pt x="63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0" name="Google Shape;4700;p82"/>
            <p:cNvSpPr/>
            <p:nvPr/>
          </p:nvSpPr>
          <p:spPr>
            <a:xfrm>
              <a:off x="2665400" y="3675575"/>
              <a:ext cx="224350" cy="99250"/>
            </a:xfrm>
            <a:custGeom>
              <a:avLst/>
              <a:gdLst/>
              <a:ahLst/>
              <a:cxnLst/>
              <a:rect l="l" t="t" r="r" b="b"/>
              <a:pathLst>
                <a:path w="8974" h="3970" extrusionOk="0">
                  <a:moveTo>
                    <a:pt x="4471" y="0"/>
                  </a:moveTo>
                  <a:cubicBezTo>
                    <a:pt x="2002" y="0"/>
                    <a:pt x="1" y="868"/>
                    <a:pt x="1" y="1969"/>
                  </a:cubicBezTo>
                  <a:cubicBezTo>
                    <a:pt x="1" y="3069"/>
                    <a:pt x="2002" y="3970"/>
                    <a:pt x="4471" y="3970"/>
                  </a:cubicBezTo>
                  <a:cubicBezTo>
                    <a:pt x="6939" y="3970"/>
                    <a:pt x="8974" y="3069"/>
                    <a:pt x="8974" y="1969"/>
                  </a:cubicBezTo>
                  <a:cubicBezTo>
                    <a:pt x="8974" y="868"/>
                    <a:pt x="6939" y="0"/>
                    <a:pt x="447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1" name="Google Shape;4701;p82"/>
            <p:cNvSpPr/>
            <p:nvPr/>
          </p:nvSpPr>
          <p:spPr>
            <a:xfrm>
              <a:off x="5156350" y="2429675"/>
              <a:ext cx="224350" cy="99275"/>
            </a:xfrm>
            <a:custGeom>
              <a:avLst/>
              <a:gdLst/>
              <a:ahLst/>
              <a:cxnLst/>
              <a:rect l="l" t="t" r="r" b="b"/>
              <a:pathLst>
                <a:path w="8974" h="3971" extrusionOk="0">
                  <a:moveTo>
                    <a:pt x="4504" y="1"/>
                  </a:moveTo>
                  <a:cubicBezTo>
                    <a:pt x="2002" y="1"/>
                    <a:pt x="1" y="901"/>
                    <a:pt x="1" y="2002"/>
                  </a:cubicBezTo>
                  <a:cubicBezTo>
                    <a:pt x="1" y="3070"/>
                    <a:pt x="2002" y="3970"/>
                    <a:pt x="4504" y="3970"/>
                  </a:cubicBezTo>
                  <a:cubicBezTo>
                    <a:pt x="6972" y="3970"/>
                    <a:pt x="8974" y="3070"/>
                    <a:pt x="8974" y="2002"/>
                  </a:cubicBezTo>
                  <a:cubicBezTo>
                    <a:pt x="8974" y="901"/>
                    <a:pt x="6972" y="1"/>
                    <a:pt x="4504"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2" name="Google Shape;4702;p82"/>
            <p:cNvSpPr/>
            <p:nvPr/>
          </p:nvSpPr>
          <p:spPr>
            <a:xfrm>
              <a:off x="5263925" y="3913500"/>
              <a:ext cx="132625" cy="88750"/>
            </a:xfrm>
            <a:custGeom>
              <a:avLst/>
              <a:gdLst/>
              <a:ahLst/>
              <a:cxnLst/>
              <a:rect l="l" t="t" r="r" b="b"/>
              <a:pathLst>
                <a:path w="5305" h="3550" extrusionOk="0">
                  <a:moveTo>
                    <a:pt x="4876" y="1"/>
                  </a:moveTo>
                  <a:cubicBezTo>
                    <a:pt x="4805" y="1"/>
                    <a:pt x="4733" y="19"/>
                    <a:pt x="4671" y="57"/>
                  </a:cubicBezTo>
                  <a:lnTo>
                    <a:pt x="201" y="2892"/>
                  </a:lnTo>
                  <a:cubicBezTo>
                    <a:pt x="34" y="2992"/>
                    <a:pt x="1" y="3226"/>
                    <a:pt x="101" y="3393"/>
                  </a:cubicBezTo>
                  <a:cubicBezTo>
                    <a:pt x="163" y="3497"/>
                    <a:pt x="278" y="3549"/>
                    <a:pt x="396" y="3549"/>
                  </a:cubicBezTo>
                  <a:cubicBezTo>
                    <a:pt x="467" y="3549"/>
                    <a:pt x="539" y="3530"/>
                    <a:pt x="601" y="3493"/>
                  </a:cubicBezTo>
                  <a:lnTo>
                    <a:pt x="5071" y="657"/>
                  </a:lnTo>
                  <a:cubicBezTo>
                    <a:pt x="5238" y="557"/>
                    <a:pt x="5304" y="324"/>
                    <a:pt x="5171" y="157"/>
                  </a:cubicBezTo>
                  <a:cubicBezTo>
                    <a:pt x="5109" y="53"/>
                    <a:pt x="4994" y="1"/>
                    <a:pt x="48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3" name="Google Shape;4703;p82"/>
            <p:cNvSpPr/>
            <p:nvPr/>
          </p:nvSpPr>
          <p:spPr>
            <a:xfrm>
              <a:off x="5348150" y="3890525"/>
              <a:ext cx="73425" cy="64650"/>
            </a:xfrm>
            <a:custGeom>
              <a:avLst/>
              <a:gdLst/>
              <a:ahLst/>
              <a:cxnLst/>
              <a:rect l="l" t="t" r="r" b="b"/>
              <a:pathLst>
                <a:path w="2937" h="2586" extrusionOk="0">
                  <a:moveTo>
                    <a:pt x="1487" y="0"/>
                  </a:moveTo>
                  <a:cubicBezTo>
                    <a:pt x="1252" y="0"/>
                    <a:pt x="1014" y="67"/>
                    <a:pt x="801" y="209"/>
                  </a:cubicBezTo>
                  <a:cubicBezTo>
                    <a:pt x="201" y="576"/>
                    <a:pt x="1" y="1376"/>
                    <a:pt x="401" y="1977"/>
                  </a:cubicBezTo>
                  <a:cubicBezTo>
                    <a:pt x="638" y="2364"/>
                    <a:pt x="1056" y="2585"/>
                    <a:pt x="1484" y="2585"/>
                  </a:cubicBezTo>
                  <a:cubicBezTo>
                    <a:pt x="1718" y="2585"/>
                    <a:pt x="1956" y="2519"/>
                    <a:pt x="2169" y="2377"/>
                  </a:cubicBezTo>
                  <a:cubicBezTo>
                    <a:pt x="2769" y="2010"/>
                    <a:pt x="2936" y="1209"/>
                    <a:pt x="2569" y="609"/>
                  </a:cubicBezTo>
                  <a:cubicBezTo>
                    <a:pt x="2332" y="221"/>
                    <a:pt x="1915" y="0"/>
                    <a:pt x="148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4" name="Google Shape;4704;p82"/>
            <p:cNvSpPr/>
            <p:nvPr/>
          </p:nvSpPr>
          <p:spPr>
            <a:xfrm>
              <a:off x="4896175" y="3885975"/>
              <a:ext cx="129275" cy="93750"/>
            </a:xfrm>
            <a:custGeom>
              <a:avLst/>
              <a:gdLst/>
              <a:ahLst/>
              <a:cxnLst/>
              <a:rect l="l" t="t" r="r" b="b"/>
              <a:pathLst>
                <a:path w="5171" h="3750" extrusionOk="0">
                  <a:moveTo>
                    <a:pt x="419" y="1"/>
                  </a:moveTo>
                  <a:cubicBezTo>
                    <a:pt x="306" y="1"/>
                    <a:pt x="184" y="53"/>
                    <a:pt x="100" y="157"/>
                  </a:cubicBezTo>
                  <a:cubicBezTo>
                    <a:pt x="0" y="324"/>
                    <a:pt x="34" y="558"/>
                    <a:pt x="200" y="658"/>
                  </a:cubicBezTo>
                  <a:lnTo>
                    <a:pt x="4570" y="3693"/>
                  </a:lnTo>
                  <a:cubicBezTo>
                    <a:pt x="4633" y="3731"/>
                    <a:pt x="4700" y="3749"/>
                    <a:pt x="4767" y="3749"/>
                  </a:cubicBezTo>
                  <a:cubicBezTo>
                    <a:pt x="4878" y="3749"/>
                    <a:pt x="4987" y="3697"/>
                    <a:pt x="5070" y="3593"/>
                  </a:cubicBezTo>
                  <a:cubicBezTo>
                    <a:pt x="5171" y="3426"/>
                    <a:pt x="5137" y="3193"/>
                    <a:pt x="4970" y="3093"/>
                  </a:cubicBezTo>
                  <a:lnTo>
                    <a:pt x="601" y="57"/>
                  </a:lnTo>
                  <a:cubicBezTo>
                    <a:pt x="551" y="20"/>
                    <a:pt x="486" y="1"/>
                    <a:pt x="41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5" name="Google Shape;4705;p82"/>
            <p:cNvSpPr/>
            <p:nvPr/>
          </p:nvSpPr>
          <p:spPr>
            <a:xfrm>
              <a:off x="4870325" y="3863325"/>
              <a:ext cx="73400" cy="64825"/>
            </a:xfrm>
            <a:custGeom>
              <a:avLst/>
              <a:gdLst/>
              <a:ahLst/>
              <a:cxnLst/>
              <a:rect l="l" t="t" r="r" b="b"/>
              <a:pathLst>
                <a:path w="2936" h="2593" extrusionOk="0">
                  <a:moveTo>
                    <a:pt x="1470" y="0"/>
                  </a:moveTo>
                  <a:cubicBezTo>
                    <a:pt x="1058" y="0"/>
                    <a:pt x="647" y="193"/>
                    <a:pt x="400" y="563"/>
                  </a:cubicBezTo>
                  <a:cubicBezTo>
                    <a:pt x="0" y="1163"/>
                    <a:pt x="134" y="1964"/>
                    <a:pt x="734" y="2364"/>
                  </a:cubicBezTo>
                  <a:cubicBezTo>
                    <a:pt x="965" y="2518"/>
                    <a:pt x="1225" y="2593"/>
                    <a:pt x="1481" y="2593"/>
                  </a:cubicBezTo>
                  <a:cubicBezTo>
                    <a:pt x="1891" y="2593"/>
                    <a:pt x="2289" y="2400"/>
                    <a:pt x="2535" y="2031"/>
                  </a:cubicBezTo>
                  <a:cubicBezTo>
                    <a:pt x="2936" y="1464"/>
                    <a:pt x="2802" y="630"/>
                    <a:pt x="2202" y="229"/>
                  </a:cubicBezTo>
                  <a:cubicBezTo>
                    <a:pt x="1984" y="76"/>
                    <a:pt x="1727" y="0"/>
                    <a:pt x="14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6" name="Google Shape;4706;p82"/>
            <p:cNvSpPr/>
            <p:nvPr/>
          </p:nvSpPr>
          <p:spPr>
            <a:xfrm>
              <a:off x="5056275" y="3793000"/>
              <a:ext cx="55075" cy="146275"/>
            </a:xfrm>
            <a:custGeom>
              <a:avLst/>
              <a:gdLst/>
              <a:ahLst/>
              <a:cxnLst/>
              <a:rect l="l" t="t" r="r" b="b"/>
              <a:pathLst>
                <a:path w="2203" h="5851" extrusionOk="0">
                  <a:moveTo>
                    <a:pt x="377" y="0"/>
                  </a:moveTo>
                  <a:cubicBezTo>
                    <a:pt x="352" y="0"/>
                    <a:pt x="326" y="3"/>
                    <a:pt x="301" y="7"/>
                  </a:cubicBezTo>
                  <a:cubicBezTo>
                    <a:pt x="134" y="74"/>
                    <a:pt x="1" y="274"/>
                    <a:pt x="67" y="474"/>
                  </a:cubicBezTo>
                  <a:lnTo>
                    <a:pt x="1435" y="5577"/>
                  </a:lnTo>
                  <a:cubicBezTo>
                    <a:pt x="1493" y="5752"/>
                    <a:pt x="1653" y="5851"/>
                    <a:pt x="1826" y="5851"/>
                  </a:cubicBezTo>
                  <a:cubicBezTo>
                    <a:pt x="1851" y="5851"/>
                    <a:pt x="1877" y="5849"/>
                    <a:pt x="1902" y="5844"/>
                  </a:cubicBezTo>
                  <a:cubicBezTo>
                    <a:pt x="2102" y="5778"/>
                    <a:pt x="2202" y="5577"/>
                    <a:pt x="2169" y="5377"/>
                  </a:cubicBezTo>
                  <a:lnTo>
                    <a:pt x="768" y="274"/>
                  </a:lnTo>
                  <a:cubicBezTo>
                    <a:pt x="710" y="99"/>
                    <a:pt x="550" y="0"/>
                    <a:pt x="3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7" name="Google Shape;4707;p82"/>
            <p:cNvSpPr/>
            <p:nvPr/>
          </p:nvSpPr>
          <p:spPr>
            <a:xfrm>
              <a:off x="5031275" y="3771025"/>
              <a:ext cx="70900" cy="64300"/>
            </a:xfrm>
            <a:custGeom>
              <a:avLst/>
              <a:gdLst/>
              <a:ahLst/>
              <a:cxnLst/>
              <a:rect l="l" t="t" r="r" b="b"/>
              <a:pathLst>
                <a:path w="2836" h="2572" extrusionOk="0">
                  <a:moveTo>
                    <a:pt x="1431" y="0"/>
                  </a:moveTo>
                  <a:cubicBezTo>
                    <a:pt x="1312" y="0"/>
                    <a:pt x="1190" y="17"/>
                    <a:pt x="1067" y="52"/>
                  </a:cubicBezTo>
                  <a:cubicBezTo>
                    <a:pt x="400" y="219"/>
                    <a:pt x="0" y="953"/>
                    <a:pt x="167" y="1620"/>
                  </a:cubicBezTo>
                  <a:cubicBezTo>
                    <a:pt x="332" y="2198"/>
                    <a:pt x="839" y="2572"/>
                    <a:pt x="1404" y="2572"/>
                  </a:cubicBezTo>
                  <a:cubicBezTo>
                    <a:pt x="1524" y="2572"/>
                    <a:pt x="1646" y="2555"/>
                    <a:pt x="1768" y="2520"/>
                  </a:cubicBezTo>
                  <a:cubicBezTo>
                    <a:pt x="2435" y="2354"/>
                    <a:pt x="2835" y="1620"/>
                    <a:pt x="2669" y="953"/>
                  </a:cubicBezTo>
                  <a:cubicBezTo>
                    <a:pt x="2503" y="374"/>
                    <a:pt x="1997" y="0"/>
                    <a:pt x="143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8" name="Google Shape;4708;p82"/>
            <p:cNvSpPr/>
            <p:nvPr/>
          </p:nvSpPr>
          <p:spPr>
            <a:xfrm>
              <a:off x="5189700" y="3781325"/>
              <a:ext cx="66750" cy="142475"/>
            </a:xfrm>
            <a:custGeom>
              <a:avLst/>
              <a:gdLst/>
              <a:ahLst/>
              <a:cxnLst/>
              <a:rect l="l" t="t" r="r" b="b"/>
              <a:pathLst>
                <a:path w="2670" h="5699" extrusionOk="0">
                  <a:moveTo>
                    <a:pt x="2244" y="1"/>
                  </a:moveTo>
                  <a:cubicBezTo>
                    <a:pt x="2105" y="1"/>
                    <a:pt x="1984" y="94"/>
                    <a:pt x="1936" y="240"/>
                  </a:cubicBezTo>
                  <a:lnTo>
                    <a:pt x="68" y="5211"/>
                  </a:lnTo>
                  <a:cubicBezTo>
                    <a:pt x="1" y="5377"/>
                    <a:pt x="101" y="5611"/>
                    <a:pt x="268" y="5678"/>
                  </a:cubicBezTo>
                  <a:cubicBezTo>
                    <a:pt x="310" y="5691"/>
                    <a:pt x="351" y="5698"/>
                    <a:pt x="392" y="5698"/>
                  </a:cubicBezTo>
                  <a:cubicBezTo>
                    <a:pt x="546" y="5698"/>
                    <a:pt x="682" y="5602"/>
                    <a:pt x="735" y="5444"/>
                  </a:cubicBezTo>
                  <a:lnTo>
                    <a:pt x="2603" y="507"/>
                  </a:lnTo>
                  <a:cubicBezTo>
                    <a:pt x="2669" y="307"/>
                    <a:pt x="2569" y="107"/>
                    <a:pt x="2403" y="40"/>
                  </a:cubicBezTo>
                  <a:cubicBezTo>
                    <a:pt x="2349" y="13"/>
                    <a:pt x="2295" y="1"/>
                    <a:pt x="224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9" name="Google Shape;4709;p82"/>
            <p:cNvSpPr/>
            <p:nvPr/>
          </p:nvSpPr>
          <p:spPr>
            <a:xfrm>
              <a:off x="5209725" y="3758775"/>
              <a:ext cx="72575" cy="64625"/>
            </a:xfrm>
            <a:custGeom>
              <a:avLst/>
              <a:gdLst/>
              <a:ahLst/>
              <a:cxnLst/>
              <a:rect l="l" t="t" r="r" b="b"/>
              <a:pathLst>
                <a:path w="2903" h="2585" extrusionOk="0">
                  <a:moveTo>
                    <a:pt x="1467" y="1"/>
                  </a:moveTo>
                  <a:cubicBezTo>
                    <a:pt x="940" y="1"/>
                    <a:pt x="443" y="319"/>
                    <a:pt x="234" y="842"/>
                  </a:cubicBezTo>
                  <a:cubicBezTo>
                    <a:pt x="0" y="1509"/>
                    <a:pt x="334" y="2243"/>
                    <a:pt x="1001" y="2510"/>
                  </a:cubicBezTo>
                  <a:cubicBezTo>
                    <a:pt x="1145" y="2560"/>
                    <a:pt x="1292" y="2584"/>
                    <a:pt x="1436" y="2584"/>
                  </a:cubicBezTo>
                  <a:cubicBezTo>
                    <a:pt x="1963" y="2584"/>
                    <a:pt x="2460" y="2266"/>
                    <a:pt x="2669" y="1743"/>
                  </a:cubicBezTo>
                  <a:cubicBezTo>
                    <a:pt x="2903" y="1076"/>
                    <a:pt x="2569" y="342"/>
                    <a:pt x="1902" y="75"/>
                  </a:cubicBezTo>
                  <a:cubicBezTo>
                    <a:pt x="1758" y="25"/>
                    <a:pt x="1611" y="1"/>
                    <a:pt x="146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0" name="Google Shape;4710;p82"/>
            <p:cNvSpPr/>
            <p:nvPr/>
          </p:nvSpPr>
          <p:spPr>
            <a:xfrm>
              <a:off x="4913675" y="4160350"/>
              <a:ext cx="132625" cy="88725"/>
            </a:xfrm>
            <a:custGeom>
              <a:avLst/>
              <a:gdLst/>
              <a:ahLst/>
              <a:cxnLst/>
              <a:rect l="l" t="t" r="r" b="b"/>
              <a:pathLst>
                <a:path w="5305" h="3549" extrusionOk="0">
                  <a:moveTo>
                    <a:pt x="4876" y="0"/>
                  </a:moveTo>
                  <a:cubicBezTo>
                    <a:pt x="4805" y="0"/>
                    <a:pt x="4733" y="19"/>
                    <a:pt x="4671" y="57"/>
                  </a:cubicBezTo>
                  <a:lnTo>
                    <a:pt x="201" y="2892"/>
                  </a:lnTo>
                  <a:cubicBezTo>
                    <a:pt x="34" y="2992"/>
                    <a:pt x="1" y="3226"/>
                    <a:pt x="101" y="3392"/>
                  </a:cubicBezTo>
                  <a:cubicBezTo>
                    <a:pt x="163" y="3497"/>
                    <a:pt x="278" y="3549"/>
                    <a:pt x="396" y="3549"/>
                  </a:cubicBezTo>
                  <a:cubicBezTo>
                    <a:pt x="467" y="3549"/>
                    <a:pt x="539" y="3530"/>
                    <a:pt x="601" y="3492"/>
                  </a:cubicBezTo>
                  <a:lnTo>
                    <a:pt x="5071" y="657"/>
                  </a:lnTo>
                  <a:cubicBezTo>
                    <a:pt x="5238" y="557"/>
                    <a:pt x="5304" y="324"/>
                    <a:pt x="5171" y="157"/>
                  </a:cubicBezTo>
                  <a:cubicBezTo>
                    <a:pt x="5109" y="53"/>
                    <a:pt x="4994" y="0"/>
                    <a:pt x="487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1" name="Google Shape;4711;p82"/>
            <p:cNvSpPr/>
            <p:nvPr/>
          </p:nvSpPr>
          <p:spPr>
            <a:xfrm>
              <a:off x="4887825" y="4207425"/>
              <a:ext cx="73425" cy="64625"/>
            </a:xfrm>
            <a:custGeom>
              <a:avLst/>
              <a:gdLst/>
              <a:ahLst/>
              <a:cxnLst/>
              <a:rect l="l" t="t" r="r" b="b"/>
              <a:pathLst>
                <a:path w="2937" h="2585" extrusionOk="0">
                  <a:moveTo>
                    <a:pt x="1455" y="0"/>
                  </a:moveTo>
                  <a:cubicBezTo>
                    <a:pt x="1218" y="0"/>
                    <a:pt x="981" y="67"/>
                    <a:pt x="768" y="208"/>
                  </a:cubicBezTo>
                  <a:cubicBezTo>
                    <a:pt x="167" y="575"/>
                    <a:pt x="1" y="1376"/>
                    <a:pt x="368" y="1976"/>
                  </a:cubicBezTo>
                  <a:cubicBezTo>
                    <a:pt x="626" y="2364"/>
                    <a:pt x="1038" y="2585"/>
                    <a:pt x="1458" y="2585"/>
                  </a:cubicBezTo>
                  <a:cubicBezTo>
                    <a:pt x="1689" y="2585"/>
                    <a:pt x="1923" y="2518"/>
                    <a:pt x="2135" y="2377"/>
                  </a:cubicBezTo>
                  <a:cubicBezTo>
                    <a:pt x="2769" y="2010"/>
                    <a:pt x="2936" y="1209"/>
                    <a:pt x="2569" y="609"/>
                  </a:cubicBezTo>
                  <a:cubicBezTo>
                    <a:pt x="2311" y="221"/>
                    <a:pt x="1885" y="0"/>
                    <a:pt x="145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2" name="Google Shape;4712;p82"/>
            <p:cNvSpPr/>
            <p:nvPr/>
          </p:nvSpPr>
          <p:spPr>
            <a:xfrm>
              <a:off x="5244750" y="4175600"/>
              <a:ext cx="110925" cy="114500"/>
            </a:xfrm>
            <a:custGeom>
              <a:avLst/>
              <a:gdLst/>
              <a:ahLst/>
              <a:cxnLst/>
              <a:rect l="l" t="t" r="r" b="b"/>
              <a:pathLst>
                <a:path w="4437" h="4580" extrusionOk="0">
                  <a:moveTo>
                    <a:pt x="397" y="1"/>
                  </a:moveTo>
                  <a:cubicBezTo>
                    <a:pt x="306" y="1"/>
                    <a:pt x="213" y="35"/>
                    <a:pt x="134" y="114"/>
                  </a:cubicBezTo>
                  <a:cubicBezTo>
                    <a:pt x="0" y="247"/>
                    <a:pt x="0" y="481"/>
                    <a:pt x="134" y="614"/>
                  </a:cubicBezTo>
                  <a:lnTo>
                    <a:pt x="3770" y="4450"/>
                  </a:lnTo>
                  <a:cubicBezTo>
                    <a:pt x="3840" y="4538"/>
                    <a:pt x="3939" y="4580"/>
                    <a:pt x="4035" y="4580"/>
                  </a:cubicBezTo>
                  <a:cubicBezTo>
                    <a:pt x="4122" y="4580"/>
                    <a:pt x="4207" y="4547"/>
                    <a:pt x="4270" y="4484"/>
                  </a:cubicBezTo>
                  <a:cubicBezTo>
                    <a:pt x="4437" y="4350"/>
                    <a:pt x="4437" y="4117"/>
                    <a:pt x="4304" y="3950"/>
                  </a:cubicBezTo>
                  <a:lnTo>
                    <a:pt x="668" y="114"/>
                  </a:lnTo>
                  <a:cubicBezTo>
                    <a:pt x="597" y="43"/>
                    <a:pt x="499" y="1"/>
                    <a:pt x="3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3" name="Google Shape;4713;p82"/>
            <p:cNvSpPr/>
            <p:nvPr/>
          </p:nvSpPr>
          <p:spPr>
            <a:xfrm>
              <a:off x="5308950" y="4247950"/>
              <a:ext cx="71750" cy="64575"/>
            </a:xfrm>
            <a:custGeom>
              <a:avLst/>
              <a:gdLst/>
              <a:ahLst/>
              <a:cxnLst/>
              <a:rect l="l" t="t" r="r" b="b"/>
              <a:pathLst>
                <a:path w="2870" h="2583" extrusionOk="0">
                  <a:moveTo>
                    <a:pt x="1433" y="0"/>
                  </a:moveTo>
                  <a:cubicBezTo>
                    <a:pt x="1120" y="0"/>
                    <a:pt x="806" y="117"/>
                    <a:pt x="568" y="355"/>
                  </a:cubicBezTo>
                  <a:cubicBezTo>
                    <a:pt x="34" y="856"/>
                    <a:pt x="1" y="1656"/>
                    <a:pt x="501" y="2190"/>
                  </a:cubicBezTo>
                  <a:cubicBezTo>
                    <a:pt x="760" y="2449"/>
                    <a:pt x="1099" y="2582"/>
                    <a:pt x="1439" y="2582"/>
                  </a:cubicBezTo>
                  <a:cubicBezTo>
                    <a:pt x="1758" y="2582"/>
                    <a:pt x="2078" y="2465"/>
                    <a:pt x="2336" y="2223"/>
                  </a:cubicBezTo>
                  <a:cubicBezTo>
                    <a:pt x="2836" y="1756"/>
                    <a:pt x="2870" y="922"/>
                    <a:pt x="2369" y="422"/>
                  </a:cubicBezTo>
                  <a:cubicBezTo>
                    <a:pt x="2125" y="142"/>
                    <a:pt x="1779" y="0"/>
                    <a:pt x="143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4" name="Google Shape;4714;p82"/>
            <p:cNvSpPr/>
            <p:nvPr/>
          </p:nvSpPr>
          <p:spPr>
            <a:xfrm>
              <a:off x="4851125" y="4042500"/>
              <a:ext cx="150975" cy="26725"/>
            </a:xfrm>
            <a:custGeom>
              <a:avLst/>
              <a:gdLst/>
              <a:ahLst/>
              <a:cxnLst/>
              <a:rect l="l" t="t" r="r" b="b"/>
              <a:pathLst>
                <a:path w="6039" h="1069" extrusionOk="0">
                  <a:moveTo>
                    <a:pt x="368" y="1"/>
                  </a:moveTo>
                  <a:cubicBezTo>
                    <a:pt x="168" y="1"/>
                    <a:pt x="1" y="134"/>
                    <a:pt x="1" y="334"/>
                  </a:cubicBezTo>
                  <a:cubicBezTo>
                    <a:pt x="1" y="534"/>
                    <a:pt x="134" y="734"/>
                    <a:pt x="334" y="734"/>
                  </a:cubicBezTo>
                  <a:lnTo>
                    <a:pt x="5638" y="1068"/>
                  </a:lnTo>
                  <a:cubicBezTo>
                    <a:pt x="5838" y="1068"/>
                    <a:pt x="6005" y="901"/>
                    <a:pt x="6005" y="701"/>
                  </a:cubicBezTo>
                  <a:cubicBezTo>
                    <a:pt x="6039" y="501"/>
                    <a:pt x="5872" y="334"/>
                    <a:pt x="5672" y="334"/>
                  </a:cubicBezTo>
                  <a:lnTo>
                    <a:pt x="368"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5" name="Google Shape;4715;p82"/>
            <p:cNvSpPr/>
            <p:nvPr/>
          </p:nvSpPr>
          <p:spPr>
            <a:xfrm>
              <a:off x="4827775" y="4019850"/>
              <a:ext cx="66750" cy="64400"/>
            </a:xfrm>
            <a:custGeom>
              <a:avLst/>
              <a:gdLst/>
              <a:ahLst/>
              <a:cxnLst/>
              <a:rect l="l" t="t" r="r" b="b"/>
              <a:pathLst>
                <a:path w="2670" h="2576" extrusionOk="0">
                  <a:moveTo>
                    <a:pt x="1284" y="0"/>
                  </a:moveTo>
                  <a:cubicBezTo>
                    <a:pt x="632" y="0"/>
                    <a:pt x="66" y="515"/>
                    <a:pt x="34" y="1207"/>
                  </a:cubicBezTo>
                  <a:cubicBezTo>
                    <a:pt x="1" y="1907"/>
                    <a:pt x="535" y="2508"/>
                    <a:pt x="1235" y="2574"/>
                  </a:cubicBezTo>
                  <a:cubicBezTo>
                    <a:pt x="1257" y="2575"/>
                    <a:pt x="1279" y="2576"/>
                    <a:pt x="1300" y="2576"/>
                  </a:cubicBezTo>
                  <a:cubicBezTo>
                    <a:pt x="2004" y="2576"/>
                    <a:pt x="2570" y="2052"/>
                    <a:pt x="2603" y="1340"/>
                  </a:cubicBezTo>
                  <a:cubicBezTo>
                    <a:pt x="2669" y="640"/>
                    <a:pt x="2102" y="39"/>
                    <a:pt x="1402" y="6"/>
                  </a:cubicBezTo>
                  <a:cubicBezTo>
                    <a:pt x="1362" y="2"/>
                    <a:pt x="1323" y="0"/>
                    <a:pt x="12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6" name="Google Shape;4716;p82"/>
            <p:cNvSpPr/>
            <p:nvPr/>
          </p:nvSpPr>
          <p:spPr>
            <a:xfrm>
              <a:off x="5168850" y="4229175"/>
              <a:ext cx="45900" cy="148200"/>
            </a:xfrm>
            <a:custGeom>
              <a:avLst/>
              <a:gdLst/>
              <a:ahLst/>
              <a:cxnLst/>
              <a:rect l="l" t="t" r="r" b="b"/>
              <a:pathLst>
                <a:path w="1836" h="5928" extrusionOk="0">
                  <a:moveTo>
                    <a:pt x="395" y="1"/>
                  </a:moveTo>
                  <a:cubicBezTo>
                    <a:pt x="376" y="1"/>
                    <a:pt x="355" y="2"/>
                    <a:pt x="335" y="6"/>
                  </a:cubicBezTo>
                  <a:cubicBezTo>
                    <a:pt x="134" y="72"/>
                    <a:pt x="1" y="239"/>
                    <a:pt x="34" y="439"/>
                  </a:cubicBezTo>
                  <a:lnTo>
                    <a:pt x="1102" y="5643"/>
                  </a:lnTo>
                  <a:cubicBezTo>
                    <a:pt x="1129" y="5808"/>
                    <a:pt x="1270" y="5927"/>
                    <a:pt x="1430" y="5927"/>
                  </a:cubicBezTo>
                  <a:cubicBezTo>
                    <a:pt x="1465" y="5927"/>
                    <a:pt x="1500" y="5922"/>
                    <a:pt x="1535" y="5910"/>
                  </a:cubicBezTo>
                  <a:cubicBezTo>
                    <a:pt x="1736" y="5876"/>
                    <a:pt x="1836" y="5676"/>
                    <a:pt x="1802" y="5510"/>
                  </a:cubicBezTo>
                  <a:lnTo>
                    <a:pt x="768" y="306"/>
                  </a:lnTo>
                  <a:cubicBezTo>
                    <a:pt x="708" y="126"/>
                    <a:pt x="568" y="1"/>
                    <a:pt x="39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7" name="Google Shape;4717;p82"/>
            <p:cNvSpPr/>
            <p:nvPr/>
          </p:nvSpPr>
          <p:spPr>
            <a:xfrm>
              <a:off x="5169700" y="4335450"/>
              <a:ext cx="70075" cy="64575"/>
            </a:xfrm>
            <a:custGeom>
              <a:avLst/>
              <a:gdLst/>
              <a:ahLst/>
              <a:cxnLst/>
              <a:rect l="l" t="t" r="r" b="b"/>
              <a:pathLst>
                <a:path w="2803" h="2583" extrusionOk="0">
                  <a:moveTo>
                    <a:pt x="1421" y="0"/>
                  </a:moveTo>
                  <a:cubicBezTo>
                    <a:pt x="1338" y="0"/>
                    <a:pt x="1253" y="8"/>
                    <a:pt x="1168" y="24"/>
                  </a:cubicBezTo>
                  <a:cubicBezTo>
                    <a:pt x="467" y="158"/>
                    <a:pt x="0" y="825"/>
                    <a:pt x="134" y="1525"/>
                  </a:cubicBezTo>
                  <a:cubicBezTo>
                    <a:pt x="281" y="2145"/>
                    <a:pt x="821" y="2582"/>
                    <a:pt x="1428" y="2582"/>
                  </a:cubicBezTo>
                  <a:cubicBezTo>
                    <a:pt x="1507" y="2582"/>
                    <a:pt x="1588" y="2575"/>
                    <a:pt x="1668" y="2559"/>
                  </a:cubicBezTo>
                  <a:cubicBezTo>
                    <a:pt x="2369" y="2393"/>
                    <a:pt x="2802" y="1726"/>
                    <a:pt x="2669" y="1025"/>
                  </a:cubicBezTo>
                  <a:cubicBezTo>
                    <a:pt x="2552" y="410"/>
                    <a:pt x="2023" y="0"/>
                    <a:pt x="142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8" name="Google Shape;4718;p82"/>
            <p:cNvSpPr/>
            <p:nvPr/>
          </p:nvSpPr>
          <p:spPr>
            <a:xfrm>
              <a:off x="5289775" y="4070025"/>
              <a:ext cx="150975" cy="26700"/>
            </a:xfrm>
            <a:custGeom>
              <a:avLst/>
              <a:gdLst/>
              <a:ahLst/>
              <a:cxnLst/>
              <a:rect l="l" t="t" r="r" b="b"/>
              <a:pathLst>
                <a:path w="6039" h="1068" extrusionOk="0">
                  <a:moveTo>
                    <a:pt x="401" y="0"/>
                  </a:moveTo>
                  <a:cubicBezTo>
                    <a:pt x="201" y="0"/>
                    <a:pt x="34" y="167"/>
                    <a:pt x="1" y="367"/>
                  </a:cubicBezTo>
                  <a:cubicBezTo>
                    <a:pt x="1" y="567"/>
                    <a:pt x="134" y="734"/>
                    <a:pt x="334" y="734"/>
                  </a:cubicBezTo>
                  <a:lnTo>
                    <a:pt x="5638" y="1068"/>
                  </a:lnTo>
                  <a:cubicBezTo>
                    <a:pt x="5838" y="1068"/>
                    <a:pt x="6005" y="901"/>
                    <a:pt x="6005" y="734"/>
                  </a:cubicBezTo>
                  <a:cubicBezTo>
                    <a:pt x="6038" y="534"/>
                    <a:pt x="5872" y="334"/>
                    <a:pt x="5671" y="334"/>
                  </a:cubicBezTo>
                  <a:lnTo>
                    <a:pt x="40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9" name="Google Shape;4719;p82"/>
            <p:cNvSpPr/>
            <p:nvPr/>
          </p:nvSpPr>
          <p:spPr>
            <a:xfrm>
              <a:off x="5397350" y="4054975"/>
              <a:ext cx="65925" cy="64400"/>
            </a:xfrm>
            <a:custGeom>
              <a:avLst/>
              <a:gdLst/>
              <a:ahLst/>
              <a:cxnLst/>
              <a:rect l="l" t="t" r="r" b="b"/>
              <a:pathLst>
                <a:path w="2637" h="2576" extrusionOk="0">
                  <a:moveTo>
                    <a:pt x="1340" y="0"/>
                  </a:moveTo>
                  <a:cubicBezTo>
                    <a:pt x="664" y="0"/>
                    <a:pt x="67" y="523"/>
                    <a:pt x="34" y="1203"/>
                  </a:cubicBezTo>
                  <a:cubicBezTo>
                    <a:pt x="1" y="1937"/>
                    <a:pt x="535" y="2537"/>
                    <a:pt x="1235" y="2570"/>
                  </a:cubicBezTo>
                  <a:cubicBezTo>
                    <a:pt x="1275" y="2574"/>
                    <a:pt x="1314" y="2576"/>
                    <a:pt x="1352" y="2576"/>
                  </a:cubicBezTo>
                  <a:cubicBezTo>
                    <a:pt x="2032" y="2576"/>
                    <a:pt x="2571" y="2032"/>
                    <a:pt x="2603" y="1370"/>
                  </a:cubicBezTo>
                  <a:cubicBezTo>
                    <a:pt x="2636" y="669"/>
                    <a:pt x="2102" y="35"/>
                    <a:pt x="1402" y="2"/>
                  </a:cubicBezTo>
                  <a:cubicBezTo>
                    <a:pt x="1381" y="1"/>
                    <a:pt x="1360" y="0"/>
                    <a:pt x="134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0" name="Google Shape;4720;p82"/>
            <p:cNvSpPr/>
            <p:nvPr/>
          </p:nvSpPr>
          <p:spPr>
            <a:xfrm>
              <a:off x="5040425" y="4225825"/>
              <a:ext cx="67575" cy="142450"/>
            </a:xfrm>
            <a:custGeom>
              <a:avLst/>
              <a:gdLst/>
              <a:ahLst/>
              <a:cxnLst/>
              <a:rect l="l" t="t" r="r" b="b"/>
              <a:pathLst>
                <a:path w="2703" h="5698" extrusionOk="0">
                  <a:moveTo>
                    <a:pt x="2259" y="0"/>
                  </a:moveTo>
                  <a:cubicBezTo>
                    <a:pt x="2123" y="0"/>
                    <a:pt x="1985" y="93"/>
                    <a:pt x="1936" y="240"/>
                  </a:cubicBezTo>
                  <a:lnTo>
                    <a:pt x="68" y="5210"/>
                  </a:lnTo>
                  <a:cubicBezTo>
                    <a:pt x="1" y="5377"/>
                    <a:pt x="101" y="5610"/>
                    <a:pt x="301" y="5677"/>
                  </a:cubicBezTo>
                  <a:cubicBezTo>
                    <a:pt x="336" y="5691"/>
                    <a:pt x="374" y="5697"/>
                    <a:pt x="412" y="5697"/>
                  </a:cubicBezTo>
                  <a:cubicBezTo>
                    <a:pt x="558" y="5697"/>
                    <a:pt x="715" y="5602"/>
                    <a:pt x="768" y="5443"/>
                  </a:cubicBezTo>
                  <a:lnTo>
                    <a:pt x="2636" y="507"/>
                  </a:lnTo>
                  <a:cubicBezTo>
                    <a:pt x="2703" y="306"/>
                    <a:pt x="2603" y="106"/>
                    <a:pt x="2403" y="40"/>
                  </a:cubicBezTo>
                  <a:cubicBezTo>
                    <a:pt x="2358" y="13"/>
                    <a:pt x="2309" y="0"/>
                    <a:pt x="22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1" name="Google Shape;4721;p82"/>
            <p:cNvSpPr/>
            <p:nvPr/>
          </p:nvSpPr>
          <p:spPr>
            <a:xfrm>
              <a:off x="5014575" y="4325850"/>
              <a:ext cx="73425" cy="64625"/>
            </a:xfrm>
            <a:custGeom>
              <a:avLst/>
              <a:gdLst/>
              <a:ahLst/>
              <a:cxnLst/>
              <a:rect l="l" t="t" r="r" b="b"/>
              <a:pathLst>
                <a:path w="2937" h="2585" extrusionOk="0">
                  <a:moveTo>
                    <a:pt x="1497" y="0"/>
                  </a:moveTo>
                  <a:cubicBezTo>
                    <a:pt x="963" y="0"/>
                    <a:pt x="451" y="319"/>
                    <a:pt x="268" y="842"/>
                  </a:cubicBezTo>
                  <a:cubicBezTo>
                    <a:pt x="1" y="1509"/>
                    <a:pt x="334" y="2243"/>
                    <a:pt x="1002" y="2510"/>
                  </a:cubicBezTo>
                  <a:cubicBezTo>
                    <a:pt x="1145" y="2560"/>
                    <a:pt x="1294" y="2584"/>
                    <a:pt x="1440" y="2584"/>
                  </a:cubicBezTo>
                  <a:cubicBezTo>
                    <a:pt x="1975" y="2584"/>
                    <a:pt x="2486" y="2266"/>
                    <a:pt x="2669" y="1743"/>
                  </a:cubicBezTo>
                  <a:cubicBezTo>
                    <a:pt x="2936" y="1075"/>
                    <a:pt x="2603" y="342"/>
                    <a:pt x="1936" y="75"/>
                  </a:cubicBezTo>
                  <a:cubicBezTo>
                    <a:pt x="1792" y="24"/>
                    <a:pt x="1644" y="0"/>
                    <a:pt x="149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2" name="Google Shape;4722;p82"/>
            <p:cNvSpPr/>
            <p:nvPr/>
          </p:nvSpPr>
          <p:spPr>
            <a:xfrm>
              <a:off x="4938700" y="3870350"/>
              <a:ext cx="412825" cy="400200"/>
            </a:xfrm>
            <a:custGeom>
              <a:avLst/>
              <a:gdLst/>
              <a:ahLst/>
              <a:cxnLst/>
              <a:rect l="l" t="t" r="r" b="b"/>
              <a:pathLst>
                <a:path w="16513" h="16008" extrusionOk="0">
                  <a:moveTo>
                    <a:pt x="8248" y="0"/>
                  </a:moveTo>
                  <a:cubicBezTo>
                    <a:pt x="4028" y="0"/>
                    <a:pt x="524" y="3281"/>
                    <a:pt x="267" y="7520"/>
                  </a:cubicBezTo>
                  <a:cubicBezTo>
                    <a:pt x="0" y="11924"/>
                    <a:pt x="3336" y="15726"/>
                    <a:pt x="7773" y="15993"/>
                  </a:cubicBezTo>
                  <a:cubicBezTo>
                    <a:pt x="7936" y="16003"/>
                    <a:pt x="8099" y="16008"/>
                    <a:pt x="8261" y="16008"/>
                  </a:cubicBezTo>
                  <a:cubicBezTo>
                    <a:pt x="12454" y="16008"/>
                    <a:pt x="15988" y="12727"/>
                    <a:pt x="16245" y="8488"/>
                  </a:cubicBezTo>
                  <a:cubicBezTo>
                    <a:pt x="16512" y="4085"/>
                    <a:pt x="13143" y="282"/>
                    <a:pt x="8740" y="15"/>
                  </a:cubicBezTo>
                  <a:cubicBezTo>
                    <a:pt x="8575" y="5"/>
                    <a:pt x="8411" y="0"/>
                    <a:pt x="82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3" name="Google Shape;4723;p82"/>
            <p:cNvSpPr/>
            <p:nvPr/>
          </p:nvSpPr>
          <p:spPr>
            <a:xfrm>
              <a:off x="5156350" y="3929875"/>
              <a:ext cx="50075" cy="48500"/>
            </a:xfrm>
            <a:custGeom>
              <a:avLst/>
              <a:gdLst/>
              <a:ahLst/>
              <a:cxnLst/>
              <a:rect l="l" t="t" r="r" b="b"/>
              <a:pathLst>
                <a:path w="2003" h="1940" extrusionOk="0">
                  <a:moveTo>
                    <a:pt x="1006" y="0"/>
                  </a:moveTo>
                  <a:cubicBezTo>
                    <a:pt x="499" y="0"/>
                    <a:pt x="66" y="390"/>
                    <a:pt x="34" y="903"/>
                  </a:cubicBezTo>
                  <a:cubicBezTo>
                    <a:pt x="1" y="1437"/>
                    <a:pt x="434" y="1904"/>
                    <a:pt x="968" y="1937"/>
                  </a:cubicBezTo>
                  <a:cubicBezTo>
                    <a:pt x="989" y="1938"/>
                    <a:pt x="1009" y="1939"/>
                    <a:pt x="1030" y="1939"/>
                  </a:cubicBezTo>
                  <a:cubicBezTo>
                    <a:pt x="1535" y="1939"/>
                    <a:pt x="1937" y="1549"/>
                    <a:pt x="1969" y="1036"/>
                  </a:cubicBezTo>
                  <a:cubicBezTo>
                    <a:pt x="2002" y="503"/>
                    <a:pt x="1602" y="36"/>
                    <a:pt x="1068" y="2"/>
                  </a:cubicBezTo>
                  <a:cubicBezTo>
                    <a:pt x="1047" y="1"/>
                    <a:pt x="1027" y="0"/>
                    <a:pt x="100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4" name="Google Shape;4724;p82"/>
            <p:cNvSpPr/>
            <p:nvPr/>
          </p:nvSpPr>
          <p:spPr>
            <a:xfrm>
              <a:off x="5069625" y="3922250"/>
              <a:ext cx="56725" cy="55275"/>
            </a:xfrm>
            <a:custGeom>
              <a:avLst/>
              <a:gdLst/>
              <a:ahLst/>
              <a:cxnLst/>
              <a:rect l="l" t="t" r="r" b="b"/>
              <a:pathLst>
                <a:path w="2269" h="2211" extrusionOk="0">
                  <a:moveTo>
                    <a:pt x="1082" y="1"/>
                  </a:moveTo>
                  <a:cubicBezTo>
                    <a:pt x="506" y="1"/>
                    <a:pt x="65" y="448"/>
                    <a:pt x="34" y="1041"/>
                  </a:cubicBezTo>
                  <a:cubicBezTo>
                    <a:pt x="0" y="1642"/>
                    <a:pt x="434" y="2142"/>
                    <a:pt x="1068" y="2209"/>
                  </a:cubicBezTo>
                  <a:cubicBezTo>
                    <a:pt x="1088" y="2210"/>
                    <a:pt x="1108" y="2210"/>
                    <a:pt x="1128" y="2210"/>
                  </a:cubicBezTo>
                  <a:cubicBezTo>
                    <a:pt x="1704" y="2210"/>
                    <a:pt x="2203" y="1755"/>
                    <a:pt x="2235" y="1175"/>
                  </a:cubicBezTo>
                  <a:cubicBezTo>
                    <a:pt x="2269" y="541"/>
                    <a:pt x="1802" y="41"/>
                    <a:pt x="1201" y="7"/>
                  </a:cubicBezTo>
                  <a:cubicBezTo>
                    <a:pt x="1161" y="3"/>
                    <a:pt x="1121" y="1"/>
                    <a:pt x="108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5" name="Google Shape;4725;p82"/>
            <p:cNvSpPr/>
            <p:nvPr/>
          </p:nvSpPr>
          <p:spPr>
            <a:xfrm>
              <a:off x="5094650" y="4006575"/>
              <a:ext cx="40050" cy="39300"/>
            </a:xfrm>
            <a:custGeom>
              <a:avLst/>
              <a:gdLst/>
              <a:ahLst/>
              <a:cxnLst/>
              <a:rect l="l" t="t" r="r" b="b"/>
              <a:pathLst>
                <a:path w="1602" h="1572" extrusionOk="0">
                  <a:moveTo>
                    <a:pt x="808" y="1"/>
                  </a:moveTo>
                  <a:cubicBezTo>
                    <a:pt x="401" y="1"/>
                    <a:pt x="65" y="324"/>
                    <a:pt x="34" y="737"/>
                  </a:cubicBezTo>
                  <a:cubicBezTo>
                    <a:pt x="0" y="1171"/>
                    <a:pt x="334" y="1538"/>
                    <a:pt x="767" y="1571"/>
                  </a:cubicBezTo>
                  <a:cubicBezTo>
                    <a:pt x="1201" y="1571"/>
                    <a:pt x="1568" y="1271"/>
                    <a:pt x="1568" y="837"/>
                  </a:cubicBezTo>
                  <a:cubicBezTo>
                    <a:pt x="1601" y="404"/>
                    <a:pt x="1268" y="37"/>
                    <a:pt x="867" y="3"/>
                  </a:cubicBezTo>
                  <a:cubicBezTo>
                    <a:pt x="847" y="2"/>
                    <a:pt x="828" y="1"/>
                    <a:pt x="80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6" name="Google Shape;4726;p82"/>
            <p:cNvSpPr/>
            <p:nvPr/>
          </p:nvSpPr>
          <p:spPr>
            <a:xfrm>
              <a:off x="5017925" y="3969900"/>
              <a:ext cx="60075" cy="58500"/>
            </a:xfrm>
            <a:custGeom>
              <a:avLst/>
              <a:gdLst/>
              <a:ahLst/>
              <a:cxnLst/>
              <a:rect l="l" t="t" r="r" b="b"/>
              <a:pathLst>
                <a:path w="2403" h="2340" extrusionOk="0">
                  <a:moveTo>
                    <a:pt x="1208" y="1"/>
                  </a:moveTo>
                  <a:cubicBezTo>
                    <a:pt x="601" y="1"/>
                    <a:pt x="98" y="490"/>
                    <a:pt x="34" y="1103"/>
                  </a:cubicBezTo>
                  <a:cubicBezTo>
                    <a:pt x="0" y="1737"/>
                    <a:pt x="501" y="2304"/>
                    <a:pt x="1134" y="2338"/>
                  </a:cubicBezTo>
                  <a:cubicBezTo>
                    <a:pt x="1155" y="2339"/>
                    <a:pt x="1175" y="2339"/>
                    <a:pt x="1194" y="2339"/>
                  </a:cubicBezTo>
                  <a:cubicBezTo>
                    <a:pt x="1804" y="2339"/>
                    <a:pt x="2336" y="1850"/>
                    <a:pt x="2369" y="1237"/>
                  </a:cubicBezTo>
                  <a:cubicBezTo>
                    <a:pt x="2402" y="603"/>
                    <a:pt x="1935" y="36"/>
                    <a:pt x="1268" y="3"/>
                  </a:cubicBezTo>
                  <a:cubicBezTo>
                    <a:pt x="1248" y="1"/>
                    <a:pt x="1228" y="1"/>
                    <a:pt x="120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7" name="Google Shape;4727;p82"/>
            <p:cNvSpPr/>
            <p:nvPr/>
          </p:nvSpPr>
          <p:spPr>
            <a:xfrm>
              <a:off x="5158850" y="4124175"/>
              <a:ext cx="46725" cy="45150"/>
            </a:xfrm>
            <a:custGeom>
              <a:avLst/>
              <a:gdLst/>
              <a:ahLst/>
              <a:cxnLst/>
              <a:rect l="l" t="t" r="r" b="b"/>
              <a:pathLst>
                <a:path w="1869" h="1806" extrusionOk="0">
                  <a:moveTo>
                    <a:pt x="905" y="1"/>
                  </a:moveTo>
                  <a:cubicBezTo>
                    <a:pt x="432" y="1"/>
                    <a:pt x="33" y="357"/>
                    <a:pt x="1" y="837"/>
                  </a:cubicBezTo>
                  <a:cubicBezTo>
                    <a:pt x="1" y="1337"/>
                    <a:pt x="368" y="1771"/>
                    <a:pt x="868" y="1804"/>
                  </a:cubicBezTo>
                  <a:cubicBezTo>
                    <a:pt x="888" y="1805"/>
                    <a:pt x="907" y="1806"/>
                    <a:pt x="926" y="1806"/>
                  </a:cubicBezTo>
                  <a:cubicBezTo>
                    <a:pt x="1402" y="1806"/>
                    <a:pt x="1803" y="1417"/>
                    <a:pt x="1835" y="937"/>
                  </a:cubicBezTo>
                  <a:cubicBezTo>
                    <a:pt x="1869" y="470"/>
                    <a:pt x="1468" y="36"/>
                    <a:pt x="968" y="3"/>
                  </a:cubicBezTo>
                  <a:cubicBezTo>
                    <a:pt x="947" y="1"/>
                    <a:pt x="926" y="1"/>
                    <a:pt x="9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8" name="Google Shape;4728;p82"/>
            <p:cNvSpPr/>
            <p:nvPr/>
          </p:nvSpPr>
          <p:spPr>
            <a:xfrm>
              <a:off x="5090475" y="4074975"/>
              <a:ext cx="45050" cy="43500"/>
            </a:xfrm>
            <a:custGeom>
              <a:avLst/>
              <a:gdLst/>
              <a:ahLst/>
              <a:cxnLst/>
              <a:rect l="l" t="t" r="r" b="b"/>
              <a:pathLst>
                <a:path w="1802" h="1740" extrusionOk="0">
                  <a:moveTo>
                    <a:pt x="905" y="0"/>
                  </a:moveTo>
                  <a:cubicBezTo>
                    <a:pt x="434" y="0"/>
                    <a:pt x="66" y="356"/>
                    <a:pt x="34" y="803"/>
                  </a:cubicBezTo>
                  <a:cubicBezTo>
                    <a:pt x="0" y="1303"/>
                    <a:pt x="367" y="1704"/>
                    <a:pt x="868" y="1737"/>
                  </a:cubicBezTo>
                  <a:cubicBezTo>
                    <a:pt x="887" y="1739"/>
                    <a:pt x="907" y="1739"/>
                    <a:pt x="927" y="1739"/>
                  </a:cubicBezTo>
                  <a:cubicBezTo>
                    <a:pt x="1371" y="1739"/>
                    <a:pt x="1768" y="1382"/>
                    <a:pt x="1768" y="903"/>
                  </a:cubicBezTo>
                  <a:cubicBezTo>
                    <a:pt x="1802" y="436"/>
                    <a:pt x="1435" y="36"/>
                    <a:pt x="968" y="3"/>
                  </a:cubicBezTo>
                  <a:cubicBezTo>
                    <a:pt x="947" y="1"/>
                    <a:pt x="926" y="0"/>
                    <a:pt x="9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9" name="Google Shape;4729;p82"/>
            <p:cNvSpPr/>
            <p:nvPr/>
          </p:nvSpPr>
          <p:spPr>
            <a:xfrm>
              <a:off x="5251425" y="4115000"/>
              <a:ext cx="36725" cy="35950"/>
            </a:xfrm>
            <a:custGeom>
              <a:avLst/>
              <a:gdLst/>
              <a:ahLst/>
              <a:cxnLst/>
              <a:rect l="l" t="t" r="r" b="b"/>
              <a:pathLst>
                <a:path w="1469" h="1438" extrusionOk="0">
                  <a:moveTo>
                    <a:pt x="740" y="0"/>
                  </a:moveTo>
                  <a:cubicBezTo>
                    <a:pt x="367" y="0"/>
                    <a:pt x="65" y="290"/>
                    <a:pt x="34" y="670"/>
                  </a:cubicBezTo>
                  <a:cubicBezTo>
                    <a:pt x="0" y="1070"/>
                    <a:pt x="301" y="1404"/>
                    <a:pt x="701" y="1437"/>
                  </a:cubicBezTo>
                  <a:cubicBezTo>
                    <a:pt x="1101" y="1437"/>
                    <a:pt x="1435" y="1137"/>
                    <a:pt x="1468" y="770"/>
                  </a:cubicBezTo>
                  <a:cubicBezTo>
                    <a:pt x="1468" y="370"/>
                    <a:pt x="1168" y="36"/>
                    <a:pt x="801" y="3"/>
                  </a:cubicBezTo>
                  <a:cubicBezTo>
                    <a:pt x="781" y="1"/>
                    <a:pt x="760" y="0"/>
                    <a:pt x="7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0" name="Google Shape;4730;p82"/>
            <p:cNvSpPr/>
            <p:nvPr/>
          </p:nvSpPr>
          <p:spPr>
            <a:xfrm>
              <a:off x="5083800" y="4158625"/>
              <a:ext cx="50050" cy="43700"/>
            </a:xfrm>
            <a:custGeom>
              <a:avLst/>
              <a:gdLst/>
              <a:ahLst/>
              <a:cxnLst/>
              <a:rect l="l" t="t" r="r" b="b"/>
              <a:pathLst>
                <a:path w="2002" h="1748" extrusionOk="0">
                  <a:moveTo>
                    <a:pt x="1005" y="1"/>
                  </a:moveTo>
                  <a:cubicBezTo>
                    <a:pt x="651" y="1"/>
                    <a:pt x="328" y="202"/>
                    <a:pt x="201" y="559"/>
                  </a:cubicBezTo>
                  <a:cubicBezTo>
                    <a:pt x="1" y="993"/>
                    <a:pt x="234" y="1493"/>
                    <a:pt x="668" y="1693"/>
                  </a:cubicBezTo>
                  <a:cubicBezTo>
                    <a:pt x="771" y="1730"/>
                    <a:pt x="875" y="1748"/>
                    <a:pt x="978" y="1748"/>
                  </a:cubicBezTo>
                  <a:cubicBezTo>
                    <a:pt x="1339" y="1748"/>
                    <a:pt x="1672" y="1531"/>
                    <a:pt x="1802" y="1193"/>
                  </a:cubicBezTo>
                  <a:cubicBezTo>
                    <a:pt x="2002" y="759"/>
                    <a:pt x="1768" y="226"/>
                    <a:pt x="1335" y="59"/>
                  </a:cubicBezTo>
                  <a:cubicBezTo>
                    <a:pt x="1225" y="20"/>
                    <a:pt x="1114" y="1"/>
                    <a:pt x="10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1" name="Google Shape;4731;p82"/>
            <p:cNvSpPr/>
            <p:nvPr/>
          </p:nvSpPr>
          <p:spPr>
            <a:xfrm>
              <a:off x="5039600" y="4104750"/>
              <a:ext cx="40900" cy="35650"/>
            </a:xfrm>
            <a:custGeom>
              <a:avLst/>
              <a:gdLst/>
              <a:ahLst/>
              <a:cxnLst/>
              <a:rect l="l" t="t" r="r" b="b"/>
              <a:pathLst>
                <a:path w="1636" h="1426" extrusionOk="0">
                  <a:moveTo>
                    <a:pt x="812" y="0"/>
                  </a:moveTo>
                  <a:cubicBezTo>
                    <a:pt x="530" y="0"/>
                    <a:pt x="270" y="164"/>
                    <a:pt x="167" y="446"/>
                  </a:cubicBezTo>
                  <a:cubicBezTo>
                    <a:pt x="1" y="813"/>
                    <a:pt x="201" y="1247"/>
                    <a:pt x="568" y="1380"/>
                  </a:cubicBezTo>
                  <a:cubicBezTo>
                    <a:pt x="653" y="1411"/>
                    <a:pt x="739" y="1426"/>
                    <a:pt x="824" y="1426"/>
                  </a:cubicBezTo>
                  <a:cubicBezTo>
                    <a:pt x="1105" y="1426"/>
                    <a:pt x="1366" y="1262"/>
                    <a:pt x="1468" y="980"/>
                  </a:cubicBezTo>
                  <a:cubicBezTo>
                    <a:pt x="1635" y="613"/>
                    <a:pt x="1435" y="213"/>
                    <a:pt x="1068" y="46"/>
                  </a:cubicBezTo>
                  <a:cubicBezTo>
                    <a:pt x="983" y="15"/>
                    <a:pt x="897" y="0"/>
                    <a:pt x="81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2" name="Google Shape;4732;p82"/>
            <p:cNvSpPr/>
            <p:nvPr/>
          </p:nvSpPr>
          <p:spPr>
            <a:xfrm>
              <a:off x="5011250" y="4047500"/>
              <a:ext cx="36725" cy="35950"/>
            </a:xfrm>
            <a:custGeom>
              <a:avLst/>
              <a:gdLst/>
              <a:ahLst/>
              <a:cxnLst/>
              <a:rect l="l" t="t" r="r" b="b"/>
              <a:pathLst>
                <a:path w="1469" h="1438" extrusionOk="0">
                  <a:moveTo>
                    <a:pt x="768" y="1"/>
                  </a:moveTo>
                  <a:cubicBezTo>
                    <a:pt x="401" y="1"/>
                    <a:pt x="34" y="301"/>
                    <a:pt x="34" y="701"/>
                  </a:cubicBezTo>
                  <a:cubicBezTo>
                    <a:pt x="0" y="1068"/>
                    <a:pt x="301" y="1402"/>
                    <a:pt x="701" y="1435"/>
                  </a:cubicBezTo>
                  <a:cubicBezTo>
                    <a:pt x="720" y="1437"/>
                    <a:pt x="738" y="1438"/>
                    <a:pt x="757" y="1438"/>
                  </a:cubicBezTo>
                  <a:cubicBezTo>
                    <a:pt x="1104" y="1438"/>
                    <a:pt x="1435" y="1148"/>
                    <a:pt x="1435" y="768"/>
                  </a:cubicBezTo>
                  <a:cubicBezTo>
                    <a:pt x="1468" y="368"/>
                    <a:pt x="1168" y="34"/>
                    <a:pt x="7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3" name="Google Shape;4733;p82"/>
            <p:cNvSpPr/>
            <p:nvPr/>
          </p:nvSpPr>
          <p:spPr>
            <a:xfrm>
              <a:off x="5180525" y="4190950"/>
              <a:ext cx="36725" cy="35950"/>
            </a:xfrm>
            <a:custGeom>
              <a:avLst/>
              <a:gdLst/>
              <a:ahLst/>
              <a:cxnLst/>
              <a:rect l="l" t="t" r="r" b="b"/>
              <a:pathLst>
                <a:path w="1469" h="1438" extrusionOk="0">
                  <a:moveTo>
                    <a:pt x="802" y="0"/>
                  </a:moveTo>
                  <a:cubicBezTo>
                    <a:pt x="401" y="0"/>
                    <a:pt x="68" y="300"/>
                    <a:pt x="34" y="667"/>
                  </a:cubicBezTo>
                  <a:cubicBezTo>
                    <a:pt x="1" y="1068"/>
                    <a:pt x="301" y="1401"/>
                    <a:pt x="701" y="1435"/>
                  </a:cubicBezTo>
                  <a:cubicBezTo>
                    <a:pt x="722" y="1436"/>
                    <a:pt x="742" y="1437"/>
                    <a:pt x="762" y="1437"/>
                  </a:cubicBezTo>
                  <a:cubicBezTo>
                    <a:pt x="1135" y="1437"/>
                    <a:pt x="1437" y="1147"/>
                    <a:pt x="1469" y="767"/>
                  </a:cubicBezTo>
                  <a:cubicBezTo>
                    <a:pt x="1469" y="367"/>
                    <a:pt x="1168" y="34"/>
                    <a:pt x="80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4" name="Google Shape;4734;p82"/>
            <p:cNvSpPr/>
            <p:nvPr/>
          </p:nvSpPr>
          <p:spPr>
            <a:xfrm>
              <a:off x="5179700" y="4056625"/>
              <a:ext cx="40050" cy="38500"/>
            </a:xfrm>
            <a:custGeom>
              <a:avLst/>
              <a:gdLst/>
              <a:ahLst/>
              <a:cxnLst/>
              <a:rect l="l" t="t" r="r" b="b"/>
              <a:pathLst>
                <a:path w="1602" h="1540" extrusionOk="0">
                  <a:moveTo>
                    <a:pt x="775" y="0"/>
                  </a:moveTo>
                  <a:cubicBezTo>
                    <a:pt x="368" y="0"/>
                    <a:pt x="32" y="323"/>
                    <a:pt x="1" y="737"/>
                  </a:cubicBezTo>
                  <a:cubicBezTo>
                    <a:pt x="1" y="1137"/>
                    <a:pt x="301" y="1504"/>
                    <a:pt x="734" y="1537"/>
                  </a:cubicBezTo>
                  <a:cubicBezTo>
                    <a:pt x="755" y="1539"/>
                    <a:pt x="774" y="1539"/>
                    <a:pt x="794" y="1539"/>
                  </a:cubicBezTo>
                  <a:cubicBezTo>
                    <a:pt x="1201" y="1539"/>
                    <a:pt x="1537" y="1217"/>
                    <a:pt x="1568" y="803"/>
                  </a:cubicBezTo>
                  <a:cubicBezTo>
                    <a:pt x="1602" y="403"/>
                    <a:pt x="1268" y="3"/>
                    <a:pt x="835" y="3"/>
                  </a:cubicBezTo>
                  <a:cubicBezTo>
                    <a:pt x="815" y="1"/>
                    <a:pt x="795" y="0"/>
                    <a:pt x="77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5" name="Google Shape;4735;p82"/>
            <p:cNvSpPr/>
            <p:nvPr/>
          </p:nvSpPr>
          <p:spPr>
            <a:xfrm>
              <a:off x="5226400" y="3981425"/>
              <a:ext cx="48400" cy="45450"/>
            </a:xfrm>
            <a:custGeom>
              <a:avLst/>
              <a:gdLst/>
              <a:ahLst/>
              <a:cxnLst/>
              <a:rect l="l" t="t" r="r" b="b"/>
              <a:pathLst>
                <a:path w="1936" h="1818" extrusionOk="0">
                  <a:moveTo>
                    <a:pt x="983" y="1"/>
                  </a:moveTo>
                  <a:cubicBezTo>
                    <a:pt x="529" y="1"/>
                    <a:pt x="129" y="346"/>
                    <a:pt x="67" y="776"/>
                  </a:cubicBezTo>
                  <a:cubicBezTo>
                    <a:pt x="1" y="1276"/>
                    <a:pt x="368" y="1743"/>
                    <a:pt x="868" y="1810"/>
                  </a:cubicBezTo>
                  <a:cubicBezTo>
                    <a:pt x="908" y="1815"/>
                    <a:pt x="947" y="1818"/>
                    <a:pt x="986" y="1818"/>
                  </a:cubicBezTo>
                  <a:cubicBezTo>
                    <a:pt x="1435" y="1818"/>
                    <a:pt x="1807" y="1473"/>
                    <a:pt x="1869" y="1043"/>
                  </a:cubicBezTo>
                  <a:cubicBezTo>
                    <a:pt x="1935" y="542"/>
                    <a:pt x="1602" y="75"/>
                    <a:pt x="1101" y="9"/>
                  </a:cubicBezTo>
                  <a:cubicBezTo>
                    <a:pt x="1062" y="3"/>
                    <a:pt x="1022" y="1"/>
                    <a:pt x="98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6" name="Google Shape;4736;p82"/>
            <p:cNvSpPr/>
            <p:nvPr/>
          </p:nvSpPr>
          <p:spPr>
            <a:xfrm>
              <a:off x="5165525" y="3995725"/>
              <a:ext cx="37550" cy="35375"/>
            </a:xfrm>
            <a:custGeom>
              <a:avLst/>
              <a:gdLst/>
              <a:ahLst/>
              <a:cxnLst/>
              <a:rect l="l" t="t" r="r" b="b"/>
              <a:pathLst>
                <a:path w="1502" h="1415" extrusionOk="0">
                  <a:moveTo>
                    <a:pt x="772" y="1"/>
                  </a:moveTo>
                  <a:cubicBezTo>
                    <a:pt x="427" y="1"/>
                    <a:pt x="99" y="258"/>
                    <a:pt x="67" y="604"/>
                  </a:cubicBezTo>
                  <a:cubicBezTo>
                    <a:pt x="1" y="1004"/>
                    <a:pt x="267" y="1371"/>
                    <a:pt x="668" y="1405"/>
                  </a:cubicBezTo>
                  <a:cubicBezTo>
                    <a:pt x="709" y="1411"/>
                    <a:pt x="750" y="1415"/>
                    <a:pt x="789" y="1415"/>
                  </a:cubicBezTo>
                  <a:cubicBezTo>
                    <a:pt x="1134" y="1415"/>
                    <a:pt x="1408" y="1163"/>
                    <a:pt x="1468" y="804"/>
                  </a:cubicBezTo>
                  <a:cubicBezTo>
                    <a:pt x="1502" y="404"/>
                    <a:pt x="1235" y="70"/>
                    <a:pt x="834" y="4"/>
                  </a:cubicBezTo>
                  <a:cubicBezTo>
                    <a:pt x="814" y="2"/>
                    <a:pt x="793" y="1"/>
                    <a:pt x="7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7" name="Google Shape;4737;p82"/>
            <p:cNvSpPr/>
            <p:nvPr/>
          </p:nvSpPr>
          <p:spPr>
            <a:xfrm>
              <a:off x="5266425" y="4059775"/>
              <a:ext cx="40900" cy="38850"/>
            </a:xfrm>
            <a:custGeom>
              <a:avLst/>
              <a:gdLst/>
              <a:ahLst/>
              <a:cxnLst/>
              <a:rect l="l" t="t" r="r" b="b"/>
              <a:pathLst>
                <a:path w="1636" h="1554" extrusionOk="0">
                  <a:moveTo>
                    <a:pt x="814" y="1"/>
                  </a:moveTo>
                  <a:cubicBezTo>
                    <a:pt x="429" y="1"/>
                    <a:pt x="98" y="284"/>
                    <a:pt x="67" y="677"/>
                  </a:cubicBezTo>
                  <a:cubicBezTo>
                    <a:pt x="1" y="1111"/>
                    <a:pt x="301" y="1478"/>
                    <a:pt x="735" y="1545"/>
                  </a:cubicBezTo>
                  <a:cubicBezTo>
                    <a:pt x="772" y="1551"/>
                    <a:pt x="810" y="1554"/>
                    <a:pt x="847" y="1554"/>
                  </a:cubicBezTo>
                  <a:cubicBezTo>
                    <a:pt x="1207" y="1554"/>
                    <a:pt x="1541" y="1270"/>
                    <a:pt x="1602" y="877"/>
                  </a:cubicBezTo>
                  <a:cubicBezTo>
                    <a:pt x="1635" y="444"/>
                    <a:pt x="1335" y="43"/>
                    <a:pt x="935" y="10"/>
                  </a:cubicBezTo>
                  <a:cubicBezTo>
                    <a:pt x="894" y="4"/>
                    <a:pt x="854" y="1"/>
                    <a:pt x="81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8" name="Google Shape;4738;p82"/>
            <p:cNvSpPr/>
            <p:nvPr/>
          </p:nvSpPr>
          <p:spPr>
            <a:xfrm>
              <a:off x="2521150" y="2776250"/>
              <a:ext cx="132600" cy="89100"/>
            </a:xfrm>
            <a:custGeom>
              <a:avLst/>
              <a:gdLst/>
              <a:ahLst/>
              <a:cxnLst/>
              <a:rect l="l" t="t" r="r" b="b"/>
              <a:pathLst>
                <a:path w="5304" h="3564" extrusionOk="0">
                  <a:moveTo>
                    <a:pt x="4878" y="1"/>
                  </a:moveTo>
                  <a:cubicBezTo>
                    <a:pt x="4817" y="1"/>
                    <a:pt x="4757" y="16"/>
                    <a:pt x="4703" y="48"/>
                  </a:cubicBezTo>
                  <a:lnTo>
                    <a:pt x="200" y="2883"/>
                  </a:lnTo>
                  <a:cubicBezTo>
                    <a:pt x="33" y="2983"/>
                    <a:pt x="0" y="3217"/>
                    <a:pt x="100" y="3383"/>
                  </a:cubicBezTo>
                  <a:cubicBezTo>
                    <a:pt x="168" y="3497"/>
                    <a:pt x="298" y="3564"/>
                    <a:pt x="426" y="3564"/>
                  </a:cubicBezTo>
                  <a:cubicBezTo>
                    <a:pt x="487" y="3564"/>
                    <a:pt x="547" y="3549"/>
                    <a:pt x="600" y="3517"/>
                  </a:cubicBezTo>
                  <a:lnTo>
                    <a:pt x="5070" y="681"/>
                  </a:lnTo>
                  <a:cubicBezTo>
                    <a:pt x="5237" y="581"/>
                    <a:pt x="5304" y="348"/>
                    <a:pt x="5204" y="181"/>
                  </a:cubicBezTo>
                  <a:cubicBezTo>
                    <a:pt x="5136" y="68"/>
                    <a:pt x="5006" y="1"/>
                    <a:pt x="487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9" name="Google Shape;4739;p82"/>
            <p:cNvSpPr/>
            <p:nvPr/>
          </p:nvSpPr>
          <p:spPr>
            <a:xfrm>
              <a:off x="2606200" y="2753450"/>
              <a:ext cx="73400" cy="64700"/>
            </a:xfrm>
            <a:custGeom>
              <a:avLst/>
              <a:gdLst/>
              <a:ahLst/>
              <a:cxnLst/>
              <a:rect l="l" t="t" r="r" b="b"/>
              <a:pathLst>
                <a:path w="2936" h="2588" extrusionOk="0">
                  <a:moveTo>
                    <a:pt x="1447" y="0"/>
                  </a:moveTo>
                  <a:cubicBezTo>
                    <a:pt x="1214" y="0"/>
                    <a:pt x="979" y="64"/>
                    <a:pt x="768" y="192"/>
                  </a:cubicBezTo>
                  <a:cubicBezTo>
                    <a:pt x="167" y="593"/>
                    <a:pt x="0" y="1393"/>
                    <a:pt x="367" y="1994"/>
                  </a:cubicBezTo>
                  <a:cubicBezTo>
                    <a:pt x="604" y="2381"/>
                    <a:pt x="1020" y="2588"/>
                    <a:pt x="1447" y="2588"/>
                  </a:cubicBezTo>
                  <a:cubicBezTo>
                    <a:pt x="1683" y="2588"/>
                    <a:pt x="1922" y="2525"/>
                    <a:pt x="2135" y="2394"/>
                  </a:cubicBezTo>
                  <a:cubicBezTo>
                    <a:pt x="2736" y="1994"/>
                    <a:pt x="2936" y="1227"/>
                    <a:pt x="2536" y="626"/>
                  </a:cubicBezTo>
                  <a:cubicBezTo>
                    <a:pt x="2298" y="215"/>
                    <a:pt x="1877" y="0"/>
                    <a:pt x="14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0" name="Google Shape;4740;p82"/>
            <p:cNvSpPr/>
            <p:nvPr/>
          </p:nvSpPr>
          <p:spPr>
            <a:xfrm>
              <a:off x="2153375" y="2749325"/>
              <a:ext cx="130125" cy="93750"/>
            </a:xfrm>
            <a:custGeom>
              <a:avLst/>
              <a:gdLst/>
              <a:ahLst/>
              <a:cxnLst/>
              <a:rect l="l" t="t" r="r" b="b"/>
              <a:pathLst>
                <a:path w="5205" h="3750" extrusionOk="0">
                  <a:moveTo>
                    <a:pt x="429" y="1"/>
                  </a:moveTo>
                  <a:cubicBezTo>
                    <a:pt x="311" y="1"/>
                    <a:pt x="196" y="53"/>
                    <a:pt x="134" y="157"/>
                  </a:cubicBezTo>
                  <a:cubicBezTo>
                    <a:pt x="1" y="324"/>
                    <a:pt x="34" y="558"/>
                    <a:pt x="201" y="658"/>
                  </a:cubicBezTo>
                  <a:lnTo>
                    <a:pt x="4570" y="3693"/>
                  </a:lnTo>
                  <a:cubicBezTo>
                    <a:pt x="4633" y="3731"/>
                    <a:pt x="4705" y="3750"/>
                    <a:pt x="4776" y="3750"/>
                  </a:cubicBezTo>
                  <a:cubicBezTo>
                    <a:pt x="4894" y="3750"/>
                    <a:pt x="5008" y="3697"/>
                    <a:pt x="5071" y="3593"/>
                  </a:cubicBezTo>
                  <a:cubicBezTo>
                    <a:pt x="5204" y="3426"/>
                    <a:pt x="5138" y="3193"/>
                    <a:pt x="4971" y="3093"/>
                  </a:cubicBezTo>
                  <a:lnTo>
                    <a:pt x="634" y="57"/>
                  </a:lnTo>
                  <a:cubicBezTo>
                    <a:pt x="572" y="20"/>
                    <a:pt x="500"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1" name="Google Shape;4741;p82"/>
            <p:cNvSpPr/>
            <p:nvPr/>
          </p:nvSpPr>
          <p:spPr>
            <a:xfrm>
              <a:off x="2127525" y="2726675"/>
              <a:ext cx="73400" cy="64625"/>
            </a:xfrm>
            <a:custGeom>
              <a:avLst/>
              <a:gdLst/>
              <a:ahLst/>
              <a:cxnLst/>
              <a:rect l="l" t="t" r="r" b="b"/>
              <a:pathLst>
                <a:path w="2936" h="2585" extrusionOk="0">
                  <a:moveTo>
                    <a:pt x="1481" y="1"/>
                  </a:moveTo>
                  <a:cubicBezTo>
                    <a:pt x="1079" y="1"/>
                    <a:pt x="681" y="193"/>
                    <a:pt x="434" y="563"/>
                  </a:cubicBezTo>
                  <a:cubicBezTo>
                    <a:pt x="0" y="1130"/>
                    <a:pt x="167" y="1931"/>
                    <a:pt x="734" y="2364"/>
                  </a:cubicBezTo>
                  <a:cubicBezTo>
                    <a:pt x="959" y="2514"/>
                    <a:pt x="1211" y="2584"/>
                    <a:pt x="1459" y="2584"/>
                  </a:cubicBezTo>
                  <a:cubicBezTo>
                    <a:pt x="1877" y="2584"/>
                    <a:pt x="2285" y="2386"/>
                    <a:pt x="2536" y="2031"/>
                  </a:cubicBezTo>
                  <a:cubicBezTo>
                    <a:pt x="2936" y="1430"/>
                    <a:pt x="2802" y="630"/>
                    <a:pt x="2202" y="229"/>
                  </a:cubicBezTo>
                  <a:cubicBezTo>
                    <a:pt x="1984" y="76"/>
                    <a:pt x="1732" y="1"/>
                    <a:pt x="148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2" name="Google Shape;4742;p82"/>
            <p:cNvSpPr/>
            <p:nvPr/>
          </p:nvSpPr>
          <p:spPr>
            <a:xfrm>
              <a:off x="2314325" y="2656350"/>
              <a:ext cx="54225" cy="145800"/>
            </a:xfrm>
            <a:custGeom>
              <a:avLst/>
              <a:gdLst/>
              <a:ahLst/>
              <a:cxnLst/>
              <a:rect l="l" t="t" r="r" b="b"/>
              <a:pathLst>
                <a:path w="2169" h="5832" extrusionOk="0">
                  <a:moveTo>
                    <a:pt x="377" y="1"/>
                  </a:moveTo>
                  <a:cubicBezTo>
                    <a:pt x="352" y="1"/>
                    <a:pt x="326" y="3"/>
                    <a:pt x="301" y="7"/>
                  </a:cubicBezTo>
                  <a:cubicBezTo>
                    <a:pt x="101" y="74"/>
                    <a:pt x="0" y="274"/>
                    <a:pt x="34" y="474"/>
                  </a:cubicBezTo>
                  <a:lnTo>
                    <a:pt x="1435" y="5578"/>
                  </a:lnTo>
                  <a:cubicBezTo>
                    <a:pt x="1461" y="5736"/>
                    <a:pt x="1592" y="5832"/>
                    <a:pt x="1745" y="5832"/>
                  </a:cubicBezTo>
                  <a:cubicBezTo>
                    <a:pt x="1785" y="5832"/>
                    <a:pt x="1827" y="5825"/>
                    <a:pt x="1868" y="5811"/>
                  </a:cubicBezTo>
                  <a:cubicBezTo>
                    <a:pt x="2069" y="5778"/>
                    <a:pt x="2169" y="5578"/>
                    <a:pt x="2135" y="5377"/>
                  </a:cubicBezTo>
                  <a:lnTo>
                    <a:pt x="734" y="274"/>
                  </a:lnTo>
                  <a:cubicBezTo>
                    <a:pt x="705" y="99"/>
                    <a:pt x="549" y="1"/>
                    <a:pt x="37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3" name="Google Shape;4743;p82"/>
            <p:cNvSpPr/>
            <p:nvPr/>
          </p:nvSpPr>
          <p:spPr>
            <a:xfrm>
              <a:off x="2288475" y="2633875"/>
              <a:ext cx="71750" cy="64750"/>
            </a:xfrm>
            <a:custGeom>
              <a:avLst/>
              <a:gdLst/>
              <a:ahLst/>
              <a:cxnLst/>
              <a:rect l="l" t="t" r="r" b="b"/>
              <a:pathLst>
                <a:path w="2870" h="2590" extrusionOk="0">
                  <a:moveTo>
                    <a:pt x="1410" y="1"/>
                  </a:moveTo>
                  <a:cubicBezTo>
                    <a:pt x="1307" y="1"/>
                    <a:pt x="1203" y="13"/>
                    <a:pt x="1101" y="39"/>
                  </a:cubicBezTo>
                  <a:cubicBezTo>
                    <a:pt x="401" y="239"/>
                    <a:pt x="0" y="939"/>
                    <a:pt x="201" y="1640"/>
                  </a:cubicBezTo>
                  <a:cubicBezTo>
                    <a:pt x="340" y="2196"/>
                    <a:pt x="849" y="2590"/>
                    <a:pt x="1421" y="2590"/>
                  </a:cubicBezTo>
                  <a:cubicBezTo>
                    <a:pt x="1535" y="2590"/>
                    <a:pt x="1652" y="2574"/>
                    <a:pt x="1768" y="2540"/>
                  </a:cubicBezTo>
                  <a:cubicBezTo>
                    <a:pt x="2469" y="2340"/>
                    <a:pt x="2869" y="1640"/>
                    <a:pt x="2669" y="939"/>
                  </a:cubicBezTo>
                  <a:cubicBezTo>
                    <a:pt x="2528" y="374"/>
                    <a:pt x="1980" y="1"/>
                    <a:pt x="14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4" name="Google Shape;4744;p82"/>
            <p:cNvSpPr/>
            <p:nvPr/>
          </p:nvSpPr>
          <p:spPr>
            <a:xfrm>
              <a:off x="2446925" y="2644325"/>
              <a:ext cx="67575" cy="142100"/>
            </a:xfrm>
            <a:custGeom>
              <a:avLst/>
              <a:gdLst/>
              <a:ahLst/>
              <a:cxnLst/>
              <a:rect l="l" t="t" r="r" b="b"/>
              <a:pathLst>
                <a:path w="2703" h="5684" extrusionOk="0">
                  <a:moveTo>
                    <a:pt x="2291" y="0"/>
                  </a:moveTo>
                  <a:cubicBezTo>
                    <a:pt x="2145" y="0"/>
                    <a:pt x="1988" y="96"/>
                    <a:pt x="1935" y="254"/>
                  </a:cubicBezTo>
                  <a:lnTo>
                    <a:pt x="67" y="5191"/>
                  </a:lnTo>
                  <a:cubicBezTo>
                    <a:pt x="0" y="5391"/>
                    <a:pt x="100" y="5592"/>
                    <a:pt x="300" y="5658"/>
                  </a:cubicBezTo>
                  <a:cubicBezTo>
                    <a:pt x="342" y="5675"/>
                    <a:pt x="388" y="5683"/>
                    <a:pt x="434" y="5683"/>
                  </a:cubicBezTo>
                  <a:cubicBezTo>
                    <a:pt x="574" y="5683"/>
                    <a:pt x="717" y="5608"/>
                    <a:pt x="767" y="5458"/>
                  </a:cubicBezTo>
                  <a:lnTo>
                    <a:pt x="2635" y="488"/>
                  </a:lnTo>
                  <a:cubicBezTo>
                    <a:pt x="2702" y="321"/>
                    <a:pt x="2602" y="88"/>
                    <a:pt x="2402" y="21"/>
                  </a:cubicBezTo>
                  <a:cubicBezTo>
                    <a:pt x="2367" y="7"/>
                    <a:pt x="2329" y="0"/>
                    <a:pt x="22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5" name="Google Shape;4745;p82"/>
            <p:cNvSpPr/>
            <p:nvPr/>
          </p:nvSpPr>
          <p:spPr>
            <a:xfrm>
              <a:off x="2466925" y="2622125"/>
              <a:ext cx="73425" cy="64625"/>
            </a:xfrm>
            <a:custGeom>
              <a:avLst/>
              <a:gdLst/>
              <a:ahLst/>
              <a:cxnLst/>
              <a:rect l="l" t="t" r="r" b="b"/>
              <a:pathLst>
                <a:path w="2937" h="2585" extrusionOk="0">
                  <a:moveTo>
                    <a:pt x="1497" y="1"/>
                  </a:moveTo>
                  <a:cubicBezTo>
                    <a:pt x="963" y="1"/>
                    <a:pt x="451" y="319"/>
                    <a:pt x="268" y="842"/>
                  </a:cubicBezTo>
                  <a:cubicBezTo>
                    <a:pt x="1" y="1509"/>
                    <a:pt x="334" y="2243"/>
                    <a:pt x="1002" y="2510"/>
                  </a:cubicBezTo>
                  <a:cubicBezTo>
                    <a:pt x="1145" y="2560"/>
                    <a:pt x="1294" y="2584"/>
                    <a:pt x="1440" y="2584"/>
                  </a:cubicBezTo>
                  <a:cubicBezTo>
                    <a:pt x="1974" y="2584"/>
                    <a:pt x="2486" y="2266"/>
                    <a:pt x="2669" y="1743"/>
                  </a:cubicBezTo>
                  <a:cubicBezTo>
                    <a:pt x="2936" y="1076"/>
                    <a:pt x="2603" y="342"/>
                    <a:pt x="1936" y="75"/>
                  </a:cubicBezTo>
                  <a:cubicBezTo>
                    <a:pt x="1792" y="25"/>
                    <a:pt x="1643" y="1"/>
                    <a:pt x="14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6" name="Google Shape;4746;p82"/>
            <p:cNvSpPr/>
            <p:nvPr/>
          </p:nvSpPr>
          <p:spPr>
            <a:xfrm>
              <a:off x="2170900" y="3023325"/>
              <a:ext cx="132600" cy="89100"/>
            </a:xfrm>
            <a:custGeom>
              <a:avLst/>
              <a:gdLst/>
              <a:ahLst/>
              <a:cxnLst/>
              <a:rect l="l" t="t" r="r" b="b"/>
              <a:pathLst>
                <a:path w="5304" h="3564" extrusionOk="0">
                  <a:moveTo>
                    <a:pt x="4904" y="1"/>
                  </a:moveTo>
                  <a:cubicBezTo>
                    <a:pt x="4835" y="1"/>
                    <a:pt x="4765" y="23"/>
                    <a:pt x="4703" y="72"/>
                  </a:cubicBezTo>
                  <a:lnTo>
                    <a:pt x="234" y="2874"/>
                  </a:lnTo>
                  <a:cubicBezTo>
                    <a:pt x="33" y="3007"/>
                    <a:pt x="0" y="3207"/>
                    <a:pt x="100" y="3408"/>
                  </a:cubicBezTo>
                  <a:cubicBezTo>
                    <a:pt x="163" y="3512"/>
                    <a:pt x="277" y="3564"/>
                    <a:pt x="395" y="3564"/>
                  </a:cubicBezTo>
                  <a:cubicBezTo>
                    <a:pt x="466" y="3564"/>
                    <a:pt x="538" y="3545"/>
                    <a:pt x="600" y="3508"/>
                  </a:cubicBezTo>
                  <a:lnTo>
                    <a:pt x="5070" y="672"/>
                  </a:lnTo>
                  <a:cubicBezTo>
                    <a:pt x="5237" y="572"/>
                    <a:pt x="5304" y="339"/>
                    <a:pt x="5204" y="172"/>
                  </a:cubicBezTo>
                  <a:cubicBezTo>
                    <a:pt x="5140" y="66"/>
                    <a:pt x="5024" y="1"/>
                    <a:pt x="490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7" name="Google Shape;4747;p82"/>
            <p:cNvSpPr/>
            <p:nvPr/>
          </p:nvSpPr>
          <p:spPr>
            <a:xfrm>
              <a:off x="2145025" y="3070350"/>
              <a:ext cx="73425" cy="64700"/>
            </a:xfrm>
            <a:custGeom>
              <a:avLst/>
              <a:gdLst/>
              <a:ahLst/>
              <a:cxnLst/>
              <a:rect l="l" t="t" r="r" b="b"/>
              <a:pathLst>
                <a:path w="2937" h="2588" extrusionOk="0">
                  <a:moveTo>
                    <a:pt x="1473" y="0"/>
                  </a:moveTo>
                  <a:cubicBezTo>
                    <a:pt x="1244" y="0"/>
                    <a:pt x="1013" y="63"/>
                    <a:pt x="802" y="192"/>
                  </a:cubicBezTo>
                  <a:cubicBezTo>
                    <a:pt x="168" y="593"/>
                    <a:pt x="1" y="1393"/>
                    <a:pt x="368" y="1994"/>
                  </a:cubicBezTo>
                  <a:cubicBezTo>
                    <a:pt x="626" y="2380"/>
                    <a:pt x="1050" y="2587"/>
                    <a:pt x="1480" y="2587"/>
                  </a:cubicBezTo>
                  <a:cubicBezTo>
                    <a:pt x="1717" y="2587"/>
                    <a:pt x="1956" y="2524"/>
                    <a:pt x="2169" y="2394"/>
                  </a:cubicBezTo>
                  <a:cubicBezTo>
                    <a:pt x="2770" y="1994"/>
                    <a:pt x="2936" y="1226"/>
                    <a:pt x="2569" y="626"/>
                  </a:cubicBezTo>
                  <a:cubicBezTo>
                    <a:pt x="2310" y="215"/>
                    <a:pt x="1896" y="0"/>
                    <a:pt x="147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8" name="Google Shape;4748;p82"/>
            <p:cNvSpPr/>
            <p:nvPr/>
          </p:nvSpPr>
          <p:spPr>
            <a:xfrm>
              <a:off x="2501950" y="3038550"/>
              <a:ext cx="110950" cy="114900"/>
            </a:xfrm>
            <a:custGeom>
              <a:avLst/>
              <a:gdLst/>
              <a:ahLst/>
              <a:cxnLst/>
              <a:rect l="l" t="t" r="r" b="b"/>
              <a:pathLst>
                <a:path w="4438" h="4596" extrusionOk="0">
                  <a:moveTo>
                    <a:pt x="402" y="0"/>
                  </a:moveTo>
                  <a:cubicBezTo>
                    <a:pt x="316" y="0"/>
                    <a:pt x="231" y="34"/>
                    <a:pt x="168" y="97"/>
                  </a:cubicBezTo>
                  <a:cubicBezTo>
                    <a:pt x="1" y="230"/>
                    <a:pt x="1" y="464"/>
                    <a:pt x="134" y="630"/>
                  </a:cubicBezTo>
                  <a:lnTo>
                    <a:pt x="3770" y="4466"/>
                  </a:lnTo>
                  <a:cubicBezTo>
                    <a:pt x="3841" y="4554"/>
                    <a:pt x="3939" y="4596"/>
                    <a:pt x="4041" y="4596"/>
                  </a:cubicBezTo>
                  <a:cubicBezTo>
                    <a:pt x="4132" y="4596"/>
                    <a:pt x="4225" y="4563"/>
                    <a:pt x="4304" y="4500"/>
                  </a:cubicBezTo>
                  <a:cubicBezTo>
                    <a:pt x="4437" y="4366"/>
                    <a:pt x="4437" y="4133"/>
                    <a:pt x="4304" y="3966"/>
                  </a:cubicBezTo>
                  <a:lnTo>
                    <a:pt x="668" y="130"/>
                  </a:lnTo>
                  <a:cubicBezTo>
                    <a:pt x="598" y="42"/>
                    <a:pt x="499" y="0"/>
                    <a:pt x="4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9" name="Google Shape;4749;p82"/>
            <p:cNvSpPr/>
            <p:nvPr/>
          </p:nvSpPr>
          <p:spPr>
            <a:xfrm>
              <a:off x="2567000" y="3111200"/>
              <a:ext cx="70925" cy="64675"/>
            </a:xfrm>
            <a:custGeom>
              <a:avLst/>
              <a:gdLst/>
              <a:ahLst/>
              <a:cxnLst/>
              <a:rect l="l" t="t" r="r" b="b"/>
              <a:pathLst>
                <a:path w="2837" h="2587" extrusionOk="0">
                  <a:moveTo>
                    <a:pt x="1431" y="1"/>
                  </a:moveTo>
                  <a:cubicBezTo>
                    <a:pt x="1113" y="1"/>
                    <a:pt x="792" y="118"/>
                    <a:pt x="534" y="360"/>
                  </a:cubicBezTo>
                  <a:cubicBezTo>
                    <a:pt x="1" y="827"/>
                    <a:pt x="1" y="1660"/>
                    <a:pt x="468" y="2194"/>
                  </a:cubicBezTo>
                  <a:cubicBezTo>
                    <a:pt x="726" y="2453"/>
                    <a:pt x="1074" y="2587"/>
                    <a:pt x="1418" y="2587"/>
                  </a:cubicBezTo>
                  <a:cubicBezTo>
                    <a:pt x="1741" y="2587"/>
                    <a:pt x="2060" y="2469"/>
                    <a:pt x="2302" y="2228"/>
                  </a:cubicBezTo>
                  <a:cubicBezTo>
                    <a:pt x="2836" y="1727"/>
                    <a:pt x="2836" y="927"/>
                    <a:pt x="2369" y="393"/>
                  </a:cubicBezTo>
                  <a:cubicBezTo>
                    <a:pt x="2111" y="134"/>
                    <a:pt x="1772" y="1"/>
                    <a:pt x="143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0" name="Google Shape;4750;p82"/>
            <p:cNvSpPr/>
            <p:nvPr/>
          </p:nvSpPr>
          <p:spPr>
            <a:xfrm>
              <a:off x="2108350" y="2905850"/>
              <a:ext cx="150950" cy="26000"/>
            </a:xfrm>
            <a:custGeom>
              <a:avLst/>
              <a:gdLst/>
              <a:ahLst/>
              <a:cxnLst/>
              <a:rect l="l" t="t" r="r" b="b"/>
              <a:pathLst>
                <a:path w="6038" h="1040" extrusionOk="0">
                  <a:moveTo>
                    <a:pt x="401" y="1"/>
                  </a:moveTo>
                  <a:cubicBezTo>
                    <a:pt x="200" y="1"/>
                    <a:pt x="34" y="134"/>
                    <a:pt x="0" y="334"/>
                  </a:cubicBezTo>
                  <a:cubicBezTo>
                    <a:pt x="0" y="534"/>
                    <a:pt x="167" y="701"/>
                    <a:pt x="334" y="735"/>
                  </a:cubicBezTo>
                  <a:lnTo>
                    <a:pt x="5638" y="1035"/>
                  </a:lnTo>
                  <a:cubicBezTo>
                    <a:pt x="5655" y="1038"/>
                    <a:pt x="5672" y="1039"/>
                    <a:pt x="5689" y="1039"/>
                  </a:cubicBezTo>
                  <a:cubicBezTo>
                    <a:pt x="5866" y="1039"/>
                    <a:pt x="6007" y="884"/>
                    <a:pt x="6038" y="701"/>
                  </a:cubicBezTo>
                  <a:cubicBezTo>
                    <a:pt x="6038" y="501"/>
                    <a:pt x="5871" y="334"/>
                    <a:pt x="5671" y="334"/>
                  </a:cubicBezTo>
                  <a:lnTo>
                    <a:pt x="401"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1" name="Google Shape;4751;p82"/>
            <p:cNvSpPr/>
            <p:nvPr/>
          </p:nvSpPr>
          <p:spPr>
            <a:xfrm>
              <a:off x="2085000" y="2882475"/>
              <a:ext cx="66725" cy="65150"/>
            </a:xfrm>
            <a:custGeom>
              <a:avLst/>
              <a:gdLst/>
              <a:ahLst/>
              <a:cxnLst/>
              <a:rect l="l" t="t" r="r" b="b"/>
              <a:pathLst>
                <a:path w="2669" h="2606" extrusionOk="0">
                  <a:moveTo>
                    <a:pt x="1339" y="0"/>
                  </a:moveTo>
                  <a:cubicBezTo>
                    <a:pt x="666" y="0"/>
                    <a:pt x="99" y="524"/>
                    <a:pt x="67" y="1236"/>
                  </a:cubicBezTo>
                  <a:cubicBezTo>
                    <a:pt x="0" y="1936"/>
                    <a:pt x="534" y="2537"/>
                    <a:pt x="1268" y="2604"/>
                  </a:cubicBezTo>
                  <a:cubicBezTo>
                    <a:pt x="1289" y="2605"/>
                    <a:pt x="1309" y="2605"/>
                    <a:pt x="1330" y="2605"/>
                  </a:cubicBezTo>
                  <a:cubicBezTo>
                    <a:pt x="2003" y="2605"/>
                    <a:pt x="2571" y="2081"/>
                    <a:pt x="2635" y="1369"/>
                  </a:cubicBezTo>
                  <a:cubicBezTo>
                    <a:pt x="2669" y="669"/>
                    <a:pt x="2135" y="68"/>
                    <a:pt x="1401" y="2"/>
                  </a:cubicBezTo>
                  <a:cubicBezTo>
                    <a:pt x="1380" y="1"/>
                    <a:pt x="1360" y="0"/>
                    <a:pt x="133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2" name="Google Shape;4752;p82"/>
            <p:cNvSpPr/>
            <p:nvPr/>
          </p:nvSpPr>
          <p:spPr>
            <a:xfrm>
              <a:off x="2426075" y="3092525"/>
              <a:ext cx="46725" cy="147900"/>
            </a:xfrm>
            <a:custGeom>
              <a:avLst/>
              <a:gdLst/>
              <a:ahLst/>
              <a:cxnLst/>
              <a:rect l="l" t="t" r="r" b="b"/>
              <a:pathLst>
                <a:path w="1869" h="5916" extrusionOk="0">
                  <a:moveTo>
                    <a:pt x="396" y="1"/>
                  </a:moveTo>
                  <a:cubicBezTo>
                    <a:pt x="375" y="1"/>
                    <a:pt x="355" y="2"/>
                    <a:pt x="334" y="6"/>
                  </a:cubicBezTo>
                  <a:cubicBezTo>
                    <a:pt x="134" y="39"/>
                    <a:pt x="0" y="239"/>
                    <a:pt x="67" y="439"/>
                  </a:cubicBezTo>
                  <a:lnTo>
                    <a:pt x="1101" y="5643"/>
                  </a:lnTo>
                  <a:cubicBezTo>
                    <a:pt x="1131" y="5792"/>
                    <a:pt x="1295" y="5915"/>
                    <a:pt x="1472" y="5915"/>
                  </a:cubicBezTo>
                  <a:cubicBezTo>
                    <a:pt x="1493" y="5915"/>
                    <a:pt x="1514" y="5913"/>
                    <a:pt x="1535" y="5910"/>
                  </a:cubicBezTo>
                  <a:cubicBezTo>
                    <a:pt x="1735" y="5877"/>
                    <a:pt x="1868" y="5676"/>
                    <a:pt x="1835" y="5476"/>
                  </a:cubicBezTo>
                  <a:lnTo>
                    <a:pt x="768" y="306"/>
                  </a:lnTo>
                  <a:cubicBezTo>
                    <a:pt x="738" y="126"/>
                    <a:pt x="574" y="1"/>
                    <a:pt x="3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3" name="Google Shape;4753;p82"/>
            <p:cNvSpPr/>
            <p:nvPr/>
          </p:nvSpPr>
          <p:spPr>
            <a:xfrm>
              <a:off x="2426900" y="3198550"/>
              <a:ext cx="70925" cy="64275"/>
            </a:xfrm>
            <a:custGeom>
              <a:avLst/>
              <a:gdLst/>
              <a:ahLst/>
              <a:cxnLst/>
              <a:rect l="l" t="t" r="r" b="b"/>
              <a:pathLst>
                <a:path w="2837" h="2571" extrusionOk="0">
                  <a:moveTo>
                    <a:pt x="1454" y="1"/>
                  </a:moveTo>
                  <a:cubicBezTo>
                    <a:pt x="1360" y="1"/>
                    <a:pt x="1265" y="12"/>
                    <a:pt x="1168" y="34"/>
                  </a:cubicBezTo>
                  <a:cubicBezTo>
                    <a:pt x="468" y="168"/>
                    <a:pt x="1" y="835"/>
                    <a:pt x="167" y="1536"/>
                  </a:cubicBezTo>
                  <a:cubicBezTo>
                    <a:pt x="283" y="2140"/>
                    <a:pt x="795" y="2570"/>
                    <a:pt x="1383" y="2570"/>
                  </a:cubicBezTo>
                  <a:cubicBezTo>
                    <a:pt x="1476" y="2570"/>
                    <a:pt x="1572" y="2559"/>
                    <a:pt x="1669" y="2536"/>
                  </a:cubicBezTo>
                  <a:cubicBezTo>
                    <a:pt x="2369" y="2403"/>
                    <a:pt x="2836" y="1736"/>
                    <a:pt x="2703" y="1035"/>
                  </a:cubicBezTo>
                  <a:cubicBezTo>
                    <a:pt x="2559" y="431"/>
                    <a:pt x="2043" y="1"/>
                    <a:pt x="14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4" name="Google Shape;4754;p82"/>
            <p:cNvSpPr/>
            <p:nvPr/>
          </p:nvSpPr>
          <p:spPr>
            <a:xfrm>
              <a:off x="2547000" y="2933375"/>
              <a:ext cx="150950" cy="25975"/>
            </a:xfrm>
            <a:custGeom>
              <a:avLst/>
              <a:gdLst/>
              <a:ahLst/>
              <a:cxnLst/>
              <a:rect l="l" t="t" r="r" b="b"/>
              <a:pathLst>
                <a:path w="6038" h="1039" extrusionOk="0">
                  <a:moveTo>
                    <a:pt x="400" y="1"/>
                  </a:moveTo>
                  <a:cubicBezTo>
                    <a:pt x="200" y="1"/>
                    <a:pt x="33" y="134"/>
                    <a:pt x="33" y="334"/>
                  </a:cubicBezTo>
                  <a:cubicBezTo>
                    <a:pt x="0" y="534"/>
                    <a:pt x="167" y="734"/>
                    <a:pt x="367" y="734"/>
                  </a:cubicBezTo>
                  <a:lnTo>
                    <a:pt x="5637" y="1035"/>
                  </a:lnTo>
                  <a:cubicBezTo>
                    <a:pt x="5655" y="1037"/>
                    <a:pt x="5672" y="1039"/>
                    <a:pt x="5689" y="1039"/>
                  </a:cubicBezTo>
                  <a:cubicBezTo>
                    <a:pt x="5865" y="1039"/>
                    <a:pt x="6007" y="884"/>
                    <a:pt x="6038" y="701"/>
                  </a:cubicBezTo>
                  <a:cubicBezTo>
                    <a:pt x="6038" y="501"/>
                    <a:pt x="5904" y="334"/>
                    <a:pt x="5704" y="334"/>
                  </a:cubicBezTo>
                  <a:lnTo>
                    <a:pt x="400"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5" name="Google Shape;4755;p82"/>
            <p:cNvSpPr/>
            <p:nvPr/>
          </p:nvSpPr>
          <p:spPr>
            <a:xfrm>
              <a:off x="2654575" y="2918325"/>
              <a:ext cx="66725" cy="64325"/>
            </a:xfrm>
            <a:custGeom>
              <a:avLst/>
              <a:gdLst/>
              <a:ahLst/>
              <a:cxnLst/>
              <a:rect l="l" t="t" r="r" b="b"/>
              <a:pathLst>
                <a:path w="2669" h="2573" extrusionOk="0">
                  <a:moveTo>
                    <a:pt x="1339" y="1"/>
                  </a:moveTo>
                  <a:cubicBezTo>
                    <a:pt x="665" y="1"/>
                    <a:pt x="98" y="523"/>
                    <a:pt x="34" y="1203"/>
                  </a:cubicBezTo>
                  <a:cubicBezTo>
                    <a:pt x="0" y="1937"/>
                    <a:pt x="534" y="2537"/>
                    <a:pt x="1268" y="2571"/>
                  </a:cubicBezTo>
                  <a:cubicBezTo>
                    <a:pt x="1289" y="2572"/>
                    <a:pt x="1309" y="2572"/>
                    <a:pt x="1330" y="2572"/>
                  </a:cubicBezTo>
                  <a:cubicBezTo>
                    <a:pt x="2003" y="2572"/>
                    <a:pt x="2571" y="2049"/>
                    <a:pt x="2635" y="1370"/>
                  </a:cubicBezTo>
                  <a:cubicBezTo>
                    <a:pt x="2669" y="669"/>
                    <a:pt x="2135" y="35"/>
                    <a:pt x="1401" y="2"/>
                  </a:cubicBezTo>
                  <a:cubicBezTo>
                    <a:pt x="1380" y="1"/>
                    <a:pt x="1360" y="1"/>
                    <a:pt x="13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6" name="Google Shape;4756;p82"/>
            <p:cNvSpPr/>
            <p:nvPr/>
          </p:nvSpPr>
          <p:spPr>
            <a:xfrm>
              <a:off x="2298475" y="3088800"/>
              <a:ext cx="66750" cy="142100"/>
            </a:xfrm>
            <a:custGeom>
              <a:avLst/>
              <a:gdLst/>
              <a:ahLst/>
              <a:cxnLst/>
              <a:rect l="l" t="t" r="r" b="b"/>
              <a:pathLst>
                <a:path w="2670" h="5684" extrusionOk="0">
                  <a:moveTo>
                    <a:pt x="2278" y="1"/>
                  </a:moveTo>
                  <a:cubicBezTo>
                    <a:pt x="2125" y="1"/>
                    <a:pt x="1988" y="96"/>
                    <a:pt x="1935" y="255"/>
                  </a:cubicBezTo>
                  <a:lnTo>
                    <a:pt x="67" y="5192"/>
                  </a:lnTo>
                  <a:cubicBezTo>
                    <a:pt x="1" y="5392"/>
                    <a:pt x="101" y="5592"/>
                    <a:pt x="268" y="5659"/>
                  </a:cubicBezTo>
                  <a:cubicBezTo>
                    <a:pt x="318" y="5675"/>
                    <a:pt x="368" y="5684"/>
                    <a:pt x="416" y="5684"/>
                  </a:cubicBezTo>
                  <a:cubicBezTo>
                    <a:pt x="559" y="5684"/>
                    <a:pt x="684" y="5609"/>
                    <a:pt x="735" y="5459"/>
                  </a:cubicBezTo>
                  <a:lnTo>
                    <a:pt x="2603" y="488"/>
                  </a:lnTo>
                  <a:cubicBezTo>
                    <a:pt x="2669" y="322"/>
                    <a:pt x="2569" y="88"/>
                    <a:pt x="2402" y="21"/>
                  </a:cubicBezTo>
                  <a:cubicBezTo>
                    <a:pt x="2361" y="7"/>
                    <a:pt x="2319" y="1"/>
                    <a:pt x="227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7" name="Google Shape;4757;p82"/>
            <p:cNvSpPr/>
            <p:nvPr/>
          </p:nvSpPr>
          <p:spPr>
            <a:xfrm>
              <a:off x="2272625" y="3188875"/>
              <a:ext cx="72575" cy="64550"/>
            </a:xfrm>
            <a:custGeom>
              <a:avLst/>
              <a:gdLst/>
              <a:ahLst/>
              <a:cxnLst/>
              <a:rect l="l" t="t" r="r" b="b"/>
              <a:pathLst>
                <a:path w="2903" h="2582" extrusionOk="0">
                  <a:moveTo>
                    <a:pt x="1450" y="0"/>
                  </a:moveTo>
                  <a:cubicBezTo>
                    <a:pt x="930" y="0"/>
                    <a:pt x="441" y="337"/>
                    <a:pt x="234" y="855"/>
                  </a:cubicBezTo>
                  <a:cubicBezTo>
                    <a:pt x="1" y="1522"/>
                    <a:pt x="334" y="2256"/>
                    <a:pt x="1001" y="2490"/>
                  </a:cubicBezTo>
                  <a:cubicBezTo>
                    <a:pt x="1158" y="2552"/>
                    <a:pt x="1318" y="2582"/>
                    <a:pt x="1475" y="2582"/>
                  </a:cubicBezTo>
                  <a:cubicBezTo>
                    <a:pt x="1987" y="2582"/>
                    <a:pt x="2465" y="2266"/>
                    <a:pt x="2669" y="1756"/>
                  </a:cubicBezTo>
                  <a:cubicBezTo>
                    <a:pt x="2903" y="1089"/>
                    <a:pt x="2569" y="321"/>
                    <a:pt x="1902" y="88"/>
                  </a:cubicBezTo>
                  <a:cubicBezTo>
                    <a:pt x="1753" y="28"/>
                    <a:pt x="1600" y="0"/>
                    <a:pt x="145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8" name="Google Shape;4758;p82"/>
            <p:cNvSpPr/>
            <p:nvPr/>
          </p:nvSpPr>
          <p:spPr>
            <a:xfrm>
              <a:off x="2195900" y="2733700"/>
              <a:ext cx="412825" cy="400225"/>
            </a:xfrm>
            <a:custGeom>
              <a:avLst/>
              <a:gdLst/>
              <a:ahLst/>
              <a:cxnLst/>
              <a:rect l="l" t="t" r="r" b="b"/>
              <a:pathLst>
                <a:path w="16513" h="16009" extrusionOk="0">
                  <a:moveTo>
                    <a:pt x="8247" y="0"/>
                  </a:moveTo>
                  <a:cubicBezTo>
                    <a:pt x="4057" y="0"/>
                    <a:pt x="524" y="3250"/>
                    <a:pt x="268" y="7521"/>
                  </a:cubicBezTo>
                  <a:cubicBezTo>
                    <a:pt x="1" y="11924"/>
                    <a:pt x="3370" y="15726"/>
                    <a:pt x="7773" y="15993"/>
                  </a:cubicBezTo>
                  <a:cubicBezTo>
                    <a:pt x="7937" y="16003"/>
                    <a:pt x="8100" y="16008"/>
                    <a:pt x="8262" y="16008"/>
                  </a:cubicBezTo>
                  <a:cubicBezTo>
                    <a:pt x="12454" y="16008"/>
                    <a:pt x="15989" y="12727"/>
                    <a:pt x="16246" y="8488"/>
                  </a:cubicBezTo>
                  <a:cubicBezTo>
                    <a:pt x="16513" y="4051"/>
                    <a:pt x="13143" y="282"/>
                    <a:pt x="8740" y="15"/>
                  </a:cubicBezTo>
                  <a:cubicBezTo>
                    <a:pt x="8575" y="5"/>
                    <a:pt x="8411" y="0"/>
                    <a:pt x="8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9" name="Google Shape;4759;p82"/>
            <p:cNvSpPr/>
            <p:nvPr/>
          </p:nvSpPr>
          <p:spPr>
            <a:xfrm>
              <a:off x="2414400" y="2792450"/>
              <a:ext cx="50050" cy="49275"/>
            </a:xfrm>
            <a:custGeom>
              <a:avLst/>
              <a:gdLst/>
              <a:ahLst/>
              <a:cxnLst/>
              <a:rect l="l" t="t" r="r" b="b"/>
              <a:pathLst>
                <a:path w="2002" h="1971" extrusionOk="0">
                  <a:moveTo>
                    <a:pt x="1068" y="0"/>
                  </a:moveTo>
                  <a:cubicBezTo>
                    <a:pt x="501" y="0"/>
                    <a:pt x="67" y="400"/>
                    <a:pt x="34" y="934"/>
                  </a:cubicBezTo>
                  <a:cubicBezTo>
                    <a:pt x="0" y="1468"/>
                    <a:pt x="401" y="1935"/>
                    <a:pt x="934" y="1968"/>
                  </a:cubicBezTo>
                  <a:cubicBezTo>
                    <a:pt x="954" y="1969"/>
                    <a:pt x="973" y="1970"/>
                    <a:pt x="992" y="1970"/>
                  </a:cubicBezTo>
                  <a:cubicBezTo>
                    <a:pt x="1501" y="1970"/>
                    <a:pt x="1936" y="1549"/>
                    <a:pt x="1968" y="1034"/>
                  </a:cubicBezTo>
                  <a:cubicBezTo>
                    <a:pt x="2002" y="500"/>
                    <a:pt x="1601" y="33"/>
                    <a:pt x="10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0" name="Google Shape;4760;p82"/>
            <p:cNvSpPr/>
            <p:nvPr/>
          </p:nvSpPr>
          <p:spPr>
            <a:xfrm>
              <a:off x="2326825" y="2784900"/>
              <a:ext cx="56750" cy="55150"/>
            </a:xfrm>
            <a:custGeom>
              <a:avLst/>
              <a:gdLst/>
              <a:ahLst/>
              <a:cxnLst/>
              <a:rect l="l" t="t" r="r" b="b"/>
              <a:pathLst>
                <a:path w="2270" h="2206" extrusionOk="0">
                  <a:moveTo>
                    <a:pt x="1141" y="0"/>
                  </a:moveTo>
                  <a:cubicBezTo>
                    <a:pt x="566" y="0"/>
                    <a:pt x="66" y="456"/>
                    <a:pt x="34" y="1036"/>
                  </a:cubicBezTo>
                  <a:cubicBezTo>
                    <a:pt x="1" y="1636"/>
                    <a:pt x="468" y="2170"/>
                    <a:pt x="1068" y="2204"/>
                  </a:cubicBezTo>
                  <a:cubicBezTo>
                    <a:pt x="1088" y="2205"/>
                    <a:pt x="1109" y="2205"/>
                    <a:pt x="1129" y="2205"/>
                  </a:cubicBezTo>
                  <a:cubicBezTo>
                    <a:pt x="1704" y="2205"/>
                    <a:pt x="2204" y="1750"/>
                    <a:pt x="2236" y="1169"/>
                  </a:cubicBezTo>
                  <a:cubicBezTo>
                    <a:pt x="2269" y="569"/>
                    <a:pt x="1802" y="35"/>
                    <a:pt x="1202" y="2"/>
                  </a:cubicBezTo>
                  <a:cubicBezTo>
                    <a:pt x="1181" y="1"/>
                    <a:pt x="1161" y="0"/>
                    <a:pt x="114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1" name="Google Shape;4761;p82"/>
            <p:cNvSpPr/>
            <p:nvPr/>
          </p:nvSpPr>
          <p:spPr>
            <a:xfrm>
              <a:off x="2352675" y="2869950"/>
              <a:ext cx="40075" cy="38500"/>
            </a:xfrm>
            <a:custGeom>
              <a:avLst/>
              <a:gdLst/>
              <a:ahLst/>
              <a:cxnLst/>
              <a:rect l="l" t="t" r="r" b="b"/>
              <a:pathLst>
                <a:path w="1603" h="1540" extrusionOk="0">
                  <a:moveTo>
                    <a:pt x="775" y="0"/>
                  </a:moveTo>
                  <a:cubicBezTo>
                    <a:pt x="368" y="0"/>
                    <a:pt x="33" y="323"/>
                    <a:pt x="1" y="736"/>
                  </a:cubicBezTo>
                  <a:cubicBezTo>
                    <a:pt x="1" y="1170"/>
                    <a:pt x="301" y="1537"/>
                    <a:pt x="735" y="1537"/>
                  </a:cubicBezTo>
                  <a:cubicBezTo>
                    <a:pt x="755" y="1538"/>
                    <a:pt x="775" y="1539"/>
                    <a:pt x="795" y="1539"/>
                  </a:cubicBezTo>
                  <a:cubicBezTo>
                    <a:pt x="1202" y="1539"/>
                    <a:pt x="1537" y="1218"/>
                    <a:pt x="1569" y="836"/>
                  </a:cubicBezTo>
                  <a:cubicBezTo>
                    <a:pt x="1602" y="403"/>
                    <a:pt x="1268" y="36"/>
                    <a:pt x="835" y="2"/>
                  </a:cubicBezTo>
                  <a:cubicBezTo>
                    <a:pt x="815" y="1"/>
                    <a:pt x="795" y="0"/>
                    <a:pt x="77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2" name="Google Shape;4762;p82"/>
            <p:cNvSpPr/>
            <p:nvPr/>
          </p:nvSpPr>
          <p:spPr>
            <a:xfrm>
              <a:off x="2275975" y="2833250"/>
              <a:ext cx="60050" cy="58500"/>
            </a:xfrm>
            <a:custGeom>
              <a:avLst/>
              <a:gdLst/>
              <a:ahLst/>
              <a:cxnLst/>
              <a:rect l="l" t="t" r="r" b="b"/>
              <a:pathLst>
                <a:path w="2402" h="2340" extrusionOk="0">
                  <a:moveTo>
                    <a:pt x="1201" y="1"/>
                  </a:moveTo>
                  <a:cubicBezTo>
                    <a:pt x="565" y="1"/>
                    <a:pt x="66" y="459"/>
                    <a:pt x="33" y="1103"/>
                  </a:cubicBezTo>
                  <a:cubicBezTo>
                    <a:pt x="0" y="1737"/>
                    <a:pt x="467" y="2271"/>
                    <a:pt x="1101" y="2338"/>
                  </a:cubicBezTo>
                  <a:cubicBezTo>
                    <a:pt x="1122" y="2339"/>
                    <a:pt x="1143" y="2339"/>
                    <a:pt x="1164" y="2339"/>
                  </a:cubicBezTo>
                  <a:cubicBezTo>
                    <a:pt x="1801" y="2339"/>
                    <a:pt x="2303" y="1851"/>
                    <a:pt x="2335" y="1237"/>
                  </a:cubicBezTo>
                  <a:cubicBezTo>
                    <a:pt x="2402" y="603"/>
                    <a:pt x="1901" y="36"/>
                    <a:pt x="1268" y="3"/>
                  </a:cubicBezTo>
                  <a:cubicBezTo>
                    <a:pt x="1245" y="2"/>
                    <a:pt x="1223" y="1"/>
                    <a:pt x="12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3" name="Google Shape;4763;p82"/>
            <p:cNvSpPr/>
            <p:nvPr/>
          </p:nvSpPr>
          <p:spPr>
            <a:xfrm>
              <a:off x="2416075" y="2986750"/>
              <a:ext cx="46725" cy="45925"/>
            </a:xfrm>
            <a:custGeom>
              <a:avLst/>
              <a:gdLst/>
              <a:ahLst/>
              <a:cxnLst/>
              <a:rect l="l" t="t" r="r" b="b"/>
              <a:pathLst>
                <a:path w="1869" h="1837" extrusionOk="0">
                  <a:moveTo>
                    <a:pt x="1001" y="0"/>
                  </a:moveTo>
                  <a:cubicBezTo>
                    <a:pt x="500" y="0"/>
                    <a:pt x="67" y="367"/>
                    <a:pt x="33" y="868"/>
                  </a:cubicBezTo>
                  <a:cubicBezTo>
                    <a:pt x="0" y="1368"/>
                    <a:pt x="367" y="1802"/>
                    <a:pt x="867" y="1835"/>
                  </a:cubicBezTo>
                  <a:cubicBezTo>
                    <a:pt x="887" y="1836"/>
                    <a:pt x="906" y="1837"/>
                    <a:pt x="926" y="1837"/>
                  </a:cubicBezTo>
                  <a:cubicBezTo>
                    <a:pt x="1401" y="1837"/>
                    <a:pt x="1803" y="1449"/>
                    <a:pt x="1835" y="968"/>
                  </a:cubicBezTo>
                  <a:cubicBezTo>
                    <a:pt x="1868" y="467"/>
                    <a:pt x="1501" y="34"/>
                    <a:pt x="100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4" name="Google Shape;4764;p82"/>
            <p:cNvSpPr/>
            <p:nvPr/>
          </p:nvSpPr>
          <p:spPr>
            <a:xfrm>
              <a:off x="2348525" y="2937550"/>
              <a:ext cx="45050" cy="44275"/>
            </a:xfrm>
            <a:custGeom>
              <a:avLst/>
              <a:gdLst/>
              <a:ahLst/>
              <a:cxnLst/>
              <a:rect l="l" t="t" r="r" b="b"/>
              <a:pathLst>
                <a:path w="1802" h="1771" extrusionOk="0">
                  <a:moveTo>
                    <a:pt x="934" y="0"/>
                  </a:moveTo>
                  <a:cubicBezTo>
                    <a:pt x="467" y="0"/>
                    <a:pt x="33" y="367"/>
                    <a:pt x="0" y="834"/>
                  </a:cubicBezTo>
                  <a:cubicBezTo>
                    <a:pt x="0" y="1301"/>
                    <a:pt x="367" y="1735"/>
                    <a:pt x="834" y="1768"/>
                  </a:cubicBezTo>
                  <a:cubicBezTo>
                    <a:pt x="854" y="1770"/>
                    <a:pt x="873" y="1770"/>
                    <a:pt x="893" y="1770"/>
                  </a:cubicBezTo>
                  <a:cubicBezTo>
                    <a:pt x="1337" y="1770"/>
                    <a:pt x="1736" y="1414"/>
                    <a:pt x="1768" y="934"/>
                  </a:cubicBezTo>
                  <a:cubicBezTo>
                    <a:pt x="1801" y="467"/>
                    <a:pt x="1434" y="34"/>
                    <a:pt x="93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5" name="Google Shape;4765;p82"/>
            <p:cNvSpPr/>
            <p:nvPr/>
          </p:nvSpPr>
          <p:spPr>
            <a:xfrm>
              <a:off x="2509475" y="2978350"/>
              <a:ext cx="36700" cy="35175"/>
            </a:xfrm>
            <a:custGeom>
              <a:avLst/>
              <a:gdLst/>
              <a:ahLst/>
              <a:cxnLst/>
              <a:rect l="l" t="t" r="r" b="b"/>
              <a:pathLst>
                <a:path w="1468" h="1407" extrusionOk="0">
                  <a:moveTo>
                    <a:pt x="707" y="0"/>
                  </a:moveTo>
                  <a:cubicBezTo>
                    <a:pt x="334" y="0"/>
                    <a:pt x="32" y="290"/>
                    <a:pt x="0" y="670"/>
                  </a:cubicBezTo>
                  <a:cubicBezTo>
                    <a:pt x="0" y="1070"/>
                    <a:pt x="300" y="1404"/>
                    <a:pt x="667" y="1404"/>
                  </a:cubicBezTo>
                  <a:cubicBezTo>
                    <a:pt x="688" y="1406"/>
                    <a:pt x="708" y="1406"/>
                    <a:pt x="728" y="1406"/>
                  </a:cubicBezTo>
                  <a:cubicBezTo>
                    <a:pt x="1101" y="1406"/>
                    <a:pt x="1403" y="1117"/>
                    <a:pt x="1434" y="737"/>
                  </a:cubicBezTo>
                  <a:cubicBezTo>
                    <a:pt x="1468" y="370"/>
                    <a:pt x="1168" y="36"/>
                    <a:pt x="767" y="3"/>
                  </a:cubicBezTo>
                  <a:cubicBezTo>
                    <a:pt x="747" y="1"/>
                    <a:pt x="727" y="0"/>
                    <a:pt x="70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6" name="Google Shape;4766;p82"/>
            <p:cNvSpPr/>
            <p:nvPr/>
          </p:nvSpPr>
          <p:spPr>
            <a:xfrm>
              <a:off x="2341850" y="3021625"/>
              <a:ext cx="49225" cy="43675"/>
            </a:xfrm>
            <a:custGeom>
              <a:avLst/>
              <a:gdLst/>
              <a:ahLst/>
              <a:cxnLst/>
              <a:rect l="l" t="t" r="r" b="b"/>
              <a:pathLst>
                <a:path w="1969" h="1747" extrusionOk="0">
                  <a:moveTo>
                    <a:pt x="954" y="1"/>
                  </a:moveTo>
                  <a:cubicBezTo>
                    <a:pt x="607" y="1"/>
                    <a:pt x="293" y="214"/>
                    <a:pt x="167" y="540"/>
                  </a:cubicBezTo>
                  <a:cubicBezTo>
                    <a:pt x="0" y="1007"/>
                    <a:pt x="200" y="1507"/>
                    <a:pt x="667" y="1674"/>
                  </a:cubicBezTo>
                  <a:cubicBezTo>
                    <a:pt x="775" y="1724"/>
                    <a:pt x="886" y="1747"/>
                    <a:pt x="996" y="1747"/>
                  </a:cubicBezTo>
                  <a:cubicBezTo>
                    <a:pt x="1330" y="1747"/>
                    <a:pt x="1651" y="1534"/>
                    <a:pt x="1802" y="1207"/>
                  </a:cubicBezTo>
                  <a:cubicBezTo>
                    <a:pt x="1968" y="740"/>
                    <a:pt x="1735" y="240"/>
                    <a:pt x="1301" y="73"/>
                  </a:cubicBezTo>
                  <a:cubicBezTo>
                    <a:pt x="1186" y="24"/>
                    <a:pt x="1068" y="1"/>
                    <a:pt x="95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7" name="Google Shape;4767;p82"/>
            <p:cNvSpPr/>
            <p:nvPr/>
          </p:nvSpPr>
          <p:spPr>
            <a:xfrm>
              <a:off x="2297650" y="2968100"/>
              <a:ext cx="40050" cy="35650"/>
            </a:xfrm>
            <a:custGeom>
              <a:avLst/>
              <a:gdLst/>
              <a:ahLst/>
              <a:cxnLst/>
              <a:rect l="l" t="t" r="r" b="b"/>
              <a:pathLst>
                <a:path w="1602" h="1426" extrusionOk="0">
                  <a:moveTo>
                    <a:pt x="807" y="0"/>
                  </a:moveTo>
                  <a:cubicBezTo>
                    <a:pt x="516" y="0"/>
                    <a:pt x="236" y="164"/>
                    <a:pt x="134" y="446"/>
                  </a:cubicBezTo>
                  <a:cubicBezTo>
                    <a:pt x="0" y="813"/>
                    <a:pt x="167" y="1213"/>
                    <a:pt x="534" y="1380"/>
                  </a:cubicBezTo>
                  <a:cubicBezTo>
                    <a:pt x="619" y="1411"/>
                    <a:pt x="705" y="1426"/>
                    <a:pt x="790" y="1426"/>
                  </a:cubicBezTo>
                  <a:cubicBezTo>
                    <a:pt x="1074" y="1426"/>
                    <a:pt x="1340" y="1262"/>
                    <a:pt x="1468" y="980"/>
                  </a:cubicBezTo>
                  <a:cubicBezTo>
                    <a:pt x="1601" y="613"/>
                    <a:pt x="1435" y="179"/>
                    <a:pt x="1068" y="46"/>
                  </a:cubicBezTo>
                  <a:cubicBezTo>
                    <a:pt x="983" y="15"/>
                    <a:pt x="895" y="0"/>
                    <a:pt x="80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8" name="Google Shape;4768;p82"/>
            <p:cNvSpPr/>
            <p:nvPr/>
          </p:nvSpPr>
          <p:spPr>
            <a:xfrm>
              <a:off x="2268450" y="2910800"/>
              <a:ext cx="36725" cy="36000"/>
            </a:xfrm>
            <a:custGeom>
              <a:avLst/>
              <a:gdLst/>
              <a:ahLst/>
              <a:cxnLst/>
              <a:rect l="l" t="t" r="r" b="b"/>
              <a:pathLst>
                <a:path w="1469" h="1440" extrusionOk="0">
                  <a:moveTo>
                    <a:pt x="741" y="0"/>
                  </a:moveTo>
                  <a:cubicBezTo>
                    <a:pt x="368" y="0"/>
                    <a:pt x="66" y="290"/>
                    <a:pt x="34" y="670"/>
                  </a:cubicBezTo>
                  <a:cubicBezTo>
                    <a:pt x="1" y="1070"/>
                    <a:pt x="301" y="1404"/>
                    <a:pt x="701" y="1437"/>
                  </a:cubicBezTo>
                  <a:cubicBezTo>
                    <a:pt x="722" y="1439"/>
                    <a:pt x="742" y="1440"/>
                    <a:pt x="762" y="1440"/>
                  </a:cubicBezTo>
                  <a:cubicBezTo>
                    <a:pt x="1135" y="1440"/>
                    <a:pt x="1437" y="1150"/>
                    <a:pt x="1469" y="770"/>
                  </a:cubicBezTo>
                  <a:cubicBezTo>
                    <a:pt x="1469" y="370"/>
                    <a:pt x="1168" y="36"/>
                    <a:pt x="801" y="3"/>
                  </a:cubicBezTo>
                  <a:cubicBezTo>
                    <a:pt x="781" y="1"/>
                    <a:pt x="761" y="0"/>
                    <a:pt x="74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9" name="Google Shape;4769;p82"/>
            <p:cNvSpPr/>
            <p:nvPr/>
          </p:nvSpPr>
          <p:spPr>
            <a:xfrm>
              <a:off x="2438575" y="3054225"/>
              <a:ext cx="36725" cy="35950"/>
            </a:xfrm>
            <a:custGeom>
              <a:avLst/>
              <a:gdLst/>
              <a:ahLst/>
              <a:cxnLst/>
              <a:rect l="l" t="t" r="r" b="b"/>
              <a:pathLst>
                <a:path w="1469" h="1438" extrusionOk="0">
                  <a:moveTo>
                    <a:pt x="707" y="1"/>
                  </a:moveTo>
                  <a:cubicBezTo>
                    <a:pt x="334" y="1"/>
                    <a:pt x="32" y="291"/>
                    <a:pt x="1" y="670"/>
                  </a:cubicBezTo>
                  <a:cubicBezTo>
                    <a:pt x="1" y="1071"/>
                    <a:pt x="301" y="1404"/>
                    <a:pt x="668" y="1438"/>
                  </a:cubicBezTo>
                  <a:cubicBezTo>
                    <a:pt x="1068" y="1438"/>
                    <a:pt x="1402" y="1137"/>
                    <a:pt x="1435" y="771"/>
                  </a:cubicBezTo>
                  <a:cubicBezTo>
                    <a:pt x="1468" y="370"/>
                    <a:pt x="1168" y="37"/>
                    <a:pt x="768" y="3"/>
                  </a:cubicBezTo>
                  <a:cubicBezTo>
                    <a:pt x="748" y="2"/>
                    <a:pt x="727" y="1"/>
                    <a:pt x="70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0" name="Google Shape;4770;p82"/>
            <p:cNvSpPr/>
            <p:nvPr/>
          </p:nvSpPr>
          <p:spPr>
            <a:xfrm>
              <a:off x="2436900" y="2919200"/>
              <a:ext cx="40075" cy="39275"/>
            </a:xfrm>
            <a:custGeom>
              <a:avLst/>
              <a:gdLst/>
              <a:ahLst/>
              <a:cxnLst/>
              <a:rect l="l" t="t" r="r" b="b"/>
              <a:pathLst>
                <a:path w="1603" h="1571" extrusionOk="0">
                  <a:moveTo>
                    <a:pt x="835" y="0"/>
                  </a:moveTo>
                  <a:cubicBezTo>
                    <a:pt x="401" y="0"/>
                    <a:pt x="34" y="301"/>
                    <a:pt x="34" y="734"/>
                  </a:cubicBezTo>
                  <a:cubicBezTo>
                    <a:pt x="1" y="1168"/>
                    <a:pt x="335" y="1535"/>
                    <a:pt x="735" y="1568"/>
                  </a:cubicBezTo>
                  <a:cubicBezTo>
                    <a:pt x="755" y="1570"/>
                    <a:pt x="775" y="1571"/>
                    <a:pt x="794" y="1571"/>
                  </a:cubicBezTo>
                  <a:cubicBezTo>
                    <a:pt x="1202" y="1571"/>
                    <a:pt x="1537" y="1248"/>
                    <a:pt x="1569" y="834"/>
                  </a:cubicBezTo>
                  <a:cubicBezTo>
                    <a:pt x="1602" y="401"/>
                    <a:pt x="1269" y="34"/>
                    <a:pt x="83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1" name="Google Shape;4771;p82"/>
            <p:cNvSpPr/>
            <p:nvPr/>
          </p:nvSpPr>
          <p:spPr>
            <a:xfrm>
              <a:off x="2484450" y="2844775"/>
              <a:ext cx="47550" cy="45450"/>
            </a:xfrm>
            <a:custGeom>
              <a:avLst/>
              <a:gdLst/>
              <a:ahLst/>
              <a:cxnLst/>
              <a:rect l="l" t="t" r="r" b="b"/>
              <a:pathLst>
                <a:path w="1902" h="1818" extrusionOk="0">
                  <a:moveTo>
                    <a:pt x="941" y="0"/>
                  </a:moveTo>
                  <a:cubicBezTo>
                    <a:pt x="496" y="0"/>
                    <a:pt x="128" y="318"/>
                    <a:pt x="67" y="776"/>
                  </a:cubicBezTo>
                  <a:cubicBezTo>
                    <a:pt x="0" y="1276"/>
                    <a:pt x="334" y="1743"/>
                    <a:pt x="834" y="1810"/>
                  </a:cubicBezTo>
                  <a:cubicBezTo>
                    <a:pt x="874" y="1815"/>
                    <a:pt x="913" y="1818"/>
                    <a:pt x="952" y="1818"/>
                  </a:cubicBezTo>
                  <a:cubicBezTo>
                    <a:pt x="1406" y="1818"/>
                    <a:pt x="1807" y="1470"/>
                    <a:pt x="1868" y="1009"/>
                  </a:cubicBezTo>
                  <a:cubicBezTo>
                    <a:pt x="1902" y="509"/>
                    <a:pt x="1568" y="75"/>
                    <a:pt x="1068" y="9"/>
                  </a:cubicBezTo>
                  <a:cubicBezTo>
                    <a:pt x="1025" y="3"/>
                    <a:pt x="983" y="0"/>
                    <a:pt x="94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2" name="Google Shape;4772;p82"/>
            <p:cNvSpPr/>
            <p:nvPr/>
          </p:nvSpPr>
          <p:spPr>
            <a:xfrm>
              <a:off x="2422725" y="2858925"/>
              <a:ext cx="38400" cy="35525"/>
            </a:xfrm>
            <a:custGeom>
              <a:avLst/>
              <a:gdLst/>
              <a:ahLst/>
              <a:cxnLst/>
              <a:rect l="l" t="t" r="r" b="b"/>
              <a:pathLst>
                <a:path w="1536" h="1421" extrusionOk="0">
                  <a:moveTo>
                    <a:pt x="756" y="0"/>
                  </a:moveTo>
                  <a:cubicBezTo>
                    <a:pt x="401" y="0"/>
                    <a:pt x="98" y="278"/>
                    <a:pt x="68" y="610"/>
                  </a:cubicBezTo>
                  <a:cubicBezTo>
                    <a:pt x="1" y="1010"/>
                    <a:pt x="301" y="1377"/>
                    <a:pt x="668" y="1411"/>
                  </a:cubicBezTo>
                  <a:cubicBezTo>
                    <a:pt x="706" y="1417"/>
                    <a:pt x="743" y="1420"/>
                    <a:pt x="780" y="1420"/>
                  </a:cubicBezTo>
                  <a:cubicBezTo>
                    <a:pt x="1135" y="1420"/>
                    <a:pt x="1438" y="1143"/>
                    <a:pt x="1469" y="810"/>
                  </a:cubicBezTo>
                  <a:cubicBezTo>
                    <a:pt x="1535" y="410"/>
                    <a:pt x="1235" y="43"/>
                    <a:pt x="868" y="10"/>
                  </a:cubicBezTo>
                  <a:cubicBezTo>
                    <a:pt x="830" y="3"/>
                    <a:pt x="793" y="0"/>
                    <a:pt x="75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3" name="Google Shape;4773;p82"/>
            <p:cNvSpPr/>
            <p:nvPr/>
          </p:nvSpPr>
          <p:spPr>
            <a:xfrm>
              <a:off x="2523650" y="2922475"/>
              <a:ext cx="41700" cy="39350"/>
            </a:xfrm>
            <a:custGeom>
              <a:avLst/>
              <a:gdLst/>
              <a:ahLst/>
              <a:cxnLst/>
              <a:rect l="l" t="t" r="r" b="b"/>
              <a:pathLst>
                <a:path w="1668" h="1574" extrusionOk="0">
                  <a:moveTo>
                    <a:pt x="869" y="0"/>
                  </a:moveTo>
                  <a:cubicBezTo>
                    <a:pt x="464" y="0"/>
                    <a:pt x="130" y="292"/>
                    <a:pt x="67" y="703"/>
                  </a:cubicBezTo>
                  <a:cubicBezTo>
                    <a:pt x="0" y="1104"/>
                    <a:pt x="300" y="1504"/>
                    <a:pt x="734" y="1571"/>
                  </a:cubicBezTo>
                  <a:cubicBezTo>
                    <a:pt x="756" y="1572"/>
                    <a:pt x="778" y="1573"/>
                    <a:pt x="800" y="1573"/>
                  </a:cubicBezTo>
                  <a:cubicBezTo>
                    <a:pt x="1204" y="1573"/>
                    <a:pt x="1538" y="1283"/>
                    <a:pt x="1601" y="904"/>
                  </a:cubicBezTo>
                  <a:cubicBezTo>
                    <a:pt x="1668" y="470"/>
                    <a:pt x="1368" y="70"/>
                    <a:pt x="934" y="3"/>
                  </a:cubicBezTo>
                  <a:cubicBezTo>
                    <a:pt x="912" y="1"/>
                    <a:pt x="890" y="0"/>
                    <a:pt x="86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4" name="Google Shape;4774;p82"/>
            <p:cNvSpPr/>
            <p:nvPr/>
          </p:nvSpPr>
          <p:spPr>
            <a:xfrm>
              <a:off x="5092150" y="2609200"/>
              <a:ext cx="106750" cy="71550"/>
            </a:xfrm>
            <a:custGeom>
              <a:avLst/>
              <a:gdLst/>
              <a:ahLst/>
              <a:cxnLst/>
              <a:rect l="l" t="t" r="r" b="b"/>
              <a:pathLst>
                <a:path w="4270" h="2862" extrusionOk="0">
                  <a:moveTo>
                    <a:pt x="3957" y="0"/>
                  </a:moveTo>
                  <a:cubicBezTo>
                    <a:pt x="3908" y="0"/>
                    <a:pt x="3855" y="19"/>
                    <a:pt x="3803" y="58"/>
                  </a:cubicBezTo>
                  <a:lnTo>
                    <a:pt x="167" y="2360"/>
                  </a:lnTo>
                  <a:cubicBezTo>
                    <a:pt x="33" y="2427"/>
                    <a:pt x="0" y="2560"/>
                    <a:pt x="100" y="2693"/>
                  </a:cubicBezTo>
                  <a:lnTo>
                    <a:pt x="134" y="2760"/>
                  </a:lnTo>
                  <a:cubicBezTo>
                    <a:pt x="177" y="2825"/>
                    <a:pt x="261" y="2862"/>
                    <a:pt x="343" y="2862"/>
                  </a:cubicBezTo>
                  <a:cubicBezTo>
                    <a:pt x="388" y="2862"/>
                    <a:pt x="432" y="2851"/>
                    <a:pt x="467" y="2827"/>
                  </a:cubicBezTo>
                  <a:lnTo>
                    <a:pt x="4103" y="525"/>
                  </a:lnTo>
                  <a:cubicBezTo>
                    <a:pt x="4236" y="459"/>
                    <a:pt x="4270" y="325"/>
                    <a:pt x="4203" y="192"/>
                  </a:cubicBezTo>
                  <a:lnTo>
                    <a:pt x="4136" y="125"/>
                  </a:lnTo>
                  <a:cubicBezTo>
                    <a:pt x="4096" y="44"/>
                    <a:pt x="4031" y="0"/>
                    <a:pt x="395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5" name="Google Shape;4775;p82"/>
            <p:cNvSpPr/>
            <p:nvPr/>
          </p:nvSpPr>
          <p:spPr>
            <a:xfrm>
              <a:off x="5160525" y="2591675"/>
              <a:ext cx="58400" cy="51350"/>
            </a:xfrm>
            <a:custGeom>
              <a:avLst/>
              <a:gdLst/>
              <a:ahLst/>
              <a:cxnLst/>
              <a:rect l="l" t="t" r="r" b="b"/>
              <a:pathLst>
                <a:path w="2336" h="2054" extrusionOk="0">
                  <a:moveTo>
                    <a:pt x="1165" y="0"/>
                  </a:moveTo>
                  <a:cubicBezTo>
                    <a:pt x="974" y="0"/>
                    <a:pt x="779" y="52"/>
                    <a:pt x="601" y="159"/>
                  </a:cubicBezTo>
                  <a:cubicBezTo>
                    <a:pt x="134" y="459"/>
                    <a:pt x="0" y="1093"/>
                    <a:pt x="301" y="1593"/>
                  </a:cubicBezTo>
                  <a:cubicBezTo>
                    <a:pt x="492" y="1892"/>
                    <a:pt x="820" y="2054"/>
                    <a:pt x="1154" y="2054"/>
                  </a:cubicBezTo>
                  <a:cubicBezTo>
                    <a:pt x="1343" y="2054"/>
                    <a:pt x="1533" y="2002"/>
                    <a:pt x="1702" y="1893"/>
                  </a:cubicBezTo>
                  <a:cubicBezTo>
                    <a:pt x="2202" y="1593"/>
                    <a:pt x="2335" y="959"/>
                    <a:pt x="2035" y="492"/>
                  </a:cubicBezTo>
                  <a:cubicBezTo>
                    <a:pt x="1842" y="170"/>
                    <a:pt x="1510" y="0"/>
                    <a:pt x="11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6" name="Google Shape;4776;p82"/>
            <p:cNvSpPr/>
            <p:nvPr/>
          </p:nvSpPr>
          <p:spPr>
            <a:xfrm>
              <a:off x="4800275" y="2587875"/>
              <a:ext cx="103425" cy="75375"/>
            </a:xfrm>
            <a:custGeom>
              <a:avLst/>
              <a:gdLst/>
              <a:ahLst/>
              <a:cxnLst/>
              <a:rect l="l" t="t" r="r" b="b"/>
              <a:pathLst>
                <a:path w="4137" h="3015" extrusionOk="0">
                  <a:moveTo>
                    <a:pt x="306" y="0"/>
                  </a:moveTo>
                  <a:cubicBezTo>
                    <a:pt x="235" y="0"/>
                    <a:pt x="173" y="33"/>
                    <a:pt x="134" y="111"/>
                  </a:cubicBezTo>
                  <a:lnTo>
                    <a:pt x="67" y="177"/>
                  </a:lnTo>
                  <a:cubicBezTo>
                    <a:pt x="0" y="277"/>
                    <a:pt x="33" y="444"/>
                    <a:pt x="134" y="511"/>
                  </a:cubicBezTo>
                  <a:lnTo>
                    <a:pt x="3669" y="2979"/>
                  </a:lnTo>
                  <a:cubicBezTo>
                    <a:pt x="3705" y="3003"/>
                    <a:pt x="3749" y="3014"/>
                    <a:pt x="3793" y="3014"/>
                  </a:cubicBezTo>
                  <a:cubicBezTo>
                    <a:pt x="3875" y="3014"/>
                    <a:pt x="3960" y="2977"/>
                    <a:pt x="4003" y="2913"/>
                  </a:cubicBezTo>
                  <a:lnTo>
                    <a:pt x="4070" y="2813"/>
                  </a:lnTo>
                  <a:cubicBezTo>
                    <a:pt x="4136" y="2713"/>
                    <a:pt x="4103" y="2579"/>
                    <a:pt x="4003" y="2512"/>
                  </a:cubicBezTo>
                  <a:lnTo>
                    <a:pt x="467" y="44"/>
                  </a:lnTo>
                  <a:cubicBezTo>
                    <a:pt x="412" y="16"/>
                    <a:pt x="357" y="0"/>
                    <a:pt x="30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7" name="Google Shape;4777;p82"/>
            <p:cNvSpPr/>
            <p:nvPr/>
          </p:nvSpPr>
          <p:spPr>
            <a:xfrm>
              <a:off x="4780250" y="2570150"/>
              <a:ext cx="58400" cy="51450"/>
            </a:xfrm>
            <a:custGeom>
              <a:avLst/>
              <a:gdLst/>
              <a:ahLst/>
              <a:cxnLst/>
              <a:rect l="l" t="t" r="r" b="b"/>
              <a:pathLst>
                <a:path w="2336" h="2058" extrusionOk="0">
                  <a:moveTo>
                    <a:pt x="1160" y="1"/>
                  </a:moveTo>
                  <a:cubicBezTo>
                    <a:pt x="832" y="1"/>
                    <a:pt x="508" y="162"/>
                    <a:pt x="301" y="453"/>
                  </a:cubicBezTo>
                  <a:cubicBezTo>
                    <a:pt x="1" y="920"/>
                    <a:pt x="101" y="1554"/>
                    <a:pt x="568" y="1887"/>
                  </a:cubicBezTo>
                  <a:cubicBezTo>
                    <a:pt x="746" y="2002"/>
                    <a:pt x="948" y="2058"/>
                    <a:pt x="1148" y="2058"/>
                  </a:cubicBezTo>
                  <a:cubicBezTo>
                    <a:pt x="1474" y="2058"/>
                    <a:pt x="1796" y="1909"/>
                    <a:pt x="2002" y="1620"/>
                  </a:cubicBezTo>
                  <a:cubicBezTo>
                    <a:pt x="2336" y="1153"/>
                    <a:pt x="2202" y="519"/>
                    <a:pt x="1735" y="186"/>
                  </a:cubicBezTo>
                  <a:cubicBezTo>
                    <a:pt x="1559" y="60"/>
                    <a:pt x="1359" y="1"/>
                    <a:pt x="116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8" name="Google Shape;4778;p82"/>
            <p:cNvSpPr/>
            <p:nvPr/>
          </p:nvSpPr>
          <p:spPr>
            <a:xfrm>
              <a:off x="4927850" y="2513750"/>
              <a:ext cx="44225" cy="117150"/>
            </a:xfrm>
            <a:custGeom>
              <a:avLst/>
              <a:gdLst/>
              <a:ahLst/>
              <a:cxnLst/>
              <a:rect l="l" t="t" r="r" b="b"/>
              <a:pathLst>
                <a:path w="1769" h="4686" extrusionOk="0">
                  <a:moveTo>
                    <a:pt x="354" y="0"/>
                  </a:moveTo>
                  <a:cubicBezTo>
                    <a:pt x="337" y="0"/>
                    <a:pt x="319" y="2"/>
                    <a:pt x="301" y="7"/>
                  </a:cubicBezTo>
                  <a:lnTo>
                    <a:pt x="201" y="40"/>
                  </a:lnTo>
                  <a:cubicBezTo>
                    <a:pt x="67" y="74"/>
                    <a:pt x="1" y="207"/>
                    <a:pt x="34" y="340"/>
                  </a:cubicBezTo>
                  <a:lnTo>
                    <a:pt x="1168" y="4510"/>
                  </a:lnTo>
                  <a:cubicBezTo>
                    <a:pt x="1196" y="4621"/>
                    <a:pt x="1292" y="4685"/>
                    <a:pt x="1400" y="4685"/>
                  </a:cubicBezTo>
                  <a:cubicBezTo>
                    <a:pt x="1423" y="4685"/>
                    <a:pt x="1446" y="4683"/>
                    <a:pt x="1468" y="4677"/>
                  </a:cubicBezTo>
                  <a:lnTo>
                    <a:pt x="1569" y="4643"/>
                  </a:lnTo>
                  <a:cubicBezTo>
                    <a:pt x="1702" y="4610"/>
                    <a:pt x="1769" y="4477"/>
                    <a:pt x="1735" y="4343"/>
                  </a:cubicBezTo>
                  <a:lnTo>
                    <a:pt x="601" y="174"/>
                  </a:lnTo>
                  <a:cubicBezTo>
                    <a:pt x="572" y="87"/>
                    <a:pt x="468" y="0"/>
                    <a:pt x="35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9" name="Google Shape;4779;p82"/>
            <p:cNvSpPr/>
            <p:nvPr/>
          </p:nvSpPr>
          <p:spPr>
            <a:xfrm>
              <a:off x="4907850" y="2496450"/>
              <a:ext cx="56725" cy="51575"/>
            </a:xfrm>
            <a:custGeom>
              <a:avLst/>
              <a:gdLst/>
              <a:ahLst/>
              <a:cxnLst/>
              <a:rect l="l" t="t" r="r" b="b"/>
              <a:pathLst>
                <a:path w="2269" h="2063" extrusionOk="0">
                  <a:moveTo>
                    <a:pt x="1122" y="0"/>
                  </a:moveTo>
                  <a:cubicBezTo>
                    <a:pt x="1038" y="0"/>
                    <a:pt x="952" y="11"/>
                    <a:pt x="867" y="32"/>
                  </a:cubicBezTo>
                  <a:cubicBezTo>
                    <a:pt x="300" y="198"/>
                    <a:pt x="0" y="766"/>
                    <a:pt x="134" y="1299"/>
                  </a:cubicBezTo>
                  <a:cubicBezTo>
                    <a:pt x="276" y="1753"/>
                    <a:pt x="707" y="2063"/>
                    <a:pt x="1161" y="2063"/>
                  </a:cubicBezTo>
                  <a:cubicBezTo>
                    <a:pt x="1241" y="2063"/>
                    <a:pt x="1322" y="2053"/>
                    <a:pt x="1401" y="2033"/>
                  </a:cubicBezTo>
                  <a:cubicBezTo>
                    <a:pt x="1968" y="1866"/>
                    <a:pt x="2268" y="1299"/>
                    <a:pt x="2135" y="766"/>
                  </a:cubicBezTo>
                  <a:cubicBezTo>
                    <a:pt x="1995" y="288"/>
                    <a:pt x="1571" y="0"/>
                    <a:pt x="112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0" name="Google Shape;4780;p82"/>
            <p:cNvSpPr/>
            <p:nvPr/>
          </p:nvSpPr>
          <p:spPr>
            <a:xfrm>
              <a:off x="5033775" y="2504525"/>
              <a:ext cx="54225" cy="113875"/>
            </a:xfrm>
            <a:custGeom>
              <a:avLst/>
              <a:gdLst/>
              <a:ahLst/>
              <a:cxnLst/>
              <a:rect l="l" t="t" r="r" b="b"/>
              <a:pathLst>
                <a:path w="2169" h="4555" extrusionOk="0">
                  <a:moveTo>
                    <a:pt x="1798" y="0"/>
                  </a:moveTo>
                  <a:cubicBezTo>
                    <a:pt x="1691" y="0"/>
                    <a:pt x="1595" y="60"/>
                    <a:pt x="1568" y="142"/>
                  </a:cubicBezTo>
                  <a:lnTo>
                    <a:pt x="33" y="4179"/>
                  </a:lnTo>
                  <a:cubicBezTo>
                    <a:pt x="0" y="4312"/>
                    <a:pt x="67" y="4445"/>
                    <a:pt x="200" y="4512"/>
                  </a:cubicBezTo>
                  <a:lnTo>
                    <a:pt x="267" y="4545"/>
                  </a:lnTo>
                  <a:cubicBezTo>
                    <a:pt x="291" y="4551"/>
                    <a:pt x="314" y="4554"/>
                    <a:pt x="338" y="4554"/>
                  </a:cubicBezTo>
                  <a:cubicBezTo>
                    <a:pt x="446" y="4554"/>
                    <a:pt x="546" y="4494"/>
                    <a:pt x="601" y="4412"/>
                  </a:cubicBezTo>
                  <a:lnTo>
                    <a:pt x="2102" y="342"/>
                  </a:lnTo>
                  <a:cubicBezTo>
                    <a:pt x="2168" y="242"/>
                    <a:pt x="2102" y="109"/>
                    <a:pt x="1968" y="42"/>
                  </a:cubicBezTo>
                  <a:lnTo>
                    <a:pt x="1868" y="9"/>
                  </a:lnTo>
                  <a:cubicBezTo>
                    <a:pt x="1844" y="3"/>
                    <a:pt x="1821" y="0"/>
                    <a:pt x="179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1" name="Google Shape;4781;p82"/>
            <p:cNvSpPr/>
            <p:nvPr/>
          </p:nvSpPr>
          <p:spPr>
            <a:xfrm>
              <a:off x="5049600" y="2487225"/>
              <a:ext cx="58400" cy="50875"/>
            </a:xfrm>
            <a:custGeom>
              <a:avLst/>
              <a:gdLst/>
              <a:ahLst/>
              <a:cxnLst/>
              <a:rect l="l" t="t" r="r" b="b"/>
              <a:pathLst>
                <a:path w="2336" h="2035" extrusionOk="0">
                  <a:moveTo>
                    <a:pt x="1170" y="1"/>
                  </a:moveTo>
                  <a:cubicBezTo>
                    <a:pt x="752" y="1"/>
                    <a:pt x="356" y="254"/>
                    <a:pt x="201" y="668"/>
                  </a:cubicBezTo>
                  <a:cubicBezTo>
                    <a:pt x="1" y="1201"/>
                    <a:pt x="268" y="1768"/>
                    <a:pt x="801" y="1968"/>
                  </a:cubicBezTo>
                  <a:cubicBezTo>
                    <a:pt x="922" y="2014"/>
                    <a:pt x="1045" y="2035"/>
                    <a:pt x="1167" y="2035"/>
                  </a:cubicBezTo>
                  <a:cubicBezTo>
                    <a:pt x="1585" y="2035"/>
                    <a:pt x="1981" y="1782"/>
                    <a:pt x="2136" y="1368"/>
                  </a:cubicBezTo>
                  <a:cubicBezTo>
                    <a:pt x="2336" y="834"/>
                    <a:pt x="2069" y="267"/>
                    <a:pt x="1535" y="67"/>
                  </a:cubicBezTo>
                  <a:cubicBezTo>
                    <a:pt x="1415" y="22"/>
                    <a:pt x="1292" y="1"/>
                    <a:pt x="11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2" name="Google Shape;4782;p82"/>
            <p:cNvSpPr/>
            <p:nvPr/>
          </p:nvSpPr>
          <p:spPr>
            <a:xfrm>
              <a:off x="4813600" y="2805775"/>
              <a:ext cx="106775" cy="71775"/>
            </a:xfrm>
            <a:custGeom>
              <a:avLst/>
              <a:gdLst/>
              <a:ahLst/>
              <a:cxnLst/>
              <a:rect l="l" t="t" r="r" b="b"/>
              <a:pathLst>
                <a:path w="4271" h="2871" extrusionOk="0">
                  <a:moveTo>
                    <a:pt x="3920" y="1"/>
                  </a:moveTo>
                  <a:cubicBezTo>
                    <a:pt x="3878" y="1"/>
                    <a:pt x="3837" y="12"/>
                    <a:pt x="3804" y="34"/>
                  </a:cubicBezTo>
                  <a:lnTo>
                    <a:pt x="168" y="2336"/>
                  </a:lnTo>
                  <a:cubicBezTo>
                    <a:pt x="34" y="2436"/>
                    <a:pt x="1" y="2569"/>
                    <a:pt x="68" y="2669"/>
                  </a:cubicBezTo>
                  <a:lnTo>
                    <a:pt x="134" y="2770"/>
                  </a:lnTo>
                  <a:cubicBezTo>
                    <a:pt x="177" y="2834"/>
                    <a:pt x="248" y="2871"/>
                    <a:pt x="329" y="2871"/>
                  </a:cubicBezTo>
                  <a:cubicBezTo>
                    <a:pt x="373" y="2871"/>
                    <a:pt x="421" y="2860"/>
                    <a:pt x="468" y="2836"/>
                  </a:cubicBezTo>
                  <a:lnTo>
                    <a:pt x="4104" y="535"/>
                  </a:lnTo>
                  <a:cubicBezTo>
                    <a:pt x="4237" y="468"/>
                    <a:pt x="4271" y="301"/>
                    <a:pt x="4170" y="201"/>
                  </a:cubicBezTo>
                  <a:lnTo>
                    <a:pt x="4137" y="134"/>
                  </a:lnTo>
                  <a:cubicBezTo>
                    <a:pt x="4093" y="45"/>
                    <a:pt x="4004" y="1"/>
                    <a:pt x="39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3" name="Google Shape;4783;p82"/>
            <p:cNvSpPr/>
            <p:nvPr/>
          </p:nvSpPr>
          <p:spPr>
            <a:xfrm>
              <a:off x="4793600" y="2843950"/>
              <a:ext cx="58400" cy="51525"/>
            </a:xfrm>
            <a:custGeom>
              <a:avLst/>
              <a:gdLst/>
              <a:ahLst/>
              <a:cxnLst/>
              <a:rect l="l" t="t" r="r" b="b"/>
              <a:pathLst>
                <a:path w="2336" h="2061" extrusionOk="0">
                  <a:moveTo>
                    <a:pt x="1179" y="0"/>
                  </a:moveTo>
                  <a:cubicBezTo>
                    <a:pt x="991" y="0"/>
                    <a:pt x="802" y="55"/>
                    <a:pt x="634" y="175"/>
                  </a:cubicBezTo>
                  <a:cubicBezTo>
                    <a:pt x="134" y="475"/>
                    <a:pt x="0" y="1109"/>
                    <a:pt x="300" y="1576"/>
                  </a:cubicBezTo>
                  <a:cubicBezTo>
                    <a:pt x="498" y="1883"/>
                    <a:pt x="840" y="2060"/>
                    <a:pt x="1193" y="2060"/>
                  </a:cubicBezTo>
                  <a:cubicBezTo>
                    <a:pt x="1377" y="2060"/>
                    <a:pt x="1564" y="2012"/>
                    <a:pt x="1735" y="1910"/>
                  </a:cubicBezTo>
                  <a:cubicBezTo>
                    <a:pt x="2202" y="1609"/>
                    <a:pt x="2335" y="976"/>
                    <a:pt x="2035" y="475"/>
                  </a:cubicBezTo>
                  <a:cubicBezTo>
                    <a:pt x="1843" y="176"/>
                    <a:pt x="1513" y="0"/>
                    <a:pt x="117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4" name="Google Shape;4784;p82"/>
            <p:cNvSpPr/>
            <p:nvPr/>
          </p:nvSpPr>
          <p:spPr>
            <a:xfrm>
              <a:off x="5077125" y="2818075"/>
              <a:ext cx="89250" cy="92175"/>
            </a:xfrm>
            <a:custGeom>
              <a:avLst/>
              <a:gdLst/>
              <a:ahLst/>
              <a:cxnLst/>
              <a:rect l="l" t="t" r="r" b="b"/>
              <a:pathLst>
                <a:path w="3570" h="3687" extrusionOk="0">
                  <a:moveTo>
                    <a:pt x="355" y="1"/>
                  </a:moveTo>
                  <a:cubicBezTo>
                    <a:pt x="293" y="1"/>
                    <a:pt x="234" y="26"/>
                    <a:pt x="201" y="76"/>
                  </a:cubicBezTo>
                  <a:lnTo>
                    <a:pt x="101" y="143"/>
                  </a:lnTo>
                  <a:cubicBezTo>
                    <a:pt x="34" y="209"/>
                    <a:pt x="1" y="376"/>
                    <a:pt x="101" y="476"/>
                  </a:cubicBezTo>
                  <a:lnTo>
                    <a:pt x="3070" y="3612"/>
                  </a:lnTo>
                  <a:cubicBezTo>
                    <a:pt x="3120" y="3662"/>
                    <a:pt x="3178" y="3687"/>
                    <a:pt x="3236" y="3687"/>
                  </a:cubicBezTo>
                  <a:cubicBezTo>
                    <a:pt x="3295" y="3687"/>
                    <a:pt x="3353" y="3662"/>
                    <a:pt x="3403" y="3612"/>
                  </a:cubicBezTo>
                  <a:lnTo>
                    <a:pt x="3470" y="3545"/>
                  </a:lnTo>
                  <a:cubicBezTo>
                    <a:pt x="3570" y="3478"/>
                    <a:pt x="3570" y="3312"/>
                    <a:pt x="3470" y="3212"/>
                  </a:cubicBezTo>
                  <a:lnTo>
                    <a:pt x="534" y="76"/>
                  </a:lnTo>
                  <a:cubicBezTo>
                    <a:pt x="484" y="26"/>
                    <a:pt x="418" y="1"/>
                    <a:pt x="35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5" name="Google Shape;4785;p82"/>
            <p:cNvSpPr/>
            <p:nvPr/>
          </p:nvSpPr>
          <p:spPr>
            <a:xfrm>
              <a:off x="5129675" y="2876250"/>
              <a:ext cx="56725" cy="51425"/>
            </a:xfrm>
            <a:custGeom>
              <a:avLst/>
              <a:gdLst/>
              <a:ahLst/>
              <a:cxnLst/>
              <a:rect l="l" t="t" r="r" b="b"/>
              <a:pathLst>
                <a:path w="2269" h="2057" extrusionOk="0">
                  <a:moveTo>
                    <a:pt x="1114" y="0"/>
                  </a:moveTo>
                  <a:cubicBezTo>
                    <a:pt x="862" y="0"/>
                    <a:pt x="608" y="92"/>
                    <a:pt x="400" y="284"/>
                  </a:cubicBezTo>
                  <a:cubicBezTo>
                    <a:pt x="0" y="684"/>
                    <a:pt x="0" y="1318"/>
                    <a:pt x="367" y="1752"/>
                  </a:cubicBezTo>
                  <a:cubicBezTo>
                    <a:pt x="572" y="1956"/>
                    <a:pt x="837" y="2056"/>
                    <a:pt x="1106" y="2056"/>
                  </a:cubicBezTo>
                  <a:cubicBezTo>
                    <a:pt x="1363" y="2056"/>
                    <a:pt x="1623" y="1965"/>
                    <a:pt x="1835" y="1785"/>
                  </a:cubicBezTo>
                  <a:cubicBezTo>
                    <a:pt x="2235" y="1385"/>
                    <a:pt x="2268" y="751"/>
                    <a:pt x="1868" y="317"/>
                  </a:cubicBezTo>
                  <a:cubicBezTo>
                    <a:pt x="1660" y="109"/>
                    <a:pt x="1388" y="0"/>
                    <a:pt x="1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6" name="Google Shape;4786;p82"/>
            <p:cNvSpPr/>
            <p:nvPr/>
          </p:nvSpPr>
          <p:spPr>
            <a:xfrm>
              <a:off x="4764400" y="2712375"/>
              <a:ext cx="120125" cy="21725"/>
            </a:xfrm>
            <a:custGeom>
              <a:avLst/>
              <a:gdLst/>
              <a:ahLst/>
              <a:cxnLst/>
              <a:rect l="l" t="t" r="r" b="b"/>
              <a:pathLst>
                <a:path w="4805" h="869" extrusionOk="0">
                  <a:moveTo>
                    <a:pt x="268" y="1"/>
                  </a:moveTo>
                  <a:cubicBezTo>
                    <a:pt x="134" y="1"/>
                    <a:pt x="1" y="101"/>
                    <a:pt x="1" y="234"/>
                  </a:cubicBezTo>
                  <a:lnTo>
                    <a:pt x="1" y="334"/>
                  </a:lnTo>
                  <a:cubicBezTo>
                    <a:pt x="1" y="468"/>
                    <a:pt x="101" y="601"/>
                    <a:pt x="234" y="601"/>
                  </a:cubicBezTo>
                  <a:lnTo>
                    <a:pt x="4537" y="868"/>
                  </a:lnTo>
                  <a:cubicBezTo>
                    <a:pt x="4671" y="868"/>
                    <a:pt x="4771" y="768"/>
                    <a:pt x="4804" y="635"/>
                  </a:cubicBezTo>
                  <a:lnTo>
                    <a:pt x="4804" y="535"/>
                  </a:lnTo>
                  <a:cubicBezTo>
                    <a:pt x="4804" y="401"/>
                    <a:pt x="4704" y="268"/>
                    <a:pt x="4571" y="268"/>
                  </a:cubicBezTo>
                  <a:lnTo>
                    <a:pt x="268"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7" name="Google Shape;4787;p82"/>
            <p:cNvSpPr/>
            <p:nvPr/>
          </p:nvSpPr>
          <p:spPr>
            <a:xfrm>
              <a:off x="4746050" y="2694700"/>
              <a:ext cx="52575" cy="51100"/>
            </a:xfrm>
            <a:custGeom>
              <a:avLst/>
              <a:gdLst/>
              <a:ahLst/>
              <a:cxnLst/>
              <a:rect l="l" t="t" r="r" b="b"/>
              <a:pathLst>
                <a:path w="2103" h="2044" extrusionOk="0">
                  <a:moveTo>
                    <a:pt x="987" y="1"/>
                  </a:moveTo>
                  <a:cubicBezTo>
                    <a:pt x="473" y="1"/>
                    <a:pt x="65" y="413"/>
                    <a:pt x="34" y="941"/>
                  </a:cubicBezTo>
                  <a:cubicBezTo>
                    <a:pt x="1" y="1508"/>
                    <a:pt x="435" y="2009"/>
                    <a:pt x="1002" y="2042"/>
                  </a:cubicBezTo>
                  <a:cubicBezTo>
                    <a:pt x="1022" y="2043"/>
                    <a:pt x="1043" y="2044"/>
                    <a:pt x="1063" y="2044"/>
                  </a:cubicBezTo>
                  <a:cubicBezTo>
                    <a:pt x="1602" y="2044"/>
                    <a:pt x="2037" y="1621"/>
                    <a:pt x="2069" y="1075"/>
                  </a:cubicBezTo>
                  <a:cubicBezTo>
                    <a:pt x="2102" y="508"/>
                    <a:pt x="1669" y="41"/>
                    <a:pt x="1102" y="7"/>
                  </a:cubicBezTo>
                  <a:cubicBezTo>
                    <a:pt x="1063" y="3"/>
                    <a:pt x="1025" y="1"/>
                    <a:pt x="9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8" name="Google Shape;4788;p82"/>
            <p:cNvSpPr/>
            <p:nvPr/>
          </p:nvSpPr>
          <p:spPr>
            <a:xfrm>
              <a:off x="5017075" y="2861450"/>
              <a:ext cx="37575" cy="117975"/>
            </a:xfrm>
            <a:custGeom>
              <a:avLst/>
              <a:gdLst/>
              <a:ahLst/>
              <a:cxnLst/>
              <a:rect l="l" t="t" r="r" b="b"/>
              <a:pathLst>
                <a:path w="1503" h="4719" extrusionOk="0">
                  <a:moveTo>
                    <a:pt x="400" y="0"/>
                  </a:moveTo>
                  <a:cubicBezTo>
                    <a:pt x="379" y="0"/>
                    <a:pt x="357" y="3"/>
                    <a:pt x="335" y="9"/>
                  </a:cubicBezTo>
                  <a:lnTo>
                    <a:pt x="234" y="9"/>
                  </a:lnTo>
                  <a:cubicBezTo>
                    <a:pt x="101" y="42"/>
                    <a:pt x="1" y="176"/>
                    <a:pt x="34" y="309"/>
                  </a:cubicBezTo>
                  <a:lnTo>
                    <a:pt x="902" y="4545"/>
                  </a:lnTo>
                  <a:cubicBezTo>
                    <a:pt x="931" y="4632"/>
                    <a:pt x="1009" y="4719"/>
                    <a:pt x="1117" y="4719"/>
                  </a:cubicBezTo>
                  <a:cubicBezTo>
                    <a:pt x="1133" y="4719"/>
                    <a:pt x="1151" y="4717"/>
                    <a:pt x="1168" y="4712"/>
                  </a:cubicBezTo>
                  <a:lnTo>
                    <a:pt x="1269" y="4712"/>
                  </a:lnTo>
                  <a:cubicBezTo>
                    <a:pt x="1402" y="4679"/>
                    <a:pt x="1502" y="4545"/>
                    <a:pt x="1469" y="4412"/>
                  </a:cubicBezTo>
                  <a:lnTo>
                    <a:pt x="601" y="176"/>
                  </a:lnTo>
                  <a:cubicBezTo>
                    <a:pt x="574" y="65"/>
                    <a:pt x="500" y="0"/>
                    <a:pt x="40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9" name="Google Shape;4789;p82"/>
            <p:cNvSpPr/>
            <p:nvPr/>
          </p:nvSpPr>
          <p:spPr>
            <a:xfrm>
              <a:off x="5017925" y="2945475"/>
              <a:ext cx="56725" cy="51725"/>
            </a:xfrm>
            <a:custGeom>
              <a:avLst/>
              <a:gdLst/>
              <a:ahLst/>
              <a:cxnLst/>
              <a:rect l="l" t="t" r="r" b="b"/>
              <a:pathLst>
                <a:path w="2269" h="2069" extrusionOk="0">
                  <a:moveTo>
                    <a:pt x="1113" y="0"/>
                  </a:moveTo>
                  <a:cubicBezTo>
                    <a:pt x="1053" y="0"/>
                    <a:pt x="994" y="6"/>
                    <a:pt x="934" y="17"/>
                  </a:cubicBezTo>
                  <a:cubicBezTo>
                    <a:pt x="367" y="150"/>
                    <a:pt x="0" y="684"/>
                    <a:pt x="134" y="1251"/>
                  </a:cubicBezTo>
                  <a:cubicBezTo>
                    <a:pt x="223" y="1725"/>
                    <a:pt x="654" y="2068"/>
                    <a:pt x="1147" y="2068"/>
                  </a:cubicBezTo>
                  <a:cubicBezTo>
                    <a:pt x="1209" y="2068"/>
                    <a:pt x="1272" y="2063"/>
                    <a:pt x="1335" y="2052"/>
                  </a:cubicBezTo>
                  <a:cubicBezTo>
                    <a:pt x="1902" y="1918"/>
                    <a:pt x="2269" y="1385"/>
                    <a:pt x="2135" y="817"/>
                  </a:cubicBezTo>
                  <a:cubicBezTo>
                    <a:pt x="2046" y="343"/>
                    <a:pt x="1588" y="0"/>
                    <a:pt x="111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0" name="Google Shape;4790;p82"/>
            <p:cNvSpPr/>
            <p:nvPr/>
          </p:nvSpPr>
          <p:spPr>
            <a:xfrm>
              <a:off x="5113825" y="2734900"/>
              <a:ext cx="120100" cy="20875"/>
            </a:xfrm>
            <a:custGeom>
              <a:avLst/>
              <a:gdLst/>
              <a:ahLst/>
              <a:cxnLst/>
              <a:rect l="l" t="t" r="r" b="b"/>
              <a:pathLst>
                <a:path w="4804" h="835" extrusionOk="0">
                  <a:moveTo>
                    <a:pt x="267" y="0"/>
                  </a:moveTo>
                  <a:cubicBezTo>
                    <a:pt x="134" y="0"/>
                    <a:pt x="0" y="101"/>
                    <a:pt x="0" y="234"/>
                  </a:cubicBezTo>
                  <a:lnTo>
                    <a:pt x="0" y="334"/>
                  </a:lnTo>
                  <a:cubicBezTo>
                    <a:pt x="0" y="467"/>
                    <a:pt x="100" y="568"/>
                    <a:pt x="234" y="568"/>
                  </a:cubicBezTo>
                  <a:lnTo>
                    <a:pt x="4537" y="834"/>
                  </a:lnTo>
                  <a:cubicBezTo>
                    <a:pt x="4670" y="834"/>
                    <a:pt x="4770" y="734"/>
                    <a:pt x="4770" y="601"/>
                  </a:cubicBezTo>
                  <a:lnTo>
                    <a:pt x="4804" y="501"/>
                  </a:lnTo>
                  <a:cubicBezTo>
                    <a:pt x="4804" y="367"/>
                    <a:pt x="4704" y="267"/>
                    <a:pt x="4570" y="267"/>
                  </a:cubicBezTo>
                  <a:lnTo>
                    <a:pt x="26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1" name="Google Shape;4791;p82"/>
            <p:cNvSpPr/>
            <p:nvPr/>
          </p:nvSpPr>
          <p:spPr>
            <a:xfrm>
              <a:off x="5198875" y="2722350"/>
              <a:ext cx="53400" cy="51825"/>
            </a:xfrm>
            <a:custGeom>
              <a:avLst/>
              <a:gdLst/>
              <a:ahLst/>
              <a:cxnLst/>
              <a:rect l="l" t="t" r="r" b="b"/>
              <a:pathLst>
                <a:path w="2136" h="2073" extrusionOk="0">
                  <a:moveTo>
                    <a:pt x="1074" y="0"/>
                  </a:moveTo>
                  <a:cubicBezTo>
                    <a:pt x="532" y="0"/>
                    <a:pt x="66" y="423"/>
                    <a:pt x="34" y="969"/>
                  </a:cubicBezTo>
                  <a:cubicBezTo>
                    <a:pt x="1" y="1537"/>
                    <a:pt x="434" y="2037"/>
                    <a:pt x="1002" y="2070"/>
                  </a:cubicBezTo>
                  <a:cubicBezTo>
                    <a:pt x="1022" y="2071"/>
                    <a:pt x="1043" y="2072"/>
                    <a:pt x="1063" y="2072"/>
                  </a:cubicBezTo>
                  <a:cubicBezTo>
                    <a:pt x="1604" y="2072"/>
                    <a:pt x="2070" y="1649"/>
                    <a:pt x="2102" y="1103"/>
                  </a:cubicBezTo>
                  <a:cubicBezTo>
                    <a:pt x="2136" y="536"/>
                    <a:pt x="1702" y="35"/>
                    <a:pt x="1135" y="2"/>
                  </a:cubicBezTo>
                  <a:cubicBezTo>
                    <a:pt x="1114" y="1"/>
                    <a:pt x="1094" y="0"/>
                    <a:pt x="10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2" name="Google Shape;4792;p82"/>
            <p:cNvSpPr/>
            <p:nvPr/>
          </p:nvSpPr>
          <p:spPr>
            <a:xfrm>
              <a:off x="4915350" y="2858100"/>
              <a:ext cx="53400" cy="113950"/>
            </a:xfrm>
            <a:custGeom>
              <a:avLst/>
              <a:gdLst/>
              <a:ahLst/>
              <a:cxnLst/>
              <a:rect l="l" t="t" r="r" b="b"/>
              <a:pathLst>
                <a:path w="2136" h="4558" extrusionOk="0">
                  <a:moveTo>
                    <a:pt x="1800" y="1"/>
                  </a:moveTo>
                  <a:cubicBezTo>
                    <a:pt x="1692" y="1"/>
                    <a:pt x="1596" y="66"/>
                    <a:pt x="1568" y="176"/>
                  </a:cubicBezTo>
                  <a:lnTo>
                    <a:pt x="34" y="4212"/>
                  </a:lnTo>
                  <a:cubicBezTo>
                    <a:pt x="0" y="4312"/>
                    <a:pt x="67" y="4479"/>
                    <a:pt x="167" y="4513"/>
                  </a:cubicBezTo>
                  <a:lnTo>
                    <a:pt x="267" y="4546"/>
                  </a:lnTo>
                  <a:cubicBezTo>
                    <a:pt x="299" y="4554"/>
                    <a:pt x="330" y="4558"/>
                    <a:pt x="361" y="4558"/>
                  </a:cubicBezTo>
                  <a:cubicBezTo>
                    <a:pt x="460" y="4558"/>
                    <a:pt x="550" y="4514"/>
                    <a:pt x="601" y="4413"/>
                  </a:cubicBezTo>
                  <a:lnTo>
                    <a:pt x="2102" y="376"/>
                  </a:lnTo>
                  <a:cubicBezTo>
                    <a:pt x="2135" y="243"/>
                    <a:pt x="2069" y="109"/>
                    <a:pt x="1968" y="43"/>
                  </a:cubicBezTo>
                  <a:lnTo>
                    <a:pt x="1868" y="9"/>
                  </a:lnTo>
                  <a:cubicBezTo>
                    <a:pt x="1846" y="4"/>
                    <a:pt x="1823" y="1"/>
                    <a:pt x="180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3" name="Google Shape;4793;p82"/>
            <p:cNvSpPr/>
            <p:nvPr/>
          </p:nvSpPr>
          <p:spPr>
            <a:xfrm>
              <a:off x="4894500" y="2938375"/>
              <a:ext cx="58400" cy="50900"/>
            </a:xfrm>
            <a:custGeom>
              <a:avLst/>
              <a:gdLst/>
              <a:ahLst/>
              <a:cxnLst/>
              <a:rect l="l" t="t" r="r" b="b"/>
              <a:pathLst>
                <a:path w="2336" h="2036" extrusionOk="0">
                  <a:moveTo>
                    <a:pt x="1170" y="1"/>
                  </a:moveTo>
                  <a:cubicBezTo>
                    <a:pt x="751" y="1"/>
                    <a:pt x="356" y="254"/>
                    <a:pt x="201" y="668"/>
                  </a:cubicBezTo>
                  <a:cubicBezTo>
                    <a:pt x="0" y="1202"/>
                    <a:pt x="267" y="1769"/>
                    <a:pt x="801" y="1969"/>
                  </a:cubicBezTo>
                  <a:cubicBezTo>
                    <a:pt x="921" y="2014"/>
                    <a:pt x="1045" y="2035"/>
                    <a:pt x="1166" y="2035"/>
                  </a:cubicBezTo>
                  <a:cubicBezTo>
                    <a:pt x="1585" y="2035"/>
                    <a:pt x="1980" y="1782"/>
                    <a:pt x="2135" y="1368"/>
                  </a:cubicBezTo>
                  <a:cubicBezTo>
                    <a:pt x="2335" y="835"/>
                    <a:pt x="2069" y="268"/>
                    <a:pt x="1535" y="67"/>
                  </a:cubicBezTo>
                  <a:cubicBezTo>
                    <a:pt x="1415" y="22"/>
                    <a:pt x="1291" y="1"/>
                    <a:pt x="11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4" name="Google Shape;4794;p82"/>
            <p:cNvSpPr/>
            <p:nvPr/>
          </p:nvSpPr>
          <p:spPr>
            <a:xfrm>
              <a:off x="4816950" y="2575650"/>
              <a:ext cx="361950" cy="318525"/>
            </a:xfrm>
            <a:custGeom>
              <a:avLst/>
              <a:gdLst/>
              <a:ahLst/>
              <a:cxnLst/>
              <a:rect l="l" t="t" r="r" b="b"/>
              <a:pathLst>
                <a:path w="14478" h="12741" extrusionOk="0">
                  <a:moveTo>
                    <a:pt x="7254" y="0"/>
                  </a:moveTo>
                  <a:cubicBezTo>
                    <a:pt x="5253" y="0"/>
                    <a:pt x="3281" y="944"/>
                    <a:pt x="2035" y="2701"/>
                  </a:cubicBezTo>
                  <a:cubicBezTo>
                    <a:pt x="0" y="5570"/>
                    <a:pt x="701" y="9539"/>
                    <a:pt x="3569" y="11574"/>
                  </a:cubicBezTo>
                  <a:cubicBezTo>
                    <a:pt x="4694" y="12363"/>
                    <a:pt x="5979" y="12740"/>
                    <a:pt x="7249" y="12740"/>
                  </a:cubicBezTo>
                  <a:cubicBezTo>
                    <a:pt x="9258" y="12740"/>
                    <a:pt x="11230" y="11797"/>
                    <a:pt x="12476" y="10040"/>
                  </a:cubicBezTo>
                  <a:cubicBezTo>
                    <a:pt x="14477" y="7171"/>
                    <a:pt x="13810" y="3202"/>
                    <a:pt x="10908" y="1167"/>
                  </a:cubicBezTo>
                  <a:cubicBezTo>
                    <a:pt x="9796" y="378"/>
                    <a:pt x="8519" y="0"/>
                    <a:pt x="725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5" name="Google Shape;4795;p82"/>
            <p:cNvSpPr/>
            <p:nvPr/>
          </p:nvSpPr>
          <p:spPr>
            <a:xfrm>
              <a:off x="5007925" y="2623100"/>
              <a:ext cx="40050" cy="38500"/>
            </a:xfrm>
            <a:custGeom>
              <a:avLst/>
              <a:gdLst/>
              <a:ahLst/>
              <a:cxnLst/>
              <a:rect l="l" t="t" r="r" b="b"/>
              <a:pathLst>
                <a:path w="1602" h="1540" extrusionOk="0">
                  <a:moveTo>
                    <a:pt x="774" y="0"/>
                  </a:moveTo>
                  <a:cubicBezTo>
                    <a:pt x="367" y="0"/>
                    <a:pt x="33" y="321"/>
                    <a:pt x="33" y="703"/>
                  </a:cubicBezTo>
                  <a:cubicBezTo>
                    <a:pt x="0" y="1137"/>
                    <a:pt x="334" y="1504"/>
                    <a:pt x="734" y="1537"/>
                  </a:cubicBezTo>
                  <a:cubicBezTo>
                    <a:pt x="754" y="1539"/>
                    <a:pt x="774" y="1539"/>
                    <a:pt x="794" y="1539"/>
                  </a:cubicBezTo>
                  <a:cubicBezTo>
                    <a:pt x="1201" y="1539"/>
                    <a:pt x="1536" y="1217"/>
                    <a:pt x="1568" y="803"/>
                  </a:cubicBezTo>
                  <a:cubicBezTo>
                    <a:pt x="1601" y="370"/>
                    <a:pt x="1268" y="36"/>
                    <a:pt x="834" y="3"/>
                  </a:cubicBezTo>
                  <a:cubicBezTo>
                    <a:pt x="814" y="1"/>
                    <a:pt x="794" y="0"/>
                    <a:pt x="77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6" name="Google Shape;4796;p82"/>
            <p:cNvSpPr/>
            <p:nvPr/>
          </p:nvSpPr>
          <p:spPr>
            <a:xfrm>
              <a:off x="4937875" y="2616425"/>
              <a:ext cx="45875" cy="44325"/>
            </a:xfrm>
            <a:custGeom>
              <a:avLst/>
              <a:gdLst/>
              <a:ahLst/>
              <a:cxnLst/>
              <a:rect l="l" t="t" r="r" b="b"/>
              <a:pathLst>
                <a:path w="1835" h="1773" extrusionOk="0">
                  <a:moveTo>
                    <a:pt x="913" y="1"/>
                  </a:moveTo>
                  <a:cubicBezTo>
                    <a:pt x="467" y="1"/>
                    <a:pt x="65" y="388"/>
                    <a:pt x="33" y="837"/>
                  </a:cubicBezTo>
                  <a:cubicBezTo>
                    <a:pt x="0" y="1337"/>
                    <a:pt x="367" y="1737"/>
                    <a:pt x="867" y="1771"/>
                  </a:cubicBezTo>
                  <a:cubicBezTo>
                    <a:pt x="887" y="1772"/>
                    <a:pt x="907" y="1773"/>
                    <a:pt x="926" y="1773"/>
                  </a:cubicBezTo>
                  <a:cubicBezTo>
                    <a:pt x="1370" y="1773"/>
                    <a:pt x="1769" y="1416"/>
                    <a:pt x="1801" y="937"/>
                  </a:cubicBezTo>
                  <a:cubicBezTo>
                    <a:pt x="1835" y="470"/>
                    <a:pt x="1468" y="36"/>
                    <a:pt x="967" y="3"/>
                  </a:cubicBezTo>
                  <a:cubicBezTo>
                    <a:pt x="949" y="1"/>
                    <a:pt x="931" y="1"/>
                    <a:pt x="9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7" name="Google Shape;4797;p82"/>
            <p:cNvSpPr/>
            <p:nvPr/>
          </p:nvSpPr>
          <p:spPr>
            <a:xfrm>
              <a:off x="4958700" y="2684025"/>
              <a:ext cx="31725" cy="30950"/>
            </a:xfrm>
            <a:custGeom>
              <a:avLst/>
              <a:gdLst/>
              <a:ahLst/>
              <a:cxnLst/>
              <a:rect l="l" t="t" r="r" b="b"/>
              <a:pathLst>
                <a:path w="1269" h="1238" extrusionOk="0">
                  <a:moveTo>
                    <a:pt x="668" y="1"/>
                  </a:moveTo>
                  <a:cubicBezTo>
                    <a:pt x="335" y="1"/>
                    <a:pt x="34" y="234"/>
                    <a:pt x="1" y="601"/>
                  </a:cubicBezTo>
                  <a:cubicBezTo>
                    <a:pt x="1" y="935"/>
                    <a:pt x="268" y="1235"/>
                    <a:pt x="601" y="1235"/>
                  </a:cubicBezTo>
                  <a:cubicBezTo>
                    <a:pt x="620" y="1237"/>
                    <a:pt x="639" y="1238"/>
                    <a:pt x="658" y="1238"/>
                  </a:cubicBezTo>
                  <a:cubicBezTo>
                    <a:pt x="968" y="1238"/>
                    <a:pt x="1235" y="982"/>
                    <a:pt x="1235" y="668"/>
                  </a:cubicBezTo>
                  <a:cubicBezTo>
                    <a:pt x="1269" y="334"/>
                    <a:pt x="1002" y="34"/>
                    <a:pt x="6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8" name="Google Shape;4798;p82"/>
            <p:cNvSpPr/>
            <p:nvPr/>
          </p:nvSpPr>
          <p:spPr>
            <a:xfrm>
              <a:off x="4897825" y="2654800"/>
              <a:ext cx="47575" cy="46825"/>
            </a:xfrm>
            <a:custGeom>
              <a:avLst/>
              <a:gdLst/>
              <a:ahLst/>
              <a:cxnLst/>
              <a:rect l="l" t="t" r="r" b="b"/>
              <a:pathLst>
                <a:path w="1903" h="1873" extrusionOk="0">
                  <a:moveTo>
                    <a:pt x="943" y="0"/>
                  </a:moveTo>
                  <a:cubicBezTo>
                    <a:pt x="466" y="0"/>
                    <a:pt x="34" y="389"/>
                    <a:pt x="34" y="869"/>
                  </a:cubicBezTo>
                  <a:cubicBezTo>
                    <a:pt x="1" y="1403"/>
                    <a:pt x="368" y="1837"/>
                    <a:pt x="902" y="1870"/>
                  </a:cubicBezTo>
                  <a:cubicBezTo>
                    <a:pt x="921" y="1872"/>
                    <a:pt x="941" y="1872"/>
                    <a:pt x="960" y="1872"/>
                  </a:cubicBezTo>
                  <a:cubicBezTo>
                    <a:pt x="1435" y="1872"/>
                    <a:pt x="1837" y="1484"/>
                    <a:pt x="1869" y="1003"/>
                  </a:cubicBezTo>
                  <a:cubicBezTo>
                    <a:pt x="1902" y="469"/>
                    <a:pt x="1502" y="36"/>
                    <a:pt x="1002" y="2"/>
                  </a:cubicBezTo>
                  <a:cubicBezTo>
                    <a:pt x="982" y="1"/>
                    <a:pt x="963" y="0"/>
                    <a:pt x="94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9" name="Google Shape;4799;p82"/>
            <p:cNvSpPr/>
            <p:nvPr/>
          </p:nvSpPr>
          <p:spPr>
            <a:xfrm>
              <a:off x="5009575" y="2777375"/>
              <a:ext cx="36725" cy="36000"/>
            </a:xfrm>
            <a:custGeom>
              <a:avLst/>
              <a:gdLst/>
              <a:ahLst/>
              <a:cxnLst/>
              <a:rect l="l" t="t" r="r" b="b"/>
              <a:pathLst>
                <a:path w="1469" h="1440" extrusionOk="0">
                  <a:moveTo>
                    <a:pt x="713" y="0"/>
                  </a:moveTo>
                  <a:cubicBezTo>
                    <a:pt x="337" y="0"/>
                    <a:pt x="33" y="320"/>
                    <a:pt x="1" y="670"/>
                  </a:cubicBezTo>
                  <a:cubicBezTo>
                    <a:pt x="1" y="1070"/>
                    <a:pt x="301" y="1437"/>
                    <a:pt x="701" y="1437"/>
                  </a:cubicBezTo>
                  <a:cubicBezTo>
                    <a:pt x="720" y="1439"/>
                    <a:pt x="739" y="1440"/>
                    <a:pt x="757" y="1440"/>
                  </a:cubicBezTo>
                  <a:cubicBezTo>
                    <a:pt x="1105" y="1440"/>
                    <a:pt x="1435" y="1150"/>
                    <a:pt x="1435" y="770"/>
                  </a:cubicBezTo>
                  <a:cubicBezTo>
                    <a:pt x="1468" y="370"/>
                    <a:pt x="1168" y="36"/>
                    <a:pt x="768" y="3"/>
                  </a:cubicBezTo>
                  <a:cubicBezTo>
                    <a:pt x="749" y="1"/>
                    <a:pt x="731" y="0"/>
                    <a:pt x="71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0" name="Google Shape;4800;p82"/>
            <p:cNvSpPr/>
            <p:nvPr/>
          </p:nvSpPr>
          <p:spPr>
            <a:xfrm>
              <a:off x="4955375" y="2738225"/>
              <a:ext cx="35875" cy="35125"/>
            </a:xfrm>
            <a:custGeom>
              <a:avLst/>
              <a:gdLst/>
              <a:ahLst/>
              <a:cxnLst/>
              <a:rect l="l" t="t" r="r" b="b"/>
              <a:pathLst>
                <a:path w="1435" h="1405" extrusionOk="0">
                  <a:moveTo>
                    <a:pt x="768" y="1"/>
                  </a:moveTo>
                  <a:cubicBezTo>
                    <a:pt x="367" y="1"/>
                    <a:pt x="34" y="268"/>
                    <a:pt x="34" y="668"/>
                  </a:cubicBezTo>
                  <a:cubicBezTo>
                    <a:pt x="1" y="1035"/>
                    <a:pt x="301" y="1369"/>
                    <a:pt x="668" y="1402"/>
                  </a:cubicBezTo>
                  <a:cubicBezTo>
                    <a:pt x="688" y="1404"/>
                    <a:pt x="708" y="1404"/>
                    <a:pt x="728" y="1404"/>
                  </a:cubicBezTo>
                  <a:cubicBezTo>
                    <a:pt x="1098" y="1404"/>
                    <a:pt x="1370" y="1115"/>
                    <a:pt x="1402" y="735"/>
                  </a:cubicBezTo>
                  <a:cubicBezTo>
                    <a:pt x="1435" y="368"/>
                    <a:pt x="1135" y="34"/>
                    <a:pt x="7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1" name="Google Shape;4801;p82"/>
            <p:cNvSpPr/>
            <p:nvPr/>
          </p:nvSpPr>
          <p:spPr>
            <a:xfrm>
              <a:off x="5083800" y="2770675"/>
              <a:ext cx="29225" cy="28450"/>
            </a:xfrm>
            <a:custGeom>
              <a:avLst/>
              <a:gdLst/>
              <a:ahLst/>
              <a:cxnLst/>
              <a:rect l="l" t="t" r="r" b="b"/>
              <a:pathLst>
                <a:path w="1169" h="1138" extrusionOk="0">
                  <a:moveTo>
                    <a:pt x="544" y="1"/>
                  </a:moveTo>
                  <a:cubicBezTo>
                    <a:pt x="268" y="1"/>
                    <a:pt x="32" y="225"/>
                    <a:pt x="1" y="538"/>
                  </a:cubicBezTo>
                  <a:cubicBezTo>
                    <a:pt x="1" y="838"/>
                    <a:pt x="234" y="1105"/>
                    <a:pt x="534" y="1138"/>
                  </a:cubicBezTo>
                  <a:cubicBezTo>
                    <a:pt x="834" y="1138"/>
                    <a:pt x="1101" y="904"/>
                    <a:pt x="1135" y="604"/>
                  </a:cubicBezTo>
                  <a:cubicBezTo>
                    <a:pt x="1168" y="271"/>
                    <a:pt x="901" y="4"/>
                    <a:pt x="601" y="4"/>
                  </a:cubicBezTo>
                  <a:cubicBezTo>
                    <a:pt x="582" y="2"/>
                    <a:pt x="563" y="1"/>
                    <a:pt x="5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2" name="Google Shape;4802;p82"/>
            <p:cNvSpPr/>
            <p:nvPr/>
          </p:nvSpPr>
          <p:spPr>
            <a:xfrm>
              <a:off x="4949550" y="2805125"/>
              <a:ext cx="40050" cy="34700"/>
            </a:xfrm>
            <a:custGeom>
              <a:avLst/>
              <a:gdLst/>
              <a:ahLst/>
              <a:cxnLst/>
              <a:rect l="l" t="t" r="r" b="b"/>
              <a:pathLst>
                <a:path w="1602" h="1388" extrusionOk="0">
                  <a:moveTo>
                    <a:pt x="794" y="0"/>
                  </a:moveTo>
                  <a:cubicBezTo>
                    <a:pt x="519" y="0"/>
                    <a:pt x="267" y="176"/>
                    <a:pt x="167" y="427"/>
                  </a:cubicBezTo>
                  <a:cubicBezTo>
                    <a:pt x="0" y="794"/>
                    <a:pt x="200" y="1194"/>
                    <a:pt x="534" y="1328"/>
                  </a:cubicBezTo>
                  <a:cubicBezTo>
                    <a:pt x="624" y="1369"/>
                    <a:pt x="717" y="1388"/>
                    <a:pt x="807" y="1388"/>
                  </a:cubicBezTo>
                  <a:cubicBezTo>
                    <a:pt x="1082" y="1388"/>
                    <a:pt x="1334" y="1212"/>
                    <a:pt x="1434" y="961"/>
                  </a:cubicBezTo>
                  <a:cubicBezTo>
                    <a:pt x="1601" y="594"/>
                    <a:pt x="1401" y="194"/>
                    <a:pt x="1067" y="60"/>
                  </a:cubicBezTo>
                  <a:cubicBezTo>
                    <a:pt x="977" y="19"/>
                    <a:pt x="884" y="0"/>
                    <a:pt x="79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3" name="Google Shape;4803;p82"/>
            <p:cNvSpPr/>
            <p:nvPr/>
          </p:nvSpPr>
          <p:spPr>
            <a:xfrm>
              <a:off x="4914525" y="2762425"/>
              <a:ext cx="32525" cy="28350"/>
            </a:xfrm>
            <a:custGeom>
              <a:avLst/>
              <a:gdLst/>
              <a:ahLst/>
              <a:cxnLst/>
              <a:rect l="l" t="t" r="r" b="b"/>
              <a:pathLst>
                <a:path w="1301" h="1134" extrusionOk="0">
                  <a:moveTo>
                    <a:pt x="666" y="1"/>
                  </a:moveTo>
                  <a:cubicBezTo>
                    <a:pt x="431" y="1"/>
                    <a:pt x="211" y="133"/>
                    <a:pt x="133" y="367"/>
                  </a:cubicBezTo>
                  <a:cubicBezTo>
                    <a:pt x="0" y="634"/>
                    <a:pt x="167" y="968"/>
                    <a:pt x="434" y="1101"/>
                  </a:cubicBezTo>
                  <a:cubicBezTo>
                    <a:pt x="500" y="1123"/>
                    <a:pt x="568" y="1134"/>
                    <a:pt x="635" y="1134"/>
                  </a:cubicBezTo>
                  <a:cubicBezTo>
                    <a:pt x="870" y="1134"/>
                    <a:pt x="1090" y="1001"/>
                    <a:pt x="1168" y="767"/>
                  </a:cubicBezTo>
                  <a:cubicBezTo>
                    <a:pt x="1301" y="501"/>
                    <a:pt x="1168" y="167"/>
                    <a:pt x="867" y="34"/>
                  </a:cubicBezTo>
                  <a:cubicBezTo>
                    <a:pt x="801" y="11"/>
                    <a:pt x="733" y="1"/>
                    <a:pt x="66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4" name="Google Shape;4804;p82"/>
            <p:cNvSpPr/>
            <p:nvPr/>
          </p:nvSpPr>
          <p:spPr>
            <a:xfrm>
              <a:off x="4892000" y="2717300"/>
              <a:ext cx="29200" cy="27700"/>
            </a:xfrm>
            <a:custGeom>
              <a:avLst/>
              <a:gdLst/>
              <a:ahLst/>
              <a:cxnLst/>
              <a:rect l="l" t="t" r="r" b="b"/>
              <a:pathLst>
                <a:path w="1168" h="1108" extrusionOk="0">
                  <a:moveTo>
                    <a:pt x="571" y="1"/>
                  </a:moveTo>
                  <a:cubicBezTo>
                    <a:pt x="268" y="1"/>
                    <a:pt x="34" y="223"/>
                    <a:pt x="34" y="504"/>
                  </a:cubicBezTo>
                  <a:cubicBezTo>
                    <a:pt x="0" y="838"/>
                    <a:pt x="234" y="1105"/>
                    <a:pt x="567" y="1105"/>
                  </a:cubicBezTo>
                  <a:cubicBezTo>
                    <a:pt x="587" y="1107"/>
                    <a:pt x="606" y="1108"/>
                    <a:pt x="625" y="1108"/>
                  </a:cubicBezTo>
                  <a:cubicBezTo>
                    <a:pt x="901" y="1108"/>
                    <a:pt x="1137" y="885"/>
                    <a:pt x="1168" y="604"/>
                  </a:cubicBezTo>
                  <a:cubicBezTo>
                    <a:pt x="1168" y="271"/>
                    <a:pt x="934" y="4"/>
                    <a:pt x="634" y="4"/>
                  </a:cubicBezTo>
                  <a:cubicBezTo>
                    <a:pt x="613" y="2"/>
                    <a:pt x="592" y="1"/>
                    <a:pt x="57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5" name="Google Shape;4805;p82"/>
            <p:cNvSpPr/>
            <p:nvPr/>
          </p:nvSpPr>
          <p:spPr>
            <a:xfrm>
              <a:off x="5027100" y="2830800"/>
              <a:ext cx="29200" cy="28450"/>
            </a:xfrm>
            <a:custGeom>
              <a:avLst/>
              <a:gdLst/>
              <a:ahLst/>
              <a:cxnLst/>
              <a:rect l="l" t="t" r="r" b="b"/>
              <a:pathLst>
                <a:path w="1168" h="1138" extrusionOk="0">
                  <a:moveTo>
                    <a:pt x="601" y="1"/>
                  </a:moveTo>
                  <a:cubicBezTo>
                    <a:pt x="300" y="1"/>
                    <a:pt x="34" y="234"/>
                    <a:pt x="0" y="534"/>
                  </a:cubicBezTo>
                  <a:cubicBezTo>
                    <a:pt x="0" y="868"/>
                    <a:pt x="234" y="1135"/>
                    <a:pt x="534" y="1135"/>
                  </a:cubicBezTo>
                  <a:cubicBezTo>
                    <a:pt x="555" y="1137"/>
                    <a:pt x="576" y="1138"/>
                    <a:pt x="597" y="1138"/>
                  </a:cubicBezTo>
                  <a:cubicBezTo>
                    <a:pt x="901" y="1138"/>
                    <a:pt x="1134" y="913"/>
                    <a:pt x="1134" y="601"/>
                  </a:cubicBezTo>
                  <a:cubicBezTo>
                    <a:pt x="1168" y="301"/>
                    <a:pt x="934" y="34"/>
                    <a:pt x="6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6" name="Google Shape;4806;p82"/>
            <p:cNvSpPr/>
            <p:nvPr/>
          </p:nvSpPr>
          <p:spPr>
            <a:xfrm>
              <a:off x="5025425" y="2724000"/>
              <a:ext cx="32550" cy="30950"/>
            </a:xfrm>
            <a:custGeom>
              <a:avLst/>
              <a:gdLst/>
              <a:ahLst/>
              <a:cxnLst/>
              <a:rect l="l" t="t" r="r" b="b"/>
              <a:pathLst>
                <a:path w="1302" h="1238" extrusionOk="0">
                  <a:moveTo>
                    <a:pt x="640" y="0"/>
                  </a:moveTo>
                  <a:cubicBezTo>
                    <a:pt x="305" y="0"/>
                    <a:pt x="65" y="255"/>
                    <a:pt x="34" y="570"/>
                  </a:cubicBezTo>
                  <a:cubicBezTo>
                    <a:pt x="1" y="903"/>
                    <a:pt x="267" y="1204"/>
                    <a:pt x="601" y="1237"/>
                  </a:cubicBezTo>
                  <a:cubicBezTo>
                    <a:pt x="968" y="1237"/>
                    <a:pt x="1235" y="970"/>
                    <a:pt x="1268" y="637"/>
                  </a:cubicBezTo>
                  <a:cubicBezTo>
                    <a:pt x="1301" y="303"/>
                    <a:pt x="1035" y="3"/>
                    <a:pt x="701" y="3"/>
                  </a:cubicBezTo>
                  <a:cubicBezTo>
                    <a:pt x="680" y="1"/>
                    <a:pt x="660" y="0"/>
                    <a:pt x="6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7" name="Google Shape;4807;p82"/>
            <p:cNvSpPr/>
            <p:nvPr/>
          </p:nvSpPr>
          <p:spPr>
            <a:xfrm>
              <a:off x="5063775" y="2663950"/>
              <a:ext cx="38400" cy="36175"/>
            </a:xfrm>
            <a:custGeom>
              <a:avLst/>
              <a:gdLst/>
              <a:ahLst/>
              <a:cxnLst/>
              <a:rect l="l" t="t" r="r" b="b"/>
              <a:pathLst>
                <a:path w="1536" h="1447" extrusionOk="0">
                  <a:moveTo>
                    <a:pt x="773" y="0"/>
                  </a:moveTo>
                  <a:cubicBezTo>
                    <a:pt x="428" y="0"/>
                    <a:pt x="97" y="259"/>
                    <a:pt x="34" y="637"/>
                  </a:cubicBezTo>
                  <a:cubicBezTo>
                    <a:pt x="1" y="1037"/>
                    <a:pt x="268" y="1404"/>
                    <a:pt x="668" y="1437"/>
                  </a:cubicBezTo>
                  <a:cubicBezTo>
                    <a:pt x="706" y="1444"/>
                    <a:pt x="744" y="1447"/>
                    <a:pt x="781" y="1447"/>
                  </a:cubicBezTo>
                  <a:cubicBezTo>
                    <a:pt x="1135" y="1447"/>
                    <a:pt x="1439" y="1169"/>
                    <a:pt x="1469" y="837"/>
                  </a:cubicBezTo>
                  <a:cubicBezTo>
                    <a:pt x="1535" y="437"/>
                    <a:pt x="1235" y="70"/>
                    <a:pt x="835" y="3"/>
                  </a:cubicBezTo>
                  <a:cubicBezTo>
                    <a:pt x="814" y="1"/>
                    <a:pt x="793" y="0"/>
                    <a:pt x="77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8" name="Google Shape;4808;p82"/>
            <p:cNvSpPr/>
            <p:nvPr/>
          </p:nvSpPr>
          <p:spPr>
            <a:xfrm>
              <a:off x="5014575" y="2675600"/>
              <a:ext cx="30050" cy="28550"/>
            </a:xfrm>
            <a:custGeom>
              <a:avLst/>
              <a:gdLst/>
              <a:ahLst/>
              <a:cxnLst/>
              <a:rect l="l" t="t" r="r" b="b"/>
              <a:pathLst>
                <a:path w="1202" h="1142" extrusionOk="0">
                  <a:moveTo>
                    <a:pt x="630" y="1"/>
                  </a:moveTo>
                  <a:cubicBezTo>
                    <a:pt x="330" y="1"/>
                    <a:pt x="99" y="195"/>
                    <a:pt x="68" y="504"/>
                  </a:cubicBezTo>
                  <a:cubicBezTo>
                    <a:pt x="1" y="805"/>
                    <a:pt x="234" y="1072"/>
                    <a:pt x="535" y="1138"/>
                  </a:cubicBezTo>
                  <a:cubicBezTo>
                    <a:pt x="554" y="1140"/>
                    <a:pt x="573" y="1141"/>
                    <a:pt x="592" y="1141"/>
                  </a:cubicBezTo>
                  <a:cubicBezTo>
                    <a:pt x="872" y="1141"/>
                    <a:pt x="1137" y="919"/>
                    <a:pt x="1168" y="638"/>
                  </a:cubicBezTo>
                  <a:cubicBezTo>
                    <a:pt x="1202" y="338"/>
                    <a:pt x="1002" y="37"/>
                    <a:pt x="701" y="4"/>
                  </a:cubicBezTo>
                  <a:cubicBezTo>
                    <a:pt x="677" y="2"/>
                    <a:pt x="653" y="1"/>
                    <a:pt x="63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9" name="Google Shape;4809;p82"/>
            <p:cNvSpPr/>
            <p:nvPr/>
          </p:nvSpPr>
          <p:spPr>
            <a:xfrm>
              <a:off x="5095475" y="2726475"/>
              <a:ext cx="32550" cy="31050"/>
            </a:xfrm>
            <a:custGeom>
              <a:avLst/>
              <a:gdLst/>
              <a:ahLst/>
              <a:cxnLst/>
              <a:rect l="l" t="t" r="r" b="b"/>
              <a:pathLst>
                <a:path w="1302" h="1242" extrusionOk="0">
                  <a:moveTo>
                    <a:pt x="671" y="1"/>
                  </a:moveTo>
                  <a:cubicBezTo>
                    <a:pt x="360" y="1"/>
                    <a:pt x="65" y="225"/>
                    <a:pt x="34" y="538"/>
                  </a:cubicBezTo>
                  <a:cubicBezTo>
                    <a:pt x="1" y="871"/>
                    <a:pt x="234" y="1171"/>
                    <a:pt x="568" y="1238"/>
                  </a:cubicBezTo>
                  <a:cubicBezTo>
                    <a:pt x="589" y="1240"/>
                    <a:pt x="610" y="1241"/>
                    <a:pt x="631" y="1241"/>
                  </a:cubicBezTo>
                  <a:cubicBezTo>
                    <a:pt x="939" y="1241"/>
                    <a:pt x="1206" y="1017"/>
                    <a:pt x="1268" y="704"/>
                  </a:cubicBezTo>
                  <a:cubicBezTo>
                    <a:pt x="1301" y="337"/>
                    <a:pt x="1068" y="37"/>
                    <a:pt x="734" y="4"/>
                  </a:cubicBezTo>
                  <a:cubicBezTo>
                    <a:pt x="713" y="2"/>
                    <a:pt x="692" y="1"/>
                    <a:pt x="67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0" name="Google Shape;4810;p82"/>
            <p:cNvSpPr/>
            <p:nvPr/>
          </p:nvSpPr>
          <p:spPr>
            <a:xfrm>
              <a:off x="3530200" y="2659550"/>
              <a:ext cx="88425" cy="159450"/>
            </a:xfrm>
            <a:custGeom>
              <a:avLst/>
              <a:gdLst/>
              <a:ahLst/>
              <a:cxnLst/>
              <a:rect l="l" t="t" r="r" b="b"/>
              <a:pathLst>
                <a:path w="3537" h="6378" extrusionOk="0">
                  <a:moveTo>
                    <a:pt x="2943" y="0"/>
                  </a:moveTo>
                  <a:cubicBezTo>
                    <a:pt x="2845" y="0"/>
                    <a:pt x="2761" y="44"/>
                    <a:pt x="2735" y="146"/>
                  </a:cubicBezTo>
                  <a:lnTo>
                    <a:pt x="34" y="5883"/>
                  </a:lnTo>
                  <a:cubicBezTo>
                    <a:pt x="0" y="6017"/>
                    <a:pt x="34" y="6150"/>
                    <a:pt x="167" y="6183"/>
                  </a:cubicBezTo>
                  <a:lnTo>
                    <a:pt x="501" y="6350"/>
                  </a:lnTo>
                  <a:cubicBezTo>
                    <a:pt x="528" y="6369"/>
                    <a:pt x="559" y="6377"/>
                    <a:pt x="590" y="6377"/>
                  </a:cubicBezTo>
                  <a:cubicBezTo>
                    <a:pt x="670" y="6377"/>
                    <a:pt x="753" y="6322"/>
                    <a:pt x="801" y="6250"/>
                  </a:cubicBezTo>
                  <a:lnTo>
                    <a:pt x="3469" y="479"/>
                  </a:lnTo>
                  <a:cubicBezTo>
                    <a:pt x="3536" y="379"/>
                    <a:pt x="3469" y="212"/>
                    <a:pt x="3369" y="179"/>
                  </a:cubicBezTo>
                  <a:lnTo>
                    <a:pt x="3036" y="12"/>
                  </a:lnTo>
                  <a:cubicBezTo>
                    <a:pt x="3004" y="4"/>
                    <a:pt x="2973" y="0"/>
                    <a:pt x="294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1" name="Google Shape;4811;p82"/>
            <p:cNvSpPr/>
            <p:nvPr/>
          </p:nvSpPr>
          <p:spPr>
            <a:xfrm>
              <a:off x="3563550" y="2635600"/>
              <a:ext cx="83425" cy="73050"/>
            </a:xfrm>
            <a:custGeom>
              <a:avLst/>
              <a:gdLst/>
              <a:ahLst/>
              <a:cxnLst/>
              <a:rect l="l" t="t" r="r" b="b"/>
              <a:pathLst>
                <a:path w="3337" h="2922" extrusionOk="0">
                  <a:moveTo>
                    <a:pt x="1667" y="1"/>
                  </a:moveTo>
                  <a:cubicBezTo>
                    <a:pt x="1129" y="1"/>
                    <a:pt x="600" y="305"/>
                    <a:pt x="334" y="837"/>
                  </a:cubicBezTo>
                  <a:cubicBezTo>
                    <a:pt x="0" y="1571"/>
                    <a:pt x="334" y="2438"/>
                    <a:pt x="1068" y="2772"/>
                  </a:cubicBezTo>
                  <a:cubicBezTo>
                    <a:pt x="1263" y="2874"/>
                    <a:pt x="1471" y="2922"/>
                    <a:pt x="1678" y="2922"/>
                  </a:cubicBezTo>
                  <a:cubicBezTo>
                    <a:pt x="2213" y="2922"/>
                    <a:pt x="2738" y="2601"/>
                    <a:pt x="3003" y="2071"/>
                  </a:cubicBezTo>
                  <a:cubicBezTo>
                    <a:pt x="3336" y="1337"/>
                    <a:pt x="3003" y="470"/>
                    <a:pt x="2269" y="136"/>
                  </a:cubicBezTo>
                  <a:cubicBezTo>
                    <a:pt x="2076" y="45"/>
                    <a:pt x="1871" y="1"/>
                    <a:pt x="166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2" name="Google Shape;4812;p82"/>
            <p:cNvSpPr/>
            <p:nvPr/>
          </p:nvSpPr>
          <p:spPr>
            <a:xfrm>
              <a:off x="3122400" y="2928375"/>
              <a:ext cx="170975" cy="25875"/>
            </a:xfrm>
            <a:custGeom>
              <a:avLst/>
              <a:gdLst/>
              <a:ahLst/>
              <a:cxnLst/>
              <a:rect l="l" t="t" r="r" b="b"/>
              <a:pathLst>
                <a:path w="6839" h="1035" extrusionOk="0">
                  <a:moveTo>
                    <a:pt x="267" y="0"/>
                  </a:moveTo>
                  <a:cubicBezTo>
                    <a:pt x="134" y="0"/>
                    <a:pt x="34" y="100"/>
                    <a:pt x="34" y="234"/>
                  </a:cubicBezTo>
                  <a:lnTo>
                    <a:pt x="34" y="601"/>
                  </a:lnTo>
                  <a:cubicBezTo>
                    <a:pt x="1" y="701"/>
                    <a:pt x="101" y="834"/>
                    <a:pt x="234" y="834"/>
                  </a:cubicBezTo>
                  <a:lnTo>
                    <a:pt x="6605" y="1034"/>
                  </a:lnTo>
                  <a:cubicBezTo>
                    <a:pt x="6705" y="1034"/>
                    <a:pt x="6839" y="934"/>
                    <a:pt x="6839" y="834"/>
                  </a:cubicBezTo>
                  <a:lnTo>
                    <a:pt x="6839" y="434"/>
                  </a:lnTo>
                  <a:cubicBezTo>
                    <a:pt x="6839" y="334"/>
                    <a:pt x="6739" y="234"/>
                    <a:pt x="6605" y="201"/>
                  </a:cubicBezTo>
                  <a:lnTo>
                    <a:pt x="267"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3" name="Google Shape;4813;p82"/>
            <p:cNvSpPr/>
            <p:nvPr/>
          </p:nvSpPr>
          <p:spPr>
            <a:xfrm>
              <a:off x="3097375" y="2902500"/>
              <a:ext cx="74250" cy="72625"/>
            </a:xfrm>
            <a:custGeom>
              <a:avLst/>
              <a:gdLst/>
              <a:ahLst/>
              <a:cxnLst/>
              <a:rect l="l" t="t" r="r" b="b"/>
              <a:pathLst>
                <a:path w="2970" h="2905" extrusionOk="0">
                  <a:moveTo>
                    <a:pt x="1475" y="0"/>
                  </a:moveTo>
                  <a:cubicBezTo>
                    <a:pt x="700" y="0"/>
                    <a:pt x="34" y="622"/>
                    <a:pt x="34" y="1402"/>
                  </a:cubicBezTo>
                  <a:cubicBezTo>
                    <a:pt x="1" y="2203"/>
                    <a:pt x="635" y="2870"/>
                    <a:pt x="1435" y="2903"/>
                  </a:cubicBezTo>
                  <a:cubicBezTo>
                    <a:pt x="1455" y="2904"/>
                    <a:pt x="1475" y="2905"/>
                    <a:pt x="1496" y="2905"/>
                  </a:cubicBezTo>
                  <a:cubicBezTo>
                    <a:pt x="2269" y="2905"/>
                    <a:pt x="2904" y="2283"/>
                    <a:pt x="2936" y="1502"/>
                  </a:cubicBezTo>
                  <a:cubicBezTo>
                    <a:pt x="2970" y="702"/>
                    <a:pt x="2336" y="35"/>
                    <a:pt x="1535" y="1"/>
                  </a:cubicBezTo>
                  <a:cubicBezTo>
                    <a:pt x="1515" y="0"/>
                    <a:pt x="1495" y="0"/>
                    <a:pt x="14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4" name="Google Shape;4814;p82"/>
            <p:cNvSpPr/>
            <p:nvPr/>
          </p:nvSpPr>
          <p:spPr>
            <a:xfrm>
              <a:off x="3215800" y="2740400"/>
              <a:ext cx="136800" cy="124525"/>
            </a:xfrm>
            <a:custGeom>
              <a:avLst/>
              <a:gdLst/>
              <a:ahLst/>
              <a:cxnLst/>
              <a:rect l="l" t="t" r="r" b="b"/>
              <a:pathLst>
                <a:path w="5472" h="4981" extrusionOk="0">
                  <a:moveTo>
                    <a:pt x="507" y="1"/>
                  </a:moveTo>
                  <a:cubicBezTo>
                    <a:pt x="438" y="1"/>
                    <a:pt x="371" y="26"/>
                    <a:pt x="334" y="81"/>
                  </a:cubicBezTo>
                  <a:lnTo>
                    <a:pt x="101" y="348"/>
                  </a:lnTo>
                  <a:cubicBezTo>
                    <a:pt x="1" y="448"/>
                    <a:pt x="1" y="581"/>
                    <a:pt x="101" y="681"/>
                  </a:cubicBezTo>
                  <a:lnTo>
                    <a:pt x="4837" y="4918"/>
                  </a:lnTo>
                  <a:cubicBezTo>
                    <a:pt x="4867" y="4963"/>
                    <a:pt x="4918" y="4981"/>
                    <a:pt x="4970" y="4981"/>
                  </a:cubicBezTo>
                  <a:cubicBezTo>
                    <a:pt x="5034" y="4981"/>
                    <a:pt x="5101" y="4954"/>
                    <a:pt x="5138" y="4918"/>
                  </a:cubicBezTo>
                  <a:lnTo>
                    <a:pt x="5404" y="4617"/>
                  </a:lnTo>
                  <a:cubicBezTo>
                    <a:pt x="5471" y="4551"/>
                    <a:pt x="5471" y="4384"/>
                    <a:pt x="5371" y="4317"/>
                  </a:cubicBezTo>
                  <a:lnTo>
                    <a:pt x="668" y="47"/>
                  </a:lnTo>
                  <a:cubicBezTo>
                    <a:pt x="623" y="17"/>
                    <a:pt x="564" y="1"/>
                    <a:pt x="50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5" name="Google Shape;4815;p82"/>
            <p:cNvSpPr/>
            <p:nvPr/>
          </p:nvSpPr>
          <p:spPr>
            <a:xfrm>
              <a:off x="3189125" y="2716675"/>
              <a:ext cx="80900" cy="73025"/>
            </a:xfrm>
            <a:custGeom>
              <a:avLst/>
              <a:gdLst/>
              <a:ahLst/>
              <a:cxnLst/>
              <a:rect l="l" t="t" r="r" b="b"/>
              <a:pathLst>
                <a:path w="3236" h="2921" extrusionOk="0">
                  <a:moveTo>
                    <a:pt x="1642" y="1"/>
                  </a:moveTo>
                  <a:cubicBezTo>
                    <a:pt x="1233" y="1"/>
                    <a:pt x="824" y="169"/>
                    <a:pt x="534" y="496"/>
                  </a:cubicBezTo>
                  <a:cubicBezTo>
                    <a:pt x="0" y="1096"/>
                    <a:pt x="33" y="1997"/>
                    <a:pt x="634" y="2531"/>
                  </a:cubicBezTo>
                  <a:cubicBezTo>
                    <a:pt x="913" y="2794"/>
                    <a:pt x="1263" y="2921"/>
                    <a:pt x="1613" y="2921"/>
                  </a:cubicBezTo>
                  <a:cubicBezTo>
                    <a:pt x="2015" y="2921"/>
                    <a:pt x="2416" y="2752"/>
                    <a:pt x="2702" y="2431"/>
                  </a:cubicBezTo>
                  <a:cubicBezTo>
                    <a:pt x="3236" y="1830"/>
                    <a:pt x="3169" y="930"/>
                    <a:pt x="2602" y="363"/>
                  </a:cubicBezTo>
                  <a:cubicBezTo>
                    <a:pt x="2328" y="119"/>
                    <a:pt x="1985" y="1"/>
                    <a:pt x="164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6" name="Google Shape;4816;p82"/>
            <p:cNvSpPr/>
            <p:nvPr/>
          </p:nvSpPr>
          <p:spPr>
            <a:xfrm>
              <a:off x="3380925" y="2619825"/>
              <a:ext cx="55050" cy="168675"/>
            </a:xfrm>
            <a:custGeom>
              <a:avLst/>
              <a:gdLst/>
              <a:ahLst/>
              <a:cxnLst/>
              <a:rect l="l" t="t" r="r" b="b"/>
              <a:pathLst>
                <a:path w="2202" h="6747" extrusionOk="0">
                  <a:moveTo>
                    <a:pt x="567" y="0"/>
                  </a:moveTo>
                  <a:lnTo>
                    <a:pt x="200" y="100"/>
                  </a:lnTo>
                  <a:cubicBezTo>
                    <a:pt x="67" y="134"/>
                    <a:pt x="0" y="234"/>
                    <a:pt x="34" y="367"/>
                  </a:cubicBezTo>
                  <a:lnTo>
                    <a:pt x="1368" y="6572"/>
                  </a:lnTo>
                  <a:cubicBezTo>
                    <a:pt x="1396" y="6682"/>
                    <a:pt x="1469" y="6747"/>
                    <a:pt x="1569" y="6747"/>
                  </a:cubicBezTo>
                  <a:cubicBezTo>
                    <a:pt x="1590" y="6747"/>
                    <a:pt x="1612" y="6744"/>
                    <a:pt x="1635" y="6738"/>
                  </a:cubicBezTo>
                  <a:lnTo>
                    <a:pt x="2002" y="6672"/>
                  </a:lnTo>
                  <a:cubicBezTo>
                    <a:pt x="2102" y="6638"/>
                    <a:pt x="2202" y="6505"/>
                    <a:pt x="2168" y="6405"/>
                  </a:cubicBezTo>
                  <a:lnTo>
                    <a:pt x="834" y="200"/>
                  </a:lnTo>
                  <a:cubicBezTo>
                    <a:pt x="801" y="67"/>
                    <a:pt x="667" y="0"/>
                    <a:pt x="567"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7" name="Google Shape;4817;p82"/>
            <p:cNvSpPr/>
            <p:nvPr/>
          </p:nvSpPr>
          <p:spPr>
            <a:xfrm>
              <a:off x="3352575" y="2595675"/>
              <a:ext cx="80075" cy="72800"/>
            </a:xfrm>
            <a:custGeom>
              <a:avLst/>
              <a:gdLst/>
              <a:ahLst/>
              <a:cxnLst/>
              <a:rect l="l" t="t" r="r" b="b"/>
              <a:pathLst>
                <a:path w="3203" h="2912" extrusionOk="0">
                  <a:moveTo>
                    <a:pt x="1601" y="0"/>
                  </a:moveTo>
                  <a:cubicBezTo>
                    <a:pt x="1501" y="0"/>
                    <a:pt x="1401" y="11"/>
                    <a:pt x="1301" y="32"/>
                  </a:cubicBezTo>
                  <a:cubicBezTo>
                    <a:pt x="500" y="199"/>
                    <a:pt x="0" y="966"/>
                    <a:pt x="167" y="1767"/>
                  </a:cubicBezTo>
                  <a:cubicBezTo>
                    <a:pt x="309" y="2448"/>
                    <a:pt x="909" y="2912"/>
                    <a:pt x="1558" y="2912"/>
                  </a:cubicBezTo>
                  <a:cubicBezTo>
                    <a:pt x="1672" y="2912"/>
                    <a:pt x="1787" y="2897"/>
                    <a:pt x="1901" y="2868"/>
                  </a:cubicBezTo>
                  <a:cubicBezTo>
                    <a:pt x="2702" y="2701"/>
                    <a:pt x="3202" y="1934"/>
                    <a:pt x="3036" y="1133"/>
                  </a:cubicBezTo>
                  <a:cubicBezTo>
                    <a:pt x="2891" y="466"/>
                    <a:pt x="2266" y="0"/>
                    <a:pt x="160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8" name="Google Shape;4818;p82"/>
            <p:cNvSpPr/>
            <p:nvPr/>
          </p:nvSpPr>
          <p:spPr>
            <a:xfrm>
              <a:off x="3348400" y="3108675"/>
              <a:ext cx="88425" cy="158975"/>
            </a:xfrm>
            <a:custGeom>
              <a:avLst/>
              <a:gdLst/>
              <a:ahLst/>
              <a:cxnLst/>
              <a:rect l="l" t="t" r="r" b="b"/>
              <a:pathLst>
                <a:path w="3537" h="6359" extrusionOk="0">
                  <a:moveTo>
                    <a:pt x="2926" y="0"/>
                  </a:moveTo>
                  <a:cubicBezTo>
                    <a:pt x="2836" y="0"/>
                    <a:pt x="2760" y="55"/>
                    <a:pt x="2736" y="127"/>
                  </a:cubicBezTo>
                  <a:lnTo>
                    <a:pt x="34" y="5898"/>
                  </a:lnTo>
                  <a:cubicBezTo>
                    <a:pt x="0" y="5998"/>
                    <a:pt x="34" y="6131"/>
                    <a:pt x="167" y="6198"/>
                  </a:cubicBezTo>
                  <a:lnTo>
                    <a:pt x="501" y="6331"/>
                  </a:lnTo>
                  <a:cubicBezTo>
                    <a:pt x="529" y="6350"/>
                    <a:pt x="559" y="6358"/>
                    <a:pt x="590" y="6358"/>
                  </a:cubicBezTo>
                  <a:cubicBezTo>
                    <a:pt x="670" y="6358"/>
                    <a:pt x="753" y="6303"/>
                    <a:pt x="801" y="6231"/>
                  </a:cubicBezTo>
                  <a:lnTo>
                    <a:pt x="3469" y="461"/>
                  </a:lnTo>
                  <a:cubicBezTo>
                    <a:pt x="3536" y="360"/>
                    <a:pt x="3469" y="227"/>
                    <a:pt x="3369" y="160"/>
                  </a:cubicBezTo>
                  <a:lnTo>
                    <a:pt x="3036" y="27"/>
                  </a:lnTo>
                  <a:cubicBezTo>
                    <a:pt x="2999" y="8"/>
                    <a:pt x="2961" y="0"/>
                    <a:pt x="292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9" name="Google Shape;4819;p82"/>
            <p:cNvSpPr/>
            <p:nvPr/>
          </p:nvSpPr>
          <p:spPr>
            <a:xfrm>
              <a:off x="3319200" y="3218650"/>
              <a:ext cx="83425" cy="73250"/>
            </a:xfrm>
            <a:custGeom>
              <a:avLst/>
              <a:gdLst/>
              <a:ahLst/>
              <a:cxnLst/>
              <a:rect l="l" t="t" r="r" b="b"/>
              <a:pathLst>
                <a:path w="3337" h="2930" extrusionOk="0">
                  <a:moveTo>
                    <a:pt x="1701" y="1"/>
                  </a:moveTo>
                  <a:cubicBezTo>
                    <a:pt x="1145" y="1"/>
                    <a:pt x="613" y="317"/>
                    <a:pt x="368" y="832"/>
                  </a:cubicBezTo>
                  <a:cubicBezTo>
                    <a:pt x="1" y="1565"/>
                    <a:pt x="334" y="2433"/>
                    <a:pt x="1068" y="2800"/>
                  </a:cubicBezTo>
                  <a:cubicBezTo>
                    <a:pt x="1262" y="2888"/>
                    <a:pt x="1465" y="2929"/>
                    <a:pt x="1665" y="2929"/>
                  </a:cubicBezTo>
                  <a:cubicBezTo>
                    <a:pt x="2223" y="2929"/>
                    <a:pt x="2757" y="2606"/>
                    <a:pt x="3003" y="2066"/>
                  </a:cubicBezTo>
                  <a:cubicBezTo>
                    <a:pt x="3337" y="1332"/>
                    <a:pt x="3036" y="465"/>
                    <a:pt x="2302" y="131"/>
                  </a:cubicBezTo>
                  <a:cubicBezTo>
                    <a:pt x="2107" y="42"/>
                    <a:pt x="1903" y="1"/>
                    <a:pt x="170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0" name="Google Shape;4820;p82"/>
            <p:cNvSpPr/>
            <p:nvPr/>
          </p:nvSpPr>
          <p:spPr>
            <a:xfrm>
              <a:off x="3629425" y="2989250"/>
              <a:ext cx="169325" cy="58600"/>
            </a:xfrm>
            <a:custGeom>
              <a:avLst/>
              <a:gdLst/>
              <a:ahLst/>
              <a:cxnLst/>
              <a:rect l="l" t="t" r="r" b="b"/>
              <a:pathLst>
                <a:path w="6773" h="2344" extrusionOk="0">
                  <a:moveTo>
                    <a:pt x="401" y="0"/>
                  </a:moveTo>
                  <a:cubicBezTo>
                    <a:pt x="268" y="0"/>
                    <a:pt x="167" y="67"/>
                    <a:pt x="134" y="167"/>
                  </a:cubicBezTo>
                  <a:lnTo>
                    <a:pt x="34" y="534"/>
                  </a:lnTo>
                  <a:cubicBezTo>
                    <a:pt x="1" y="668"/>
                    <a:pt x="67" y="801"/>
                    <a:pt x="201" y="801"/>
                  </a:cubicBezTo>
                  <a:lnTo>
                    <a:pt x="6372" y="2335"/>
                  </a:lnTo>
                  <a:cubicBezTo>
                    <a:pt x="6395" y="2341"/>
                    <a:pt x="6417" y="2344"/>
                    <a:pt x="6437" y="2344"/>
                  </a:cubicBezTo>
                  <a:cubicBezTo>
                    <a:pt x="6538" y="2344"/>
                    <a:pt x="6611" y="2279"/>
                    <a:pt x="6639" y="2169"/>
                  </a:cubicBezTo>
                  <a:lnTo>
                    <a:pt x="6739" y="1835"/>
                  </a:lnTo>
                  <a:cubicBezTo>
                    <a:pt x="6772" y="1702"/>
                    <a:pt x="6705" y="1568"/>
                    <a:pt x="6572" y="1535"/>
                  </a:cubicBezTo>
                  <a:lnTo>
                    <a:pt x="401"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1" name="Google Shape;4821;p82"/>
            <p:cNvSpPr/>
            <p:nvPr/>
          </p:nvSpPr>
          <p:spPr>
            <a:xfrm>
              <a:off x="3745350" y="2999825"/>
              <a:ext cx="80900" cy="73175"/>
            </a:xfrm>
            <a:custGeom>
              <a:avLst/>
              <a:gdLst/>
              <a:ahLst/>
              <a:cxnLst/>
              <a:rect l="l" t="t" r="r" b="b"/>
              <a:pathLst>
                <a:path w="3236" h="2927" extrusionOk="0">
                  <a:moveTo>
                    <a:pt x="1623" y="0"/>
                  </a:moveTo>
                  <a:cubicBezTo>
                    <a:pt x="975" y="0"/>
                    <a:pt x="371" y="460"/>
                    <a:pt x="200" y="1112"/>
                  </a:cubicBezTo>
                  <a:cubicBezTo>
                    <a:pt x="0" y="1912"/>
                    <a:pt x="467" y="2680"/>
                    <a:pt x="1268" y="2880"/>
                  </a:cubicBezTo>
                  <a:cubicBezTo>
                    <a:pt x="1388" y="2911"/>
                    <a:pt x="1508" y="2926"/>
                    <a:pt x="1627" y="2926"/>
                  </a:cubicBezTo>
                  <a:cubicBezTo>
                    <a:pt x="2270" y="2926"/>
                    <a:pt x="2867" y="2488"/>
                    <a:pt x="3036" y="1812"/>
                  </a:cubicBezTo>
                  <a:cubicBezTo>
                    <a:pt x="3236" y="1045"/>
                    <a:pt x="2736" y="245"/>
                    <a:pt x="1968" y="44"/>
                  </a:cubicBezTo>
                  <a:cubicBezTo>
                    <a:pt x="1853" y="14"/>
                    <a:pt x="1738" y="0"/>
                    <a:pt x="162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2" name="Google Shape;4822;p82"/>
            <p:cNvSpPr/>
            <p:nvPr/>
          </p:nvSpPr>
          <p:spPr>
            <a:xfrm>
              <a:off x="3172425" y="3030625"/>
              <a:ext cx="155975" cy="97125"/>
            </a:xfrm>
            <a:custGeom>
              <a:avLst/>
              <a:gdLst/>
              <a:ahLst/>
              <a:cxnLst/>
              <a:rect l="l" t="t" r="r" b="b"/>
              <a:pathLst>
                <a:path w="6239" h="3885" extrusionOk="0">
                  <a:moveTo>
                    <a:pt x="5771" y="1"/>
                  </a:moveTo>
                  <a:cubicBezTo>
                    <a:pt x="5738" y="1"/>
                    <a:pt x="5705" y="5"/>
                    <a:pt x="5672" y="13"/>
                  </a:cubicBezTo>
                  <a:lnTo>
                    <a:pt x="134" y="3149"/>
                  </a:lnTo>
                  <a:cubicBezTo>
                    <a:pt x="34" y="3216"/>
                    <a:pt x="1" y="3349"/>
                    <a:pt x="68" y="3449"/>
                  </a:cubicBezTo>
                  <a:lnTo>
                    <a:pt x="234" y="3783"/>
                  </a:lnTo>
                  <a:cubicBezTo>
                    <a:pt x="278" y="3847"/>
                    <a:pt x="348" y="3884"/>
                    <a:pt x="420" y="3884"/>
                  </a:cubicBezTo>
                  <a:cubicBezTo>
                    <a:pt x="460" y="3884"/>
                    <a:pt x="499" y="3873"/>
                    <a:pt x="535" y="3849"/>
                  </a:cubicBezTo>
                  <a:lnTo>
                    <a:pt x="6105" y="747"/>
                  </a:lnTo>
                  <a:cubicBezTo>
                    <a:pt x="6205" y="680"/>
                    <a:pt x="6239" y="547"/>
                    <a:pt x="6172" y="447"/>
                  </a:cubicBezTo>
                  <a:lnTo>
                    <a:pt x="6005" y="113"/>
                  </a:lnTo>
                  <a:cubicBezTo>
                    <a:pt x="5955" y="38"/>
                    <a:pt x="5868" y="1"/>
                    <a:pt x="577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3" name="Google Shape;4823;p82"/>
            <p:cNvSpPr/>
            <p:nvPr/>
          </p:nvSpPr>
          <p:spPr>
            <a:xfrm>
              <a:off x="3144075" y="3078800"/>
              <a:ext cx="83425" cy="72975"/>
            </a:xfrm>
            <a:custGeom>
              <a:avLst/>
              <a:gdLst/>
              <a:ahLst/>
              <a:cxnLst/>
              <a:rect l="l" t="t" r="r" b="b"/>
              <a:pathLst>
                <a:path w="3337" h="2919" extrusionOk="0">
                  <a:moveTo>
                    <a:pt x="1666" y="1"/>
                  </a:moveTo>
                  <a:cubicBezTo>
                    <a:pt x="1430" y="1"/>
                    <a:pt x="1191" y="61"/>
                    <a:pt x="968" y="188"/>
                  </a:cubicBezTo>
                  <a:cubicBezTo>
                    <a:pt x="268" y="588"/>
                    <a:pt x="1" y="1489"/>
                    <a:pt x="401" y="2189"/>
                  </a:cubicBezTo>
                  <a:cubicBezTo>
                    <a:pt x="669" y="2658"/>
                    <a:pt x="1162" y="2918"/>
                    <a:pt x="1669" y="2918"/>
                  </a:cubicBezTo>
                  <a:cubicBezTo>
                    <a:pt x="1918" y="2918"/>
                    <a:pt x="2171" y="2855"/>
                    <a:pt x="2403" y="2723"/>
                  </a:cubicBezTo>
                  <a:cubicBezTo>
                    <a:pt x="3103" y="2356"/>
                    <a:pt x="3337" y="1455"/>
                    <a:pt x="2936" y="755"/>
                  </a:cubicBezTo>
                  <a:cubicBezTo>
                    <a:pt x="2663" y="277"/>
                    <a:pt x="2173" y="1"/>
                    <a:pt x="166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4" name="Google Shape;4824;p82"/>
            <p:cNvSpPr/>
            <p:nvPr/>
          </p:nvSpPr>
          <p:spPr>
            <a:xfrm>
              <a:off x="3589400" y="3086400"/>
              <a:ext cx="130125" cy="131575"/>
            </a:xfrm>
            <a:custGeom>
              <a:avLst/>
              <a:gdLst/>
              <a:ahLst/>
              <a:cxnLst/>
              <a:rect l="l" t="t" r="r" b="b"/>
              <a:pathLst>
                <a:path w="5205" h="5263" extrusionOk="0">
                  <a:moveTo>
                    <a:pt x="518" y="1"/>
                  </a:moveTo>
                  <a:cubicBezTo>
                    <a:pt x="459" y="1"/>
                    <a:pt x="401" y="17"/>
                    <a:pt x="367" y="51"/>
                  </a:cubicBezTo>
                  <a:lnTo>
                    <a:pt x="101" y="317"/>
                  </a:lnTo>
                  <a:cubicBezTo>
                    <a:pt x="1" y="418"/>
                    <a:pt x="1" y="551"/>
                    <a:pt x="101" y="651"/>
                  </a:cubicBezTo>
                  <a:lnTo>
                    <a:pt x="4537" y="5188"/>
                  </a:lnTo>
                  <a:cubicBezTo>
                    <a:pt x="4570" y="5238"/>
                    <a:pt x="4629" y="5263"/>
                    <a:pt x="4687" y="5263"/>
                  </a:cubicBezTo>
                  <a:cubicBezTo>
                    <a:pt x="4746" y="5263"/>
                    <a:pt x="4804" y="5238"/>
                    <a:pt x="4837" y="5188"/>
                  </a:cubicBezTo>
                  <a:lnTo>
                    <a:pt x="5104" y="4954"/>
                  </a:lnTo>
                  <a:cubicBezTo>
                    <a:pt x="5204" y="4854"/>
                    <a:pt x="5204" y="4721"/>
                    <a:pt x="5104" y="4621"/>
                  </a:cubicBezTo>
                  <a:lnTo>
                    <a:pt x="668" y="51"/>
                  </a:lnTo>
                  <a:cubicBezTo>
                    <a:pt x="634" y="17"/>
                    <a:pt x="576" y="1"/>
                    <a:pt x="51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5" name="Google Shape;4825;p82"/>
            <p:cNvSpPr/>
            <p:nvPr/>
          </p:nvSpPr>
          <p:spPr>
            <a:xfrm>
              <a:off x="3666125" y="3168650"/>
              <a:ext cx="80075" cy="73000"/>
            </a:xfrm>
            <a:custGeom>
              <a:avLst/>
              <a:gdLst/>
              <a:ahLst/>
              <a:cxnLst/>
              <a:rect l="l" t="t" r="r" b="b"/>
              <a:pathLst>
                <a:path w="3203" h="2920" extrusionOk="0">
                  <a:moveTo>
                    <a:pt x="1597" y="0"/>
                  </a:moveTo>
                  <a:cubicBezTo>
                    <a:pt x="1232" y="0"/>
                    <a:pt x="863" y="134"/>
                    <a:pt x="567" y="397"/>
                  </a:cubicBezTo>
                  <a:cubicBezTo>
                    <a:pt x="0" y="964"/>
                    <a:pt x="0" y="1898"/>
                    <a:pt x="534" y="2465"/>
                  </a:cubicBezTo>
                  <a:cubicBezTo>
                    <a:pt x="822" y="2769"/>
                    <a:pt x="1204" y="2919"/>
                    <a:pt x="1584" y="2919"/>
                  </a:cubicBezTo>
                  <a:cubicBezTo>
                    <a:pt x="1954" y="2919"/>
                    <a:pt x="2323" y="2778"/>
                    <a:pt x="2602" y="2498"/>
                  </a:cubicBezTo>
                  <a:cubicBezTo>
                    <a:pt x="3203" y="1931"/>
                    <a:pt x="3203" y="1030"/>
                    <a:pt x="2636" y="430"/>
                  </a:cubicBezTo>
                  <a:cubicBezTo>
                    <a:pt x="2348" y="142"/>
                    <a:pt x="1974" y="0"/>
                    <a:pt x="1597"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6" name="Google Shape;4826;p82"/>
            <p:cNvSpPr/>
            <p:nvPr/>
          </p:nvSpPr>
          <p:spPr>
            <a:xfrm>
              <a:off x="3606075" y="2788275"/>
              <a:ext cx="155975" cy="97600"/>
            </a:xfrm>
            <a:custGeom>
              <a:avLst/>
              <a:gdLst/>
              <a:ahLst/>
              <a:cxnLst/>
              <a:rect l="l" t="t" r="r" b="b"/>
              <a:pathLst>
                <a:path w="6239" h="3904" extrusionOk="0">
                  <a:moveTo>
                    <a:pt x="5812" y="0"/>
                  </a:moveTo>
                  <a:cubicBezTo>
                    <a:pt x="5775" y="0"/>
                    <a:pt x="5738" y="11"/>
                    <a:pt x="5705" y="34"/>
                  </a:cubicBezTo>
                  <a:lnTo>
                    <a:pt x="167" y="3136"/>
                  </a:lnTo>
                  <a:cubicBezTo>
                    <a:pt x="67" y="3203"/>
                    <a:pt x="1" y="3336"/>
                    <a:pt x="67" y="3470"/>
                  </a:cubicBezTo>
                  <a:lnTo>
                    <a:pt x="268" y="3770"/>
                  </a:lnTo>
                  <a:cubicBezTo>
                    <a:pt x="290" y="3859"/>
                    <a:pt x="371" y="3903"/>
                    <a:pt x="453" y="3903"/>
                  </a:cubicBezTo>
                  <a:cubicBezTo>
                    <a:pt x="494" y="3903"/>
                    <a:pt x="534" y="3892"/>
                    <a:pt x="568" y="3870"/>
                  </a:cubicBezTo>
                  <a:lnTo>
                    <a:pt x="6105" y="768"/>
                  </a:lnTo>
                  <a:cubicBezTo>
                    <a:pt x="6205" y="701"/>
                    <a:pt x="6238" y="567"/>
                    <a:pt x="6205" y="434"/>
                  </a:cubicBezTo>
                  <a:lnTo>
                    <a:pt x="6005" y="134"/>
                  </a:lnTo>
                  <a:cubicBezTo>
                    <a:pt x="5960" y="45"/>
                    <a:pt x="5886" y="0"/>
                    <a:pt x="581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7" name="Google Shape;4827;p82"/>
            <p:cNvSpPr/>
            <p:nvPr/>
          </p:nvSpPr>
          <p:spPr>
            <a:xfrm>
              <a:off x="3706975" y="2764425"/>
              <a:ext cx="83425" cy="72950"/>
            </a:xfrm>
            <a:custGeom>
              <a:avLst/>
              <a:gdLst/>
              <a:ahLst/>
              <a:cxnLst/>
              <a:rect l="l" t="t" r="r" b="b"/>
              <a:pathLst>
                <a:path w="3337" h="2918" extrusionOk="0">
                  <a:moveTo>
                    <a:pt x="1673" y="0"/>
                  </a:moveTo>
                  <a:cubicBezTo>
                    <a:pt x="1433" y="0"/>
                    <a:pt x="1191" y="60"/>
                    <a:pt x="968" y="187"/>
                  </a:cubicBezTo>
                  <a:cubicBezTo>
                    <a:pt x="268" y="587"/>
                    <a:pt x="1" y="1455"/>
                    <a:pt x="401" y="2189"/>
                  </a:cubicBezTo>
                  <a:cubicBezTo>
                    <a:pt x="669" y="2658"/>
                    <a:pt x="1162" y="2918"/>
                    <a:pt x="1669" y="2918"/>
                  </a:cubicBezTo>
                  <a:cubicBezTo>
                    <a:pt x="1918" y="2918"/>
                    <a:pt x="2171" y="2854"/>
                    <a:pt x="2403" y="2722"/>
                  </a:cubicBezTo>
                  <a:cubicBezTo>
                    <a:pt x="3103" y="2322"/>
                    <a:pt x="3337" y="1455"/>
                    <a:pt x="2936" y="754"/>
                  </a:cubicBezTo>
                  <a:cubicBezTo>
                    <a:pt x="2686" y="276"/>
                    <a:pt x="2187" y="0"/>
                    <a:pt x="167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8" name="Google Shape;4828;p82"/>
            <p:cNvSpPr/>
            <p:nvPr/>
          </p:nvSpPr>
          <p:spPr>
            <a:xfrm>
              <a:off x="3511000" y="3133350"/>
              <a:ext cx="55075" cy="168850"/>
            </a:xfrm>
            <a:custGeom>
              <a:avLst/>
              <a:gdLst/>
              <a:ahLst/>
              <a:cxnLst/>
              <a:rect l="l" t="t" r="r" b="b"/>
              <a:pathLst>
                <a:path w="2203" h="6754" extrusionOk="0">
                  <a:moveTo>
                    <a:pt x="610" y="1"/>
                  </a:moveTo>
                  <a:cubicBezTo>
                    <a:pt x="595" y="1"/>
                    <a:pt x="581" y="3"/>
                    <a:pt x="568" y="7"/>
                  </a:cubicBezTo>
                  <a:lnTo>
                    <a:pt x="201" y="107"/>
                  </a:lnTo>
                  <a:cubicBezTo>
                    <a:pt x="68" y="107"/>
                    <a:pt x="1" y="241"/>
                    <a:pt x="34" y="374"/>
                  </a:cubicBezTo>
                  <a:lnTo>
                    <a:pt x="1369" y="6579"/>
                  </a:lnTo>
                  <a:cubicBezTo>
                    <a:pt x="1396" y="6689"/>
                    <a:pt x="1470" y="6754"/>
                    <a:pt x="1570" y="6754"/>
                  </a:cubicBezTo>
                  <a:cubicBezTo>
                    <a:pt x="1591" y="6754"/>
                    <a:pt x="1613" y="6751"/>
                    <a:pt x="1635" y="6745"/>
                  </a:cubicBezTo>
                  <a:lnTo>
                    <a:pt x="2002" y="6679"/>
                  </a:lnTo>
                  <a:cubicBezTo>
                    <a:pt x="2136" y="6645"/>
                    <a:pt x="2203" y="6512"/>
                    <a:pt x="2169" y="6412"/>
                  </a:cubicBezTo>
                  <a:lnTo>
                    <a:pt x="835" y="174"/>
                  </a:lnTo>
                  <a:cubicBezTo>
                    <a:pt x="806" y="87"/>
                    <a:pt x="702" y="1"/>
                    <a:pt x="61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9" name="Google Shape;4829;p82"/>
            <p:cNvSpPr/>
            <p:nvPr/>
          </p:nvSpPr>
          <p:spPr>
            <a:xfrm>
              <a:off x="3514350" y="3253650"/>
              <a:ext cx="80075" cy="73325"/>
            </a:xfrm>
            <a:custGeom>
              <a:avLst/>
              <a:gdLst/>
              <a:ahLst/>
              <a:cxnLst/>
              <a:rect l="l" t="t" r="r" b="b"/>
              <a:pathLst>
                <a:path w="3203" h="2933" extrusionOk="0">
                  <a:moveTo>
                    <a:pt x="1576" y="0"/>
                  </a:moveTo>
                  <a:cubicBezTo>
                    <a:pt x="1475" y="0"/>
                    <a:pt x="1372" y="10"/>
                    <a:pt x="1268" y="32"/>
                  </a:cubicBezTo>
                  <a:cubicBezTo>
                    <a:pt x="501" y="199"/>
                    <a:pt x="0" y="966"/>
                    <a:pt x="167" y="1767"/>
                  </a:cubicBezTo>
                  <a:cubicBezTo>
                    <a:pt x="312" y="2463"/>
                    <a:pt x="912" y="2933"/>
                    <a:pt x="1593" y="2933"/>
                  </a:cubicBezTo>
                  <a:cubicBezTo>
                    <a:pt x="1695" y="2933"/>
                    <a:pt x="1798" y="2922"/>
                    <a:pt x="1902" y="2901"/>
                  </a:cubicBezTo>
                  <a:cubicBezTo>
                    <a:pt x="2702" y="2701"/>
                    <a:pt x="3203" y="1933"/>
                    <a:pt x="3003" y="1166"/>
                  </a:cubicBezTo>
                  <a:cubicBezTo>
                    <a:pt x="2857" y="469"/>
                    <a:pt x="2257" y="0"/>
                    <a:pt x="157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0" name="Google Shape;4830;p82"/>
            <p:cNvSpPr/>
            <p:nvPr/>
          </p:nvSpPr>
          <p:spPr>
            <a:xfrm>
              <a:off x="3211625" y="2733375"/>
              <a:ext cx="511225" cy="452550"/>
            </a:xfrm>
            <a:custGeom>
              <a:avLst/>
              <a:gdLst/>
              <a:ahLst/>
              <a:cxnLst/>
              <a:rect l="l" t="t" r="r" b="b"/>
              <a:pathLst>
                <a:path w="20449" h="18102" extrusionOk="0">
                  <a:moveTo>
                    <a:pt x="10235" y="1"/>
                  </a:moveTo>
                  <a:cubicBezTo>
                    <a:pt x="7501" y="1"/>
                    <a:pt x="4793" y="1236"/>
                    <a:pt x="3003" y="3597"/>
                  </a:cubicBezTo>
                  <a:cubicBezTo>
                    <a:pt x="1" y="7567"/>
                    <a:pt x="768" y="13238"/>
                    <a:pt x="4771" y="16273"/>
                  </a:cubicBezTo>
                  <a:cubicBezTo>
                    <a:pt x="6399" y="17504"/>
                    <a:pt x="8313" y="18102"/>
                    <a:pt x="10214" y="18102"/>
                  </a:cubicBezTo>
                  <a:cubicBezTo>
                    <a:pt x="12949" y="18102"/>
                    <a:pt x="15656" y="16866"/>
                    <a:pt x="17447" y="14505"/>
                  </a:cubicBezTo>
                  <a:cubicBezTo>
                    <a:pt x="20449" y="10536"/>
                    <a:pt x="19681" y="4865"/>
                    <a:pt x="15679" y="1829"/>
                  </a:cubicBezTo>
                  <a:cubicBezTo>
                    <a:pt x="14051" y="598"/>
                    <a:pt x="12136" y="1"/>
                    <a:pt x="1023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1" name="Google Shape;4831;p82"/>
            <p:cNvSpPr/>
            <p:nvPr/>
          </p:nvSpPr>
          <p:spPr>
            <a:xfrm>
              <a:off x="3399275" y="2798925"/>
              <a:ext cx="63400" cy="54600"/>
            </a:xfrm>
            <a:custGeom>
              <a:avLst/>
              <a:gdLst/>
              <a:ahLst/>
              <a:cxnLst/>
              <a:rect l="l" t="t" r="r" b="b"/>
              <a:pathLst>
                <a:path w="2536" h="2184" extrusionOk="0">
                  <a:moveTo>
                    <a:pt x="1272" y="0"/>
                  </a:moveTo>
                  <a:cubicBezTo>
                    <a:pt x="1090" y="0"/>
                    <a:pt x="905" y="45"/>
                    <a:pt x="734" y="141"/>
                  </a:cubicBezTo>
                  <a:cubicBezTo>
                    <a:pt x="200" y="442"/>
                    <a:pt x="0" y="1109"/>
                    <a:pt x="300" y="1643"/>
                  </a:cubicBezTo>
                  <a:cubicBezTo>
                    <a:pt x="504" y="1982"/>
                    <a:pt x="878" y="2184"/>
                    <a:pt x="1263" y="2184"/>
                  </a:cubicBezTo>
                  <a:cubicBezTo>
                    <a:pt x="1446" y="2184"/>
                    <a:pt x="1630" y="2139"/>
                    <a:pt x="1801" y="2043"/>
                  </a:cubicBezTo>
                  <a:cubicBezTo>
                    <a:pt x="2335" y="1743"/>
                    <a:pt x="2535" y="1075"/>
                    <a:pt x="2235" y="542"/>
                  </a:cubicBezTo>
                  <a:cubicBezTo>
                    <a:pt x="2031" y="202"/>
                    <a:pt x="1658" y="0"/>
                    <a:pt x="12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2" name="Google Shape;4832;p82"/>
            <p:cNvSpPr/>
            <p:nvPr/>
          </p:nvSpPr>
          <p:spPr>
            <a:xfrm>
              <a:off x="3312525" y="2842000"/>
              <a:ext cx="71750" cy="62700"/>
            </a:xfrm>
            <a:custGeom>
              <a:avLst/>
              <a:gdLst/>
              <a:ahLst/>
              <a:cxnLst/>
              <a:rect l="l" t="t" r="r" b="b"/>
              <a:pathLst>
                <a:path w="2870" h="2508" extrusionOk="0">
                  <a:moveTo>
                    <a:pt x="1419" y="0"/>
                  </a:moveTo>
                  <a:cubicBezTo>
                    <a:pt x="1222" y="0"/>
                    <a:pt x="1022" y="49"/>
                    <a:pt x="835" y="153"/>
                  </a:cubicBezTo>
                  <a:cubicBezTo>
                    <a:pt x="234" y="520"/>
                    <a:pt x="1" y="1254"/>
                    <a:pt x="335" y="1854"/>
                  </a:cubicBezTo>
                  <a:cubicBezTo>
                    <a:pt x="564" y="2268"/>
                    <a:pt x="1000" y="2507"/>
                    <a:pt x="1445" y="2507"/>
                  </a:cubicBezTo>
                  <a:cubicBezTo>
                    <a:pt x="1646" y="2507"/>
                    <a:pt x="1849" y="2458"/>
                    <a:pt x="2036" y="2355"/>
                  </a:cubicBezTo>
                  <a:cubicBezTo>
                    <a:pt x="2636" y="2021"/>
                    <a:pt x="2870" y="1254"/>
                    <a:pt x="2536" y="653"/>
                  </a:cubicBezTo>
                  <a:cubicBezTo>
                    <a:pt x="2283" y="240"/>
                    <a:pt x="1857" y="0"/>
                    <a:pt x="141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3" name="Google Shape;4833;p82"/>
            <p:cNvSpPr/>
            <p:nvPr/>
          </p:nvSpPr>
          <p:spPr>
            <a:xfrm>
              <a:off x="3386750" y="2913850"/>
              <a:ext cx="50075" cy="43900"/>
            </a:xfrm>
            <a:custGeom>
              <a:avLst/>
              <a:gdLst/>
              <a:ahLst/>
              <a:cxnLst/>
              <a:rect l="l" t="t" r="r" b="b"/>
              <a:pathLst>
                <a:path w="2003" h="1756" extrusionOk="0">
                  <a:moveTo>
                    <a:pt x="1013" y="1"/>
                  </a:moveTo>
                  <a:cubicBezTo>
                    <a:pt x="863" y="1"/>
                    <a:pt x="710" y="38"/>
                    <a:pt x="568" y="114"/>
                  </a:cubicBezTo>
                  <a:cubicBezTo>
                    <a:pt x="134" y="348"/>
                    <a:pt x="1" y="882"/>
                    <a:pt x="234" y="1315"/>
                  </a:cubicBezTo>
                  <a:cubicBezTo>
                    <a:pt x="395" y="1591"/>
                    <a:pt x="698" y="1756"/>
                    <a:pt x="1012" y="1756"/>
                  </a:cubicBezTo>
                  <a:cubicBezTo>
                    <a:pt x="1155" y="1756"/>
                    <a:pt x="1300" y="1722"/>
                    <a:pt x="1435" y="1649"/>
                  </a:cubicBezTo>
                  <a:cubicBezTo>
                    <a:pt x="1835" y="1415"/>
                    <a:pt x="2002" y="882"/>
                    <a:pt x="1769" y="448"/>
                  </a:cubicBezTo>
                  <a:cubicBezTo>
                    <a:pt x="1612" y="157"/>
                    <a:pt x="1319" y="1"/>
                    <a:pt x="10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4" name="Google Shape;4834;p82"/>
            <p:cNvSpPr/>
            <p:nvPr/>
          </p:nvSpPr>
          <p:spPr>
            <a:xfrm>
              <a:off x="3294200" y="2917900"/>
              <a:ext cx="75075" cy="65725"/>
            </a:xfrm>
            <a:custGeom>
              <a:avLst/>
              <a:gdLst/>
              <a:ahLst/>
              <a:cxnLst/>
              <a:rect l="l" t="t" r="r" b="b"/>
              <a:pathLst>
                <a:path w="3003" h="2629" extrusionOk="0">
                  <a:moveTo>
                    <a:pt x="1482" y="1"/>
                  </a:moveTo>
                  <a:cubicBezTo>
                    <a:pt x="1274" y="1"/>
                    <a:pt x="1063" y="50"/>
                    <a:pt x="867" y="153"/>
                  </a:cubicBezTo>
                  <a:cubicBezTo>
                    <a:pt x="234" y="519"/>
                    <a:pt x="0" y="1320"/>
                    <a:pt x="334" y="1954"/>
                  </a:cubicBezTo>
                  <a:cubicBezTo>
                    <a:pt x="582" y="2383"/>
                    <a:pt x="1029" y="2629"/>
                    <a:pt x="1489" y="2629"/>
                  </a:cubicBezTo>
                  <a:cubicBezTo>
                    <a:pt x="1708" y="2629"/>
                    <a:pt x="1930" y="2573"/>
                    <a:pt x="2135" y="2454"/>
                  </a:cubicBezTo>
                  <a:cubicBezTo>
                    <a:pt x="2769" y="2121"/>
                    <a:pt x="3002" y="1320"/>
                    <a:pt x="2635" y="686"/>
                  </a:cubicBezTo>
                  <a:cubicBezTo>
                    <a:pt x="2405" y="248"/>
                    <a:pt x="1950" y="1"/>
                    <a:pt x="148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5" name="Google Shape;4835;p82"/>
            <p:cNvSpPr/>
            <p:nvPr/>
          </p:nvSpPr>
          <p:spPr>
            <a:xfrm>
              <a:off x="3519350" y="2983600"/>
              <a:ext cx="58400" cy="51350"/>
            </a:xfrm>
            <a:custGeom>
              <a:avLst/>
              <a:gdLst/>
              <a:ahLst/>
              <a:cxnLst/>
              <a:rect l="l" t="t" r="r" b="b"/>
              <a:pathLst>
                <a:path w="2336" h="2054" extrusionOk="0">
                  <a:moveTo>
                    <a:pt x="1172" y="0"/>
                  </a:moveTo>
                  <a:cubicBezTo>
                    <a:pt x="1001" y="0"/>
                    <a:pt x="828" y="41"/>
                    <a:pt x="668" y="126"/>
                  </a:cubicBezTo>
                  <a:cubicBezTo>
                    <a:pt x="201" y="393"/>
                    <a:pt x="1" y="1027"/>
                    <a:pt x="301" y="1527"/>
                  </a:cubicBezTo>
                  <a:cubicBezTo>
                    <a:pt x="482" y="1868"/>
                    <a:pt x="834" y="2054"/>
                    <a:pt x="1187" y="2054"/>
                  </a:cubicBezTo>
                  <a:cubicBezTo>
                    <a:pt x="1353" y="2054"/>
                    <a:pt x="1519" y="2013"/>
                    <a:pt x="1668" y="1928"/>
                  </a:cubicBezTo>
                  <a:cubicBezTo>
                    <a:pt x="2169" y="1627"/>
                    <a:pt x="2336" y="1027"/>
                    <a:pt x="2069" y="527"/>
                  </a:cubicBezTo>
                  <a:cubicBezTo>
                    <a:pt x="1887" y="186"/>
                    <a:pt x="1536" y="0"/>
                    <a:pt x="11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6" name="Google Shape;4836;p82"/>
            <p:cNvSpPr/>
            <p:nvPr/>
          </p:nvSpPr>
          <p:spPr>
            <a:xfrm>
              <a:off x="3425125" y="2978750"/>
              <a:ext cx="55900" cy="49575"/>
            </a:xfrm>
            <a:custGeom>
              <a:avLst/>
              <a:gdLst/>
              <a:ahLst/>
              <a:cxnLst/>
              <a:rect l="l" t="t" r="r" b="b"/>
              <a:pathLst>
                <a:path w="2236" h="1983" extrusionOk="0">
                  <a:moveTo>
                    <a:pt x="1086" y="1"/>
                  </a:moveTo>
                  <a:cubicBezTo>
                    <a:pt x="932" y="1"/>
                    <a:pt x="777" y="39"/>
                    <a:pt x="634" y="120"/>
                  </a:cubicBezTo>
                  <a:cubicBezTo>
                    <a:pt x="167" y="387"/>
                    <a:pt x="0" y="988"/>
                    <a:pt x="267" y="1488"/>
                  </a:cubicBezTo>
                  <a:cubicBezTo>
                    <a:pt x="447" y="1804"/>
                    <a:pt x="780" y="1982"/>
                    <a:pt x="1122" y="1982"/>
                  </a:cubicBezTo>
                  <a:cubicBezTo>
                    <a:pt x="1285" y="1982"/>
                    <a:pt x="1450" y="1941"/>
                    <a:pt x="1601" y="1855"/>
                  </a:cubicBezTo>
                  <a:cubicBezTo>
                    <a:pt x="2068" y="1588"/>
                    <a:pt x="2235" y="988"/>
                    <a:pt x="1968" y="521"/>
                  </a:cubicBezTo>
                  <a:cubicBezTo>
                    <a:pt x="1783" y="196"/>
                    <a:pt x="1437" y="1"/>
                    <a:pt x="108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7" name="Google Shape;4837;p82"/>
            <p:cNvSpPr/>
            <p:nvPr/>
          </p:nvSpPr>
          <p:spPr>
            <a:xfrm>
              <a:off x="3601075" y="2922175"/>
              <a:ext cx="45900" cy="40200"/>
            </a:xfrm>
            <a:custGeom>
              <a:avLst/>
              <a:gdLst/>
              <a:ahLst/>
              <a:cxnLst/>
              <a:rect l="l" t="t" r="r" b="b"/>
              <a:pathLst>
                <a:path w="1836" h="1608" extrusionOk="0">
                  <a:moveTo>
                    <a:pt x="946" y="0"/>
                  </a:moveTo>
                  <a:cubicBezTo>
                    <a:pt x="809" y="0"/>
                    <a:pt x="668" y="37"/>
                    <a:pt x="534" y="115"/>
                  </a:cubicBezTo>
                  <a:cubicBezTo>
                    <a:pt x="134" y="315"/>
                    <a:pt x="1" y="815"/>
                    <a:pt x="234" y="1182"/>
                  </a:cubicBezTo>
                  <a:cubicBezTo>
                    <a:pt x="372" y="1459"/>
                    <a:pt x="654" y="1608"/>
                    <a:pt x="946" y="1608"/>
                  </a:cubicBezTo>
                  <a:cubicBezTo>
                    <a:pt x="1077" y="1608"/>
                    <a:pt x="1211" y="1578"/>
                    <a:pt x="1335" y="1516"/>
                  </a:cubicBezTo>
                  <a:cubicBezTo>
                    <a:pt x="1702" y="1282"/>
                    <a:pt x="1835" y="782"/>
                    <a:pt x="1635" y="415"/>
                  </a:cubicBezTo>
                  <a:cubicBezTo>
                    <a:pt x="1479" y="148"/>
                    <a:pt x="1220" y="0"/>
                    <a:pt x="9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8" name="Google Shape;4838;p82"/>
            <p:cNvSpPr/>
            <p:nvPr/>
          </p:nvSpPr>
          <p:spPr>
            <a:xfrm>
              <a:off x="3473475" y="3061350"/>
              <a:ext cx="53400" cy="49275"/>
            </a:xfrm>
            <a:custGeom>
              <a:avLst/>
              <a:gdLst/>
              <a:ahLst/>
              <a:cxnLst/>
              <a:rect l="l" t="t" r="r" b="b"/>
              <a:pathLst>
                <a:path w="2136" h="1971" extrusionOk="0">
                  <a:moveTo>
                    <a:pt x="1058" y="1"/>
                  </a:moveTo>
                  <a:cubicBezTo>
                    <a:pt x="995" y="1"/>
                    <a:pt x="932" y="7"/>
                    <a:pt x="868" y="19"/>
                  </a:cubicBezTo>
                  <a:cubicBezTo>
                    <a:pt x="334" y="119"/>
                    <a:pt x="1" y="652"/>
                    <a:pt x="101" y="1186"/>
                  </a:cubicBezTo>
                  <a:cubicBezTo>
                    <a:pt x="189" y="1656"/>
                    <a:pt x="614" y="1971"/>
                    <a:pt x="1078" y="1971"/>
                  </a:cubicBezTo>
                  <a:cubicBezTo>
                    <a:pt x="1141" y="1971"/>
                    <a:pt x="1205" y="1965"/>
                    <a:pt x="1268" y="1953"/>
                  </a:cubicBezTo>
                  <a:cubicBezTo>
                    <a:pt x="1802" y="1853"/>
                    <a:pt x="2136" y="1319"/>
                    <a:pt x="2036" y="786"/>
                  </a:cubicBezTo>
                  <a:cubicBezTo>
                    <a:pt x="1948" y="316"/>
                    <a:pt x="1523" y="1"/>
                    <a:pt x="105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9" name="Google Shape;4839;p82"/>
            <p:cNvSpPr/>
            <p:nvPr/>
          </p:nvSpPr>
          <p:spPr>
            <a:xfrm>
              <a:off x="3396775" y="3040700"/>
              <a:ext cx="43375" cy="40550"/>
            </a:xfrm>
            <a:custGeom>
              <a:avLst/>
              <a:gdLst/>
              <a:ahLst/>
              <a:cxnLst/>
              <a:rect l="l" t="t" r="r" b="b"/>
              <a:pathLst>
                <a:path w="1735" h="1622" extrusionOk="0">
                  <a:moveTo>
                    <a:pt x="866" y="0"/>
                  </a:moveTo>
                  <a:cubicBezTo>
                    <a:pt x="823" y="0"/>
                    <a:pt x="778" y="4"/>
                    <a:pt x="734" y="11"/>
                  </a:cubicBezTo>
                  <a:cubicBezTo>
                    <a:pt x="267" y="111"/>
                    <a:pt x="0" y="544"/>
                    <a:pt x="100" y="978"/>
                  </a:cubicBezTo>
                  <a:cubicBezTo>
                    <a:pt x="160" y="1367"/>
                    <a:pt x="515" y="1622"/>
                    <a:pt x="901" y="1622"/>
                  </a:cubicBezTo>
                  <a:cubicBezTo>
                    <a:pt x="945" y="1622"/>
                    <a:pt x="990" y="1619"/>
                    <a:pt x="1034" y="1612"/>
                  </a:cubicBezTo>
                  <a:cubicBezTo>
                    <a:pt x="1468" y="1512"/>
                    <a:pt x="1735" y="1078"/>
                    <a:pt x="1668" y="644"/>
                  </a:cubicBezTo>
                  <a:cubicBezTo>
                    <a:pt x="1578" y="255"/>
                    <a:pt x="1247" y="0"/>
                    <a:pt x="86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0" name="Google Shape;4840;p82"/>
            <p:cNvSpPr/>
            <p:nvPr/>
          </p:nvSpPr>
          <p:spPr>
            <a:xfrm>
              <a:off x="3331725" y="3005300"/>
              <a:ext cx="45875" cy="40225"/>
            </a:xfrm>
            <a:custGeom>
              <a:avLst/>
              <a:gdLst/>
              <a:ahLst/>
              <a:cxnLst/>
              <a:rect l="l" t="t" r="r" b="b"/>
              <a:pathLst>
                <a:path w="1835" h="1609" extrusionOk="0">
                  <a:moveTo>
                    <a:pt x="901" y="0"/>
                  </a:moveTo>
                  <a:cubicBezTo>
                    <a:pt x="774" y="0"/>
                    <a:pt x="647" y="30"/>
                    <a:pt x="534" y="92"/>
                  </a:cubicBezTo>
                  <a:cubicBezTo>
                    <a:pt x="134" y="326"/>
                    <a:pt x="0" y="826"/>
                    <a:pt x="234" y="1193"/>
                  </a:cubicBezTo>
                  <a:cubicBezTo>
                    <a:pt x="367" y="1460"/>
                    <a:pt x="634" y="1608"/>
                    <a:pt x="906" y="1608"/>
                  </a:cubicBezTo>
                  <a:cubicBezTo>
                    <a:pt x="1042" y="1608"/>
                    <a:pt x="1179" y="1571"/>
                    <a:pt x="1301" y="1493"/>
                  </a:cubicBezTo>
                  <a:cubicBezTo>
                    <a:pt x="1701" y="1293"/>
                    <a:pt x="1835" y="793"/>
                    <a:pt x="1635" y="426"/>
                  </a:cubicBezTo>
                  <a:cubicBezTo>
                    <a:pt x="1473" y="150"/>
                    <a:pt x="1185" y="0"/>
                    <a:pt x="90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1" name="Google Shape;4841;p82"/>
            <p:cNvSpPr/>
            <p:nvPr/>
          </p:nvSpPr>
          <p:spPr>
            <a:xfrm>
              <a:off x="3580225" y="3037800"/>
              <a:ext cx="45900" cy="40250"/>
            </a:xfrm>
            <a:custGeom>
              <a:avLst/>
              <a:gdLst/>
              <a:ahLst/>
              <a:cxnLst/>
              <a:rect l="l" t="t" r="r" b="b"/>
              <a:pathLst>
                <a:path w="1836" h="1610" extrusionOk="0">
                  <a:moveTo>
                    <a:pt x="923" y="0"/>
                  </a:moveTo>
                  <a:cubicBezTo>
                    <a:pt x="793" y="0"/>
                    <a:pt x="660" y="30"/>
                    <a:pt x="534" y="93"/>
                  </a:cubicBezTo>
                  <a:cubicBezTo>
                    <a:pt x="134" y="327"/>
                    <a:pt x="1" y="794"/>
                    <a:pt x="234" y="1194"/>
                  </a:cubicBezTo>
                  <a:cubicBezTo>
                    <a:pt x="368" y="1461"/>
                    <a:pt x="634" y="1609"/>
                    <a:pt x="916" y="1609"/>
                  </a:cubicBezTo>
                  <a:cubicBezTo>
                    <a:pt x="1057" y="1609"/>
                    <a:pt x="1201" y="1572"/>
                    <a:pt x="1335" y="1494"/>
                  </a:cubicBezTo>
                  <a:cubicBezTo>
                    <a:pt x="1702" y="1294"/>
                    <a:pt x="1835" y="794"/>
                    <a:pt x="1635" y="393"/>
                  </a:cubicBezTo>
                  <a:cubicBezTo>
                    <a:pt x="1475" y="142"/>
                    <a:pt x="1206" y="0"/>
                    <a:pt x="92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2" name="Google Shape;4842;p82"/>
            <p:cNvSpPr/>
            <p:nvPr/>
          </p:nvSpPr>
          <p:spPr>
            <a:xfrm>
              <a:off x="3496825" y="2909025"/>
              <a:ext cx="50075" cy="43900"/>
            </a:xfrm>
            <a:custGeom>
              <a:avLst/>
              <a:gdLst/>
              <a:ahLst/>
              <a:cxnLst/>
              <a:rect l="l" t="t" r="r" b="b"/>
              <a:pathLst>
                <a:path w="2003" h="1756" extrusionOk="0">
                  <a:moveTo>
                    <a:pt x="1002" y="0"/>
                  </a:moveTo>
                  <a:cubicBezTo>
                    <a:pt x="864" y="0"/>
                    <a:pt x="726" y="34"/>
                    <a:pt x="601" y="107"/>
                  </a:cubicBezTo>
                  <a:cubicBezTo>
                    <a:pt x="168" y="374"/>
                    <a:pt x="1" y="908"/>
                    <a:pt x="234" y="1308"/>
                  </a:cubicBezTo>
                  <a:cubicBezTo>
                    <a:pt x="414" y="1600"/>
                    <a:pt x="714" y="1755"/>
                    <a:pt x="1012" y="1755"/>
                  </a:cubicBezTo>
                  <a:cubicBezTo>
                    <a:pt x="1158" y="1755"/>
                    <a:pt x="1304" y="1718"/>
                    <a:pt x="1435" y="1642"/>
                  </a:cubicBezTo>
                  <a:cubicBezTo>
                    <a:pt x="1869" y="1408"/>
                    <a:pt x="2002" y="874"/>
                    <a:pt x="1769" y="441"/>
                  </a:cubicBezTo>
                  <a:cubicBezTo>
                    <a:pt x="1608" y="165"/>
                    <a:pt x="1305" y="0"/>
                    <a:pt x="100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3" name="Google Shape;4843;p82"/>
            <p:cNvSpPr/>
            <p:nvPr/>
          </p:nvSpPr>
          <p:spPr>
            <a:xfrm>
              <a:off x="3498500" y="2806000"/>
              <a:ext cx="58400" cy="51275"/>
            </a:xfrm>
            <a:custGeom>
              <a:avLst/>
              <a:gdLst/>
              <a:ahLst/>
              <a:cxnLst/>
              <a:rect l="l" t="t" r="r" b="b"/>
              <a:pathLst>
                <a:path w="2336" h="2051" extrusionOk="0">
                  <a:moveTo>
                    <a:pt x="1131" y="1"/>
                  </a:moveTo>
                  <a:cubicBezTo>
                    <a:pt x="989" y="1"/>
                    <a:pt x="843" y="30"/>
                    <a:pt x="701" y="92"/>
                  </a:cubicBezTo>
                  <a:cubicBezTo>
                    <a:pt x="201" y="325"/>
                    <a:pt x="1" y="959"/>
                    <a:pt x="234" y="1460"/>
                  </a:cubicBezTo>
                  <a:cubicBezTo>
                    <a:pt x="406" y="1827"/>
                    <a:pt x="776" y="2051"/>
                    <a:pt x="1171" y="2051"/>
                  </a:cubicBezTo>
                  <a:cubicBezTo>
                    <a:pt x="1314" y="2051"/>
                    <a:pt x="1460" y="2022"/>
                    <a:pt x="1602" y="1960"/>
                  </a:cubicBezTo>
                  <a:cubicBezTo>
                    <a:pt x="2102" y="1693"/>
                    <a:pt x="2336" y="1093"/>
                    <a:pt x="2069" y="592"/>
                  </a:cubicBezTo>
                  <a:cubicBezTo>
                    <a:pt x="1897" y="225"/>
                    <a:pt x="1527" y="1"/>
                    <a:pt x="113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4" name="Google Shape;4844;p82"/>
            <p:cNvSpPr/>
            <p:nvPr/>
          </p:nvSpPr>
          <p:spPr>
            <a:xfrm>
              <a:off x="3446800" y="2861200"/>
              <a:ext cx="45900" cy="40125"/>
            </a:xfrm>
            <a:custGeom>
              <a:avLst/>
              <a:gdLst/>
              <a:ahLst/>
              <a:cxnLst/>
              <a:rect l="l" t="t" r="r" b="b"/>
              <a:pathLst>
                <a:path w="1836" h="1605" extrusionOk="0">
                  <a:moveTo>
                    <a:pt x="928" y="1"/>
                  </a:moveTo>
                  <a:cubicBezTo>
                    <a:pt x="806" y="1"/>
                    <a:pt x="683" y="28"/>
                    <a:pt x="568" y="86"/>
                  </a:cubicBezTo>
                  <a:cubicBezTo>
                    <a:pt x="167" y="252"/>
                    <a:pt x="0" y="753"/>
                    <a:pt x="201" y="1153"/>
                  </a:cubicBezTo>
                  <a:cubicBezTo>
                    <a:pt x="343" y="1438"/>
                    <a:pt x="621" y="1605"/>
                    <a:pt x="914" y="1605"/>
                  </a:cubicBezTo>
                  <a:cubicBezTo>
                    <a:pt x="1032" y="1605"/>
                    <a:pt x="1153" y="1577"/>
                    <a:pt x="1268" y="1520"/>
                  </a:cubicBezTo>
                  <a:cubicBezTo>
                    <a:pt x="1668" y="1320"/>
                    <a:pt x="1835" y="853"/>
                    <a:pt x="1668" y="452"/>
                  </a:cubicBezTo>
                  <a:cubicBezTo>
                    <a:pt x="1526" y="167"/>
                    <a:pt x="1231" y="1"/>
                    <a:pt x="92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5" name="Google Shape;4845;p82"/>
            <p:cNvSpPr/>
            <p:nvPr/>
          </p:nvSpPr>
          <p:spPr>
            <a:xfrm>
              <a:off x="3582725" y="2858725"/>
              <a:ext cx="50075" cy="44100"/>
            </a:xfrm>
            <a:custGeom>
              <a:avLst/>
              <a:gdLst/>
              <a:ahLst/>
              <a:cxnLst/>
              <a:rect l="l" t="t" r="r" b="b"/>
              <a:pathLst>
                <a:path w="2003" h="1764" extrusionOk="0">
                  <a:moveTo>
                    <a:pt x="999" y="0"/>
                  </a:moveTo>
                  <a:cubicBezTo>
                    <a:pt x="869" y="0"/>
                    <a:pt x="734" y="28"/>
                    <a:pt x="601" y="84"/>
                  </a:cubicBezTo>
                  <a:cubicBezTo>
                    <a:pt x="167" y="285"/>
                    <a:pt x="1" y="818"/>
                    <a:pt x="201" y="1252"/>
                  </a:cubicBezTo>
                  <a:cubicBezTo>
                    <a:pt x="348" y="1571"/>
                    <a:pt x="676" y="1763"/>
                    <a:pt x="1011" y="1763"/>
                  </a:cubicBezTo>
                  <a:cubicBezTo>
                    <a:pt x="1132" y="1763"/>
                    <a:pt x="1254" y="1739"/>
                    <a:pt x="1368" y="1686"/>
                  </a:cubicBezTo>
                  <a:cubicBezTo>
                    <a:pt x="1802" y="1452"/>
                    <a:pt x="2002" y="952"/>
                    <a:pt x="1769" y="485"/>
                  </a:cubicBezTo>
                  <a:cubicBezTo>
                    <a:pt x="1625" y="174"/>
                    <a:pt x="1328" y="0"/>
                    <a:pt x="9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6" name="Google Shape;4846;p82"/>
            <p:cNvSpPr/>
            <p:nvPr/>
          </p:nvSpPr>
          <p:spPr>
            <a:xfrm>
              <a:off x="4239875" y="1941625"/>
              <a:ext cx="97575" cy="97300"/>
            </a:xfrm>
            <a:custGeom>
              <a:avLst/>
              <a:gdLst/>
              <a:ahLst/>
              <a:cxnLst/>
              <a:rect l="l" t="t" r="r" b="b"/>
              <a:pathLst>
                <a:path w="3903" h="3892" extrusionOk="0">
                  <a:moveTo>
                    <a:pt x="3540" y="0"/>
                  </a:moveTo>
                  <a:cubicBezTo>
                    <a:pt x="3486" y="0"/>
                    <a:pt x="3436" y="25"/>
                    <a:pt x="3403" y="76"/>
                  </a:cubicBezTo>
                  <a:lnTo>
                    <a:pt x="100" y="3378"/>
                  </a:lnTo>
                  <a:cubicBezTo>
                    <a:pt x="0" y="3478"/>
                    <a:pt x="0" y="3611"/>
                    <a:pt x="100" y="3711"/>
                  </a:cubicBezTo>
                  <a:lnTo>
                    <a:pt x="200" y="3845"/>
                  </a:lnTo>
                  <a:cubicBezTo>
                    <a:pt x="245" y="3875"/>
                    <a:pt x="297" y="3891"/>
                    <a:pt x="349" y="3891"/>
                  </a:cubicBezTo>
                  <a:cubicBezTo>
                    <a:pt x="414" y="3891"/>
                    <a:pt x="479" y="3867"/>
                    <a:pt x="534" y="3812"/>
                  </a:cubicBezTo>
                  <a:lnTo>
                    <a:pt x="3836" y="509"/>
                  </a:lnTo>
                  <a:cubicBezTo>
                    <a:pt x="3903" y="409"/>
                    <a:pt x="3903" y="276"/>
                    <a:pt x="3836" y="176"/>
                  </a:cubicBezTo>
                  <a:lnTo>
                    <a:pt x="3703" y="76"/>
                  </a:lnTo>
                  <a:cubicBezTo>
                    <a:pt x="3653" y="25"/>
                    <a:pt x="3594" y="0"/>
                    <a:pt x="354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7" name="Google Shape;4847;p82"/>
            <p:cNvSpPr/>
            <p:nvPr/>
          </p:nvSpPr>
          <p:spPr>
            <a:xfrm>
              <a:off x="4297400" y="1922850"/>
              <a:ext cx="60900" cy="55500"/>
            </a:xfrm>
            <a:custGeom>
              <a:avLst/>
              <a:gdLst/>
              <a:ahLst/>
              <a:cxnLst/>
              <a:rect l="l" t="t" r="r" b="b"/>
              <a:pathLst>
                <a:path w="2436" h="2220" extrusionOk="0">
                  <a:moveTo>
                    <a:pt x="1218" y="1"/>
                  </a:moveTo>
                  <a:cubicBezTo>
                    <a:pt x="935" y="1"/>
                    <a:pt x="651" y="109"/>
                    <a:pt x="434" y="326"/>
                  </a:cubicBezTo>
                  <a:cubicBezTo>
                    <a:pt x="1" y="760"/>
                    <a:pt x="34" y="1460"/>
                    <a:pt x="434" y="1894"/>
                  </a:cubicBezTo>
                  <a:cubicBezTo>
                    <a:pt x="651" y="2111"/>
                    <a:pt x="935" y="2219"/>
                    <a:pt x="1218" y="2219"/>
                  </a:cubicBezTo>
                  <a:cubicBezTo>
                    <a:pt x="1502" y="2219"/>
                    <a:pt x="1785" y="2111"/>
                    <a:pt x="2002" y="1894"/>
                  </a:cubicBezTo>
                  <a:cubicBezTo>
                    <a:pt x="2436" y="1460"/>
                    <a:pt x="2436" y="760"/>
                    <a:pt x="2002" y="326"/>
                  </a:cubicBezTo>
                  <a:cubicBezTo>
                    <a:pt x="1785" y="109"/>
                    <a:pt x="1502" y="1"/>
                    <a:pt x="1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8" name="Google Shape;4848;p82"/>
            <p:cNvSpPr/>
            <p:nvPr/>
          </p:nvSpPr>
          <p:spPr>
            <a:xfrm>
              <a:off x="3915475" y="2010825"/>
              <a:ext cx="123450" cy="58850"/>
            </a:xfrm>
            <a:custGeom>
              <a:avLst/>
              <a:gdLst/>
              <a:ahLst/>
              <a:cxnLst/>
              <a:rect l="l" t="t" r="r" b="b"/>
              <a:pathLst>
                <a:path w="4938" h="2354" extrusionOk="0">
                  <a:moveTo>
                    <a:pt x="345" y="1"/>
                  </a:moveTo>
                  <a:cubicBezTo>
                    <a:pt x="256" y="1"/>
                    <a:pt x="161" y="61"/>
                    <a:pt x="134" y="143"/>
                  </a:cubicBezTo>
                  <a:lnTo>
                    <a:pt x="67" y="310"/>
                  </a:lnTo>
                  <a:cubicBezTo>
                    <a:pt x="0" y="410"/>
                    <a:pt x="67" y="543"/>
                    <a:pt x="167" y="610"/>
                  </a:cubicBezTo>
                  <a:lnTo>
                    <a:pt x="4537" y="2344"/>
                  </a:lnTo>
                  <a:cubicBezTo>
                    <a:pt x="4554" y="2350"/>
                    <a:pt x="4573" y="2353"/>
                    <a:pt x="4593" y="2353"/>
                  </a:cubicBezTo>
                  <a:cubicBezTo>
                    <a:pt x="4682" y="2353"/>
                    <a:pt x="4782" y="2293"/>
                    <a:pt x="4837" y="2211"/>
                  </a:cubicBezTo>
                  <a:lnTo>
                    <a:pt x="4904" y="2044"/>
                  </a:lnTo>
                  <a:cubicBezTo>
                    <a:pt x="4937" y="1944"/>
                    <a:pt x="4870" y="1811"/>
                    <a:pt x="4770" y="1744"/>
                  </a:cubicBezTo>
                  <a:lnTo>
                    <a:pt x="400" y="9"/>
                  </a:lnTo>
                  <a:cubicBezTo>
                    <a:pt x="383" y="4"/>
                    <a:pt x="364" y="1"/>
                    <a:pt x="34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9" name="Google Shape;4849;p82"/>
            <p:cNvSpPr/>
            <p:nvPr/>
          </p:nvSpPr>
          <p:spPr>
            <a:xfrm>
              <a:off x="3894625" y="1992250"/>
              <a:ext cx="61725" cy="55025"/>
            </a:xfrm>
            <a:custGeom>
              <a:avLst/>
              <a:gdLst/>
              <a:ahLst/>
              <a:cxnLst/>
              <a:rect l="l" t="t" r="r" b="b"/>
              <a:pathLst>
                <a:path w="2469" h="2201" extrusionOk="0">
                  <a:moveTo>
                    <a:pt x="1212" y="1"/>
                  </a:moveTo>
                  <a:cubicBezTo>
                    <a:pt x="781" y="1"/>
                    <a:pt x="377" y="258"/>
                    <a:pt x="200" y="686"/>
                  </a:cubicBezTo>
                  <a:cubicBezTo>
                    <a:pt x="0" y="1253"/>
                    <a:pt x="267" y="1887"/>
                    <a:pt x="834" y="2120"/>
                  </a:cubicBezTo>
                  <a:cubicBezTo>
                    <a:pt x="967" y="2175"/>
                    <a:pt x="1103" y="2200"/>
                    <a:pt x="1238" y="2200"/>
                  </a:cubicBezTo>
                  <a:cubicBezTo>
                    <a:pt x="1676" y="2200"/>
                    <a:pt x="2090" y="1928"/>
                    <a:pt x="2269" y="1520"/>
                  </a:cubicBezTo>
                  <a:cubicBezTo>
                    <a:pt x="2469" y="953"/>
                    <a:pt x="2202" y="285"/>
                    <a:pt x="1635" y="85"/>
                  </a:cubicBezTo>
                  <a:cubicBezTo>
                    <a:pt x="1496" y="28"/>
                    <a:pt x="1352" y="1"/>
                    <a:pt x="121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0" name="Google Shape;4850;p82"/>
            <p:cNvSpPr/>
            <p:nvPr/>
          </p:nvSpPr>
          <p:spPr>
            <a:xfrm>
              <a:off x="4030550" y="1902800"/>
              <a:ext cx="72575" cy="116650"/>
            </a:xfrm>
            <a:custGeom>
              <a:avLst/>
              <a:gdLst/>
              <a:ahLst/>
              <a:cxnLst/>
              <a:rect l="l" t="t" r="r" b="b"/>
              <a:pathLst>
                <a:path w="2903" h="4666" extrusionOk="0">
                  <a:moveTo>
                    <a:pt x="410" y="0"/>
                  </a:moveTo>
                  <a:cubicBezTo>
                    <a:pt x="375" y="0"/>
                    <a:pt x="338" y="9"/>
                    <a:pt x="301" y="27"/>
                  </a:cubicBezTo>
                  <a:lnTo>
                    <a:pt x="167" y="127"/>
                  </a:lnTo>
                  <a:cubicBezTo>
                    <a:pt x="67" y="161"/>
                    <a:pt x="0" y="294"/>
                    <a:pt x="67" y="428"/>
                  </a:cubicBezTo>
                  <a:lnTo>
                    <a:pt x="2269" y="4564"/>
                  </a:lnTo>
                  <a:cubicBezTo>
                    <a:pt x="2312" y="4629"/>
                    <a:pt x="2383" y="4665"/>
                    <a:pt x="2463" y="4665"/>
                  </a:cubicBezTo>
                  <a:cubicBezTo>
                    <a:pt x="2508" y="4665"/>
                    <a:pt x="2555" y="4654"/>
                    <a:pt x="2602" y="4631"/>
                  </a:cubicBezTo>
                  <a:lnTo>
                    <a:pt x="2736" y="4564"/>
                  </a:lnTo>
                  <a:cubicBezTo>
                    <a:pt x="2836" y="4497"/>
                    <a:pt x="2903" y="4364"/>
                    <a:pt x="2836" y="4264"/>
                  </a:cubicBezTo>
                  <a:lnTo>
                    <a:pt x="601" y="127"/>
                  </a:lnTo>
                  <a:cubicBezTo>
                    <a:pt x="577" y="55"/>
                    <a:pt x="501" y="0"/>
                    <a:pt x="4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1" name="Google Shape;4851;p82"/>
            <p:cNvSpPr/>
            <p:nvPr/>
          </p:nvSpPr>
          <p:spPr>
            <a:xfrm>
              <a:off x="4008875" y="1884675"/>
              <a:ext cx="63400" cy="54850"/>
            </a:xfrm>
            <a:custGeom>
              <a:avLst/>
              <a:gdLst/>
              <a:ahLst/>
              <a:cxnLst/>
              <a:rect l="l" t="t" r="r" b="b"/>
              <a:pathLst>
                <a:path w="2536" h="2194" extrusionOk="0">
                  <a:moveTo>
                    <a:pt x="1234" y="1"/>
                  </a:moveTo>
                  <a:cubicBezTo>
                    <a:pt x="1064" y="1"/>
                    <a:pt x="893" y="39"/>
                    <a:pt x="734" y="119"/>
                  </a:cubicBezTo>
                  <a:cubicBezTo>
                    <a:pt x="200" y="419"/>
                    <a:pt x="0" y="1086"/>
                    <a:pt x="300" y="1620"/>
                  </a:cubicBezTo>
                  <a:cubicBezTo>
                    <a:pt x="483" y="1984"/>
                    <a:pt x="852" y="2193"/>
                    <a:pt x="1238" y="2193"/>
                  </a:cubicBezTo>
                  <a:cubicBezTo>
                    <a:pt x="1417" y="2193"/>
                    <a:pt x="1599" y="2148"/>
                    <a:pt x="1768" y="2053"/>
                  </a:cubicBezTo>
                  <a:cubicBezTo>
                    <a:pt x="2335" y="1786"/>
                    <a:pt x="2535" y="1119"/>
                    <a:pt x="2235" y="586"/>
                  </a:cubicBezTo>
                  <a:cubicBezTo>
                    <a:pt x="2024" y="211"/>
                    <a:pt x="1633" y="1"/>
                    <a:pt x="123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2" name="Google Shape;4852;p82"/>
            <p:cNvSpPr/>
            <p:nvPr/>
          </p:nvSpPr>
          <p:spPr>
            <a:xfrm>
              <a:off x="4163975" y="1859100"/>
              <a:ext cx="31725" cy="127950"/>
            </a:xfrm>
            <a:custGeom>
              <a:avLst/>
              <a:gdLst/>
              <a:ahLst/>
              <a:cxnLst/>
              <a:rect l="l" t="t" r="r" b="b"/>
              <a:pathLst>
                <a:path w="1269" h="5118" extrusionOk="0">
                  <a:moveTo>
                    <a:pt x="850" y="1"/>
                  </a:moveTo>
                  <a:cubicBezTo>
                    <a:pt x="743" y="1"/>
                    <a:pt x="663" y="92"/>
                    <a:pt x="634" y="208"/>
                  </a:cubicBezTo>
                  <a:lnTo>
                    <a:pt x="34" y="4844"/>
                  </a:lnTo>
                  <a:cubicBezTo>
                    <a:pt x="1" y="4978"/>
                    <a:pt x="101" y="5078"/>
                    <a:pt x="201" y="5111"/>
                  </a:cubicBezTo>
                  <a:lnTo>
                    <a:pt x="368" y="5111"/>
                  </a:lnTo>
                  <a:cubicBezTo>
                    <a:pt x="385" y="5115"/>
                    <a:pt x="403" y="5118"/>
                    <a:pt x="420" y="5118"/>
                  </a:cubicBezTo>
                  <a:cubicBezTo>
                    <a:pt x="534" y="5118"/>
                    <a:pt x="634" y="5027"/>
                    <a:pt x="634" y="4911"/>
                  </a:cubicBezTo>
                  <a:lnTo>
                    <a:pt x="1268" y="274"/>
                  </a:lnTo>
                  <a:cubicBezTo>
                    <a:pt x="1268" y="141"/>
                    <a:pt x="1201" y="41"/>
                    <a:pt x="1068" y="41"/>
                  </a:cubicBezTo>
                  <a:lnTo>
                    <a:pt x="901" y="7"/>
                  </a:lnTo>
                  <a:cubicBezTo>
                    <a:pt x="884" y="3"/>
                    <a:pt x="867"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3" name="Google Shape;4853;p82"/>
            <p:cNvSpPr/>
            <p:nvPr/>
          </p:nvSpPr>
          <p:spPr>
            <a:xfrm>
              <a:off x="4158150" y="1840575"/>
              <a:ext cx="58400" cy="54775"/>
            </a:xfrm>
            <a:custGeom>
              <a:avLst/>
              <a:gdLst/>
              <a:ahLst/>
              <a:cxnLst/>
              <a:rect l="l" t="t" r="r" b="b"/>
              <a:pathLst>
                <a:path w="2336" h="2191" extrusionOk="0">
                  <a:moveTo>
                    <a:pt x="1129" y="0"/>
                  </a:moveTo>
                  <a:cubicBezTo>
                    <a:pt x="601" y="0"/>
                    <a:pt x="157" y="406"/>
                    <a:pt x="67" y="949"/>
                  </a:cubicBezTo>
                  <a:cubicBezTo>
                    <a:pt x="0" y="1549"/>
                    <a:pt x="434" y="2116"/>
                    <a:pt x="1034" y="2183"/>
                  </a:cubicBezTo>
                  <a:cubicBezTo>
                    <a:pt x="1078" y="2188"/>
                    <a:pt x="1121" y="2190"/>
                    <a:pt x="1164" y="2190"/>
                  </a:cubicBezTo>
                  <a:cubicBezTo>
                    <a:pt x="1710" y="2190"/>
                    <a:pt x="2176" y="1805"/>
                    <a:pt x="2268" y="1249"/>
                  </a:cubicBezTo>
                  <a:cubicBezTo>
                    <a:pt x="2335" y="648"/>
                    <a:pt x="1901" y="81"/>
                    <a:pt x="1301" y="15"/>
                  </a:cubicBezTo>
                  <a:cubicBezTo>
                    <a:pt x="1243" y="5"/>
                    <a:pt x="1185" y="0"/>
                    <a:pt x="11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4" name="Google Shape;4854;p82"/>
            <p:cNvSpPr/>
            <p:nvPr/>
          </p:nvSpPr>
          <p:spPr>
            <a:xfrm>
              <a:off x="3996350" y="2214100"/>
              <a:ext cx="97600" cy="97400"/>
            </a:xfrm>
            <a:custGeom>
              <a:avLst/>
              <a:gdLst/>
              <a:ahLst/>
              <a:cxnLst/>
              <a:rect l="l" t="t" r="r" b="b"/>
              <a:pathLst>
                <a:path w="3904" h="3896" extrusionOk="0">
                  <a:moveTo>
                    <a:pt x="3537" y="1"/>
                  </a:moveTo>
                  <a:cubicBezTo>
                    <a:pt x="3478" y="1"/>
                    <a:pt x="3420" y="18"/>
                    <a:pt x="3370" y="51"/>
                  </a:cubicBezTo>
                  <a:lnTo>
                    <a:pt x="68" y="3387"/>
                  </a:lnTo>
                  <a:cubicBezTo>
                    <a:pt x="1" y="3487"/>
                    <a:pt x="1" y="3620"/>
                    <a:pt x="68" y="3720"/>
                  </a:cubicBezTo>
                  <a:lnTo>
                    <a:pt x="201" y="3820"/>
                  </a:lnTo>
                  <a:cubicBezTo>
                    <a:pt x="234" y="3870"/>
                    <a:pt x="293" y="3895"/>
                    <a:pt x="351" y="3895"/>
                  </a:cubicBezTo>
                  <a:cubicBezTo>
                    <a:pt x="409" y="3895"/>
                    <a:pt x="468" y="3870"/>
                    <a:pt x="501" y="3820"/>
                  </a:cubicBezTo>
                  <a:lnTo>
                    <a:pt x="3804" y="485"/>
                  </a:lnTo>
                  <a:cubicBezTo>
                    <a:pt x="3904" y="418"/>
                    <a:pt x="3904" y="251"/>
                    <a:pt x="3804" y="184"/>
                  </a:cubicBezTo>
                  <a:lnTo>
                    <a:pt x="3703" y="51"/>
                  </a:lnTo>
                  <a:cubicBezTo>
                    <a:pt x="3653" y="18"/>
                    <a:pt x="3595" y="1"/>
                    <a:pt x="353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5" name="Google Shape;4855;p82"/>
            <p:cNvSpPr/>
            <p:nvPr/>
          </p:nvSpPr>
          <p:spPr>
            <a:xfrm>
              <a:off x="3975500" y="2274775"/>
              <a:ext cx="60075" cy="54750"/>
            </a:xfrm>
            <a:custGeom>
              <a:avLst/>
              <a:gdLst/>
              <a:ahLst/>
              <a:cxnLst/>
              <a:rect l="l" t="t" r="r" b="b"/>
              <a:pathLst>
                <a:path w="2403" h="2190" extrusionOk="0">
                  <a:moveTo>
                    <a:pt x="1202" y="1"/>
                  </a:moveTo>
                  <a:cubicBezTo>
                    <a:pt x="927" y="1"/>
                    <a:pt x="651" y="109"/>
                    <a:pt x="435" y="326"/>
                  </a:cubicBezTo>
                  <a:cubicBezTo>
                    <a:pt x="1" y="760"/>
                    <a:pt x="1" y="1460"/>
                    <a:pt x="435" y="1894"/>
                  </a:cubicBezTo>
                  <a:cubicBezTo>
                    <a:pt x="647" y="2090"/>
                    <a:pt x="924" y="2190"/>
                    <a:pt x="1201" y="2190"/>
                  </a:cubicBezTo>
                  <a:cubicBezTo>
                    <a:pt x="1491" y="2190"/>
                    <a:pt x="1781" y="2081"/>
                    <a:pt x="2002" y="1860"/>
                  </a:cubicBezTo>
                  <a:cubicBezTo>
                    <a:pt x="2403" y="1427"/>
                    <a:pt x="2403" y="760"/>
                    <a:pt x="1969" y="326"/>
                  </a:cubicBezTo>
                  <a:cubicBezTo>
                    <a:pt x="1752" y="109"/>
                    <a:pt x="1477" y="1"/>
                    <a:pt x="1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6" name="Google Shape;4856;p82"/>
            <p:cNvSpPr/>
            <p:nvPr/>
          </p:nvSpPr>
          <p:spPr>
            <a:xfrm>
              <a:off x="4260725" y="2184475"/>
              <a:ext cx="112600" cy="80150"/>
            </a:xfrm>
            <a:custGeom>
              <a:avLst/>
              <a:gdLst/>
              <a:ahLst/>
              <a:cxnLst/>
              <a:rect l="l" t="t" r="r" b="b"/>
              <a:pathLst>
                <a:path w="4504" h="3206" extrusionOk="0">
                  <a:moveTo>
                    <a:pt x="353" y="0"/>
                  </a:moveTo>
                  <a:cubicBezTo>
                    <a:pt x="281" y="0"/>
                    <a:pt x="210" y="37"/>
                    <a:pt x="167" y="102"/>
                  </a:cubicBezTo>
                  <a:lnTo>
                    <a:pt x="67" y="235"/>
                  </a:lnTo>
                  <a:cubicBezTo>
                    <a:pt x="0" y="369"/>
                    <a:pt x="0" y="502"/>
                    <a:pt x="133" y="569"/>
                  </a:cubicBezTo>
                  <a:lnTo>
                    <a:pt x="4003" y="3171"/>
                  </a:lnTo>
                  <a:cubicBezTo>
                    <a:pt x="4050" y="3194"/>
                    <a:pt x="4097" y="3205"/>
                    <a:pt x="4142" y="3205"/>
                  </a:cubicBezTo>
                  <a:cubicBezTo>
                    <a:pt x="4222" y="3205"/>
                    <a:pt x="4293" y="3169"/>
                    <a:pt x="4336" y="3104"/>
                  </a:cubicBezTo>
                  <a:lnTo>
                    <a:pt x="4437" y="2971"/>
                  </a:lnTo>
                  <a:cubicBezTo>
                    <a:pt x="4503" y="2870"/>
                    <a:pt x="4470" y="2704"/>
                    <a:pt x="4370" y="2637"/>
                  </a:cubicBezTo>
                  <a:lnTo>
                    <a:pt x="467" y="35"/>
                  </a:lnTo>
                  <a:cubicBezTo>
                    <a:pt x="432" y="11"/>
                    <a:pt x="392" y="0"/>
                    <a:pt x="35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7" name="Google Shape;4857;p82"/>
            <p:cNvSpPr/>
            <p:nvPr/>
          </p:nvSpPr>
          <p:spPr>
            <a:xfrm>
              <a:off x="4331600" y="2228275"/>
              <a:ext cx="62575" cy="55075"/>
            </a:xfrm>
            <a:custGeom>
              <a:avLst/>
              <a:gdLst/>
              <a:ahLst/>
              <a:cxnLst/>
              <a:rect l="l" t="t" r="r" b="b"/>
              <a:pathLst>
                <a:path w="2503" h="2203" extrusionOk="0">
                  <a:moveTo>
                    <a:pt x="1256" y="1"/>
                  </a:moveTo>
                  <a:cubicBezTo>
                    <a:pt x="898" y="1"/>
                    <a:pt x="543" y="170"/>
                    <a:pt x="334" y="485"/>
                  </a:cubicBezTo>
                  <a:cubicBezTo>
                    <a:pt x="0" y="985"/>
                    <a:pt x="134" y="1686"/>
                    <a:pt x="634" y="2019"/>
                  </a:cubicBezTo>
                  <a:cubicBezTo>
                    <a:pt x="833" y="2143"/>
                    <a:pt x="1050" y="2203"/>
                    <a:pt x="1261" y="2203"/>
                  </a:cubicBezTo>
                  <a:cubicBezTo>
                    <a:pt x="1618" y="2203"/>
                    <a:pt x="1959" y="2033"/>
                    <a:pt x="2169" y="1719"/>
                  </a:cubicBezTo>
                  <a:cubicBezTo>
                    <a:pt x="2502" y="1185"/>
                    <a:pt x="2369" y="518"/>
                    <a:pt x="1868" y="184"/>
                  </a:cubicBezTo>
                  <a:cubicBezTo>
                    <a:pt x="1682" y="60"/>
                    <a:pt x="1468" y="1"/>
                    <a:pt x="12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8" name="Google Shape;4858;p82"/>
            <p:cNvSpPr/>
            <p:nvPr/>
          </p:nvSpPr>
          <p:spPr>
            <a:xfrm>
              <a:off x="3907950" y="2131800"/>
              <a:ext cx="128450" cy="34550"/>
            </a:xfrm>
            <a:custGeom>
              <a:avLst/>
              <a:gdLst/>
              <a:ahLst/>
              <a:cxnLst/>
              <a:rect l="l" t="t" r="r" b="b"/>
              <a:pathLst>
                <a:path w="5138" h="1382" extrusionOk="0">
                  <a:moveTo>
                    <a:pt x="4879" y="1"/>
                  </a:moveTo>
                  <a:cubicBezTo>
                    <a:pt x="4865" y="1"/>
                    <a:pt x="4851" y="3"/>
                    <a:pt x="4838" y="7"/>
                  </a:cubicBezTo>
                  <a:lnTo>
                    <a:pt x="201" y="774"/>
                  </a:lnTo>
                  <a:cubicBezTo>
                    <a:pt x="68" y="774"/>
                    <a:pt x="1" y="908"/>
                    <a:pt x="1" y="1041"/>
                  </a:cubicBezTo>
                  <a:lnTo>
                    <a:pt x="34" y="1208"/>
                  </a:lnTo>
                  <a:cubicBezTo>
                    <a:pt x="63" y="1295"/>
                    <a:pt x="142" y="1381"/>
                    <a:pt x="249" y="1381"/>
                  </a:cubicBezTo>
                  <a:cubicBezTo>
                    <a:pt x="266" y="1381"/>
                    <a:pt x="283" y="1379"/>
                    <a:pt x="301" y="1375"/>
                  </a:cubicBezTo>
                  <a:lnTo>
                    <a:pt x="4938" y="608"/>
                  </a:lnTo>
                  <a:cubicBezTo>
                    <a:pt x="5038" y="574"/>
                    <a:pt x="5138" y="474"/>
                    <a:pt x="5105" y="341"/>
                  </a:cubicBezTo>
                  <a:lnTo>
                    <a:pt x="5071" y="174"/>
                  </a:lnTo>
                  <a:cubicBezTo>
                    <a:pt x="5071" y="87"/>
                    <a:pt x="4971" y="1"/>
                    <a:pt x="487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9" name="Google Shape;4859;p82"/>
            <p:cNvSpPr/>
            <p:nvPr/>
          </p:nvSpPr>
          <p:spPr>
            <a:xfrm>
              <a:off x="3887125" y="2130750"/>
              <a:ext cx="59225" cy="55000"/>
            </a:xfrm>
            <a:custGeom>
              <a:avLst/>
              <a:gdLst/>
              <a:ahLst/>
              <a:cxnLst/>
              <a:rect l="l" t="t" r="r" b="b"/>
              <a:pathLst>
                <a:path w="2369" h="2200" extrusionOk="0">
                  <a:moveTo>
                    <a:pt x="1185" y="1"/>
                  </a:moveTo>
                  <a:cubicBezTo>
                    <a:pt x="1124" y="1"/>
                    <a:pt x="1063" y="6"/>
                    <a:pt x="1001" y="16"/>
                  </a:cubicBezTo>
                  <a:cubicBezTo>
                    <a:pt x="400" y="116"/>
                    <a:pt x="0" y="683"/>
                    <a:pt x="100" y="1283"/>
                  </a:cubicBezTo>
                  <a:cubicBezTo>
                    <a:pt x="190" y="1822"/>
                    <a:pt x="655" y="2199"/>
                    <a:pt x="1183" y="2199"/>
                  </a:cubicBezTo>
                  <a:cubicBezTo>
                    <a:pt x="1244" y="2199"/>
                    <a:pt x="1306" y="2194"/>
                    <a:pt x="1368" y="2184"/>
                  </a:cubicBezTo>
                  <a:cubicBezTo>
                    <a:pt x="1968" y="2084"/>
                    <a:pt x="2368" y="1517"/>
                    <a:pt x="2268" y="917"/>
                  </a:cubicBezTo>
                  <a:cubicBezTo>
                    <a:pt x="2179" y="378"/>
                    <a:pt x="1713" y="1"/>
                    <a:pt x="118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0" name="Google Shape;4860;p82"/>
            <p:cNvSpPr/>
            <p:nvPr/>
          </p:nvSpPr>
          <p:spPr>
            <a:xfrm>
              <a:off x="4207350" y="2244250"/>
              <a:ext cx="65900" cy="119575"/>
            </a:xfrm>
            <a:custGeom>
              <a:avLst/>
              <a:gdLst/>
              <a:ahLst/>
              <a:cxnLst/>
              <a:rect l="l" t="t" r="r" b="b"/>
              <a:pathLst>
                <a:path w="2636" h="4783" extrusionOk="0">
                  <a:moveTo>
                    <a:pt x="409" y="0"/>
                  </a:moveTo>
                  <a:cubicBezTo>
                    <a:pt x="383" y="0"/>
                    <a:pt x="357" y="5"/>
                    <a:pt x="334" y="12"/>
                  </a:cubicBezTo>
                  <a:lnTo>
                    <a:pt x="167" y="79"/>
                  </a:lnTo>
                  <a:cubicBezTo>
                    <a:pt x="67" y="146"/>
                    <a:pt x="0" y="279"/>
                    <a:pt x="67" y="379"/>
                  </a:cubicBezTo>
                  <a:lnTo>
                    <a:pt x="2002" y="4649"/>
                  </a:lnTo>
                  <a:cubicBezTo>
                    <a:pt x="2046" y="4738"/>
                    <a:pt x="2120" y="4783"/>
                    <a:pt x="2194" y="4783"/>
                  </a:cubicBezTo>
                  <a:cubicBezTo>
                    <a:pt x="2231" y="4783"/>
                    <a:pt x="2268" y="4771"/>
                    <a:pt x="2302" y="4749"/>
                  </a:cubicBezTo>
                  <a:lnTo>
                    <a:pt x="2469" y="4682"/>
                  </a:lnTo>
                  <a:cubicBezTo>
                    <a:pt x="2569" y="4649"/>
                    <a:pt x="2635" y="4516"/>
                    <a:pt x="2569" y="4382"/>
                  </a:cubicBezTo>
                  <a:lnTo>
                    <a:pt x="634" y="146"/>
                  </a:lnTo>
                  <a:cubicBezTo>
                    <a:pt x="583" y="44"/>
                    <a:pt x="493" y="0"/>
                    <a:pt x="40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1" name="Google Shape;4861;p82"/>
            <p:cNvSpPr/>
            <p:nvPr/>
          </p:nvSpPr>
          <p:spPr>
            <a:xfrm>
              <a:off x="4232350" y="2327375"/>
              <a:ext cx="62575" cy="54925"/>
            </a:xfrm>
            <a:custGeom>
              <a:avLst/>
              <a:gdLst/>
              <a:ahLst/>
              <a:cxnLst/>
              <a:rect l="l" t="t" r="r" b="b"/>
              <a:pathLst>
                <a:path w="2503" h="2197" extrusionOk="0">
                  <a:moveTo>
                    <a:pt x="1234" y="0"/>
                  </a:moveTo>
                  <a:cubicBezTo>
                    <a:pt x="1088" y="0"/>
                    <a:pt x="940" y="29"/>
                    <a:pt x="801" y="90"/>
                  </a:cubicBezTo>
                  <a:cubicBezTo>
                    <a:pt x="234" y="357"/>
                    <a:pt x="1" y="991"/>
                    <a:pt x="234" y="1558"/>
                  </a:cubicBezTo>
                  <a:cubicBezTo>
                    <a:pt x="430" y="1948"/>
                    <a:pt x="822" y="2196"/>
                    <a:pt x="1240" y="2196"/>
                  </a:cubicBezTo>
                  <a:cubicBezTo>
                    <a:pt x="1393" y="2196"/>
                    <a:pt x="1550" y="2163"/>
                    <a:pt x="1702" y="2091"/>
                  </a:cubicBezTo>
                  <a:cubicBezTo>
                    <a:pt x="2236" y="1858"/>
                    <a:pt x="2503" y="1191"/>
                    <a:pt x="2236" y="657"/>
                  </a:cubicBezTo>
                  <a:cubicBezTo>
                    <a:pt x="2063" y="237"/>
                    <a:pt x="1652" y="0"/>
                    <a:pt x="123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2" name="Google Shape;4862;p82"/>
            <p:cNvSpPr/>
            <p:nvPr/>
          </p:nvSpPr>
          <p:spPr>
            <a:xfrm>
              <a:off x="4278225" y="2070250"/>
              <a:ext cx="128450" cy="35225"/>
            </a:xfrm>
            <a:custGeom>
              <a:avLst/>
              <a:gdLst/>
              <a:ahLst/>
              <a:cxnLst/>
              <a:rect l="l" t="t" r="r" b="b"/>
              <a:pathLst>
                <a:path w="5138" h="1409" extrusionOk="0">
                  <a:moveTo>
                    <a:pt x="4804" y="1"/>
                  </a:moveTo>
                  <a:lnTo>
                    <a:pt x="201" y="801"/>
                  </a:lnTo>
                  <a:cubicBezTo>
                    <a:pt x="67" y="801"/>
                    <a:pt x="1" y="935"/>
                    <a:pt x="1" y="1035"/>
                  </a:cubicBezTo>
                  <a:lnTo>
                    <a:pt x="34" y="1202"/>
                  </a:lnTo>
                  <a:cubicBezTo>
                    <a:pt x="63" y="1318"/>
                    <a:pt x="142" y="1408"/>
                    <a:pt x="250" y="1408"/>
                  </a:cubicBezTo>
                  <a:cubicBezTo>
                    <a:pt x="266" y="1408"/>
                    <a:pt x="283" y="1406"/>
                    <a:pt x="301" y="1402"/>
                  </a:cubicBezTo>
                  <a:lnTo>
                    <a:pt x="4904" y="635"/>
                  </a:lnTo>
                  <a:cubicBezTo>
                    <a:pt x="5037" y="601"/>
                    <a:pt x="5138" y="501"/>
                    <a:pt x="5104" y="368"/>
                  </a:cubicBezTo>
                  <a:lnTo>
                    <a:pt x="5071" y="201"/>
                  </a:lnTo>
                  <a:cubicBezTo>
                    <a:pt x="5071" y="68"/>
                    <a:pt x="4937" y="1"/>
                    <a:pt x="480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3" name="Google Shape;4863;p82"/>
            <p:cNvSpPr/>
            <p:nvPr/>
          </p:nvSpPr>
          <p:spPr>
            <a:xfrm>
              <a:off x="4367450" y="2051525"/>
              <a:ext cx="59250" cy="55000"/>
            </a:xfrm>
            <a:custGeom>
              <a:avLst/>
              <a:gdLst/>
              <a:ahLst/>
              <a:cxnLst/>
              <a:rect l="l" t="t" r="r" b="b"/>
              <a:pathLst>
                <a:path w="2370" h="2200" extrusionOk="0">
                  <a:moveTo>
                    <a:pt x="1186" y="1"/>
                  </a:moveTo>
                  <a:cubicBezTo>
                    <a:pt x="1125" y="1"/>
                    <a:pt x="1063" y="6"/>
                    <a:pt x="1001" y="16"/>
                  </a:cubicBezTo>
                  <a:cubicBezTo>
                    <a:pt x="401" y="116"/>
                    <a:pt x="1" y="683"/>
                    <a:pt x="101" y="1284"/>
                  </a:cubicBezTo>
                  <a:cubicBezTo>
                    <a:pt x="191" y="1822"/>
                    <a:pt x="656" y="2199"/>
                    <a:pt x="1184" y="2199"/>
                  </a:cubicBezTo>
                  <a:cubicBezTo>
                    <a:pt x="1245" y="2199"/>
                    <a:pt x="1306" y="2194"/>
                    <a:pt x="1368" y="2184"/>
                  </a:cubicBezTo>
                  <a:cubicBezTo>
                    <a:pt x="1969" y="2084"/>
                    <a:pt x="2369" y="1517"/>
                    <a:pt x="2269" y="917"/>
                  </a:cubicBezTo>
                  <a:cubicBezTo>
                    <a:pt x="2179" y="378"/>
                    <a:pt x="1714" y="1"/>
                    <a:pt x="11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4" name="Google Shape;4864;p82"/>
            <p:cNvSpPr/>
            <p:nvPr/>
          </p:nvSpPr>
          <p:spPr>
            <a:xfrm>
              <a:off x="4125625" y="2257050"/>
              <a:ext cx="31700" cy="127800"/>
            </a:xfrm>
            <a:custGeom>
              <a:avLst/>
              <a:gdLst/>
              <a:ahLst/>
              <a:cxnLst/>
              <a:rect l="l" t="t" r="r" b="b"/>
              <a:pathLst>
                <a:path w="1268" h="5112" extrusionOk="0">
                  <a:moveTo>
                    <a:pt x="867" y="1"/>
                  </a:moveTo>
                  <a:cubicBezTo>
                    <a:pt x="767" y="1"/>
                    <a:pt x="634" y="68"/>
                    <a:pt x="634" y="201"/>
                  </a:cubicBezTo>
                  <a:lnTo>
                    <a:pt x="0" y="4838"/>
                  </a:lnTo>
                  <a:cubicBezTo>
                    <a:pt x="0" y="4971"/>
                    <a:pt x="67" y="5071"/>
                    <a:pt x="200" y="5104"/>
                  </a:cubicBezTo>
                  <a:lnTo>
                    <a:pt x="367" y="5104"/>
                  </a:lnTo>
                  <a:cubicBezTo>
                    <a:pt x="385" y="5109"/>
                    <a:pt x="402" y="5111"/>
                    <a:pt x="419" y="5111"/>
                  </a:cubicBezTo>
                  <a:cubicBezTo>
                    <a:pt x="526" y="5111"/>
                    <a:pt x="605" y="5024"/>
                    <a:pt x="634" y="4938"/>
                  </a:cubicBezTo>
                  <a:lnTo>
                    <a:pt x="1234" y="268"/>
                  </a:lnTo>
                  <a:cubicBezTo>
                    <a:pt x="1268" y="168"/>
                    <a:pt x="1168" y="34"/>
                    <a:pt x="1034" y="34"/>
                  </a:cubicBezTo>
                  <a:lnTo>
                    <a:pt x="86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5" name="Google Shape;4865;p82"/>
            <p:cNvSpPr/>
            <p:nvPr/>
          </p:nvSpPr>
          <p:spPr>
            <a:xfrm>
              <a:off x="4104775" y="2348625"/>
              <a:ext cx="58400" cy="55400"/>
            </a:xfrm>
            <a:custGeom>
              <a:avLst/>
              <a:gdLst/>
              <a:ahLst/>
              <a:cxnLst/>
              <a:rect l="l" t="t" r="r" b="b"/>
              <a:pathLst>
                <a:path w="2336" h="2216" extrusionOk="0">
                  <a:moveTo>
                    <a:pt x="1179" y="0"/>
                  </a:moveTo>
                  <a:cubicBezTo>
                    <a:pt x="626" y="0"/>
                    <a:pt x="129" y="415"/>
                    <a:pt x="67" y="974"/>
                  </a:cubicBezTo>
                  <a:cubicBezTo>
                    <a:pt x="0" y="1575"/>
                    <a:pt x="401" y="2109"/>
                    <a:pt x="1001" y="2209"/>
                  </a:cubicBezTo>
                  <a:cubicBezTo>
                    <a:pt x="1047" y="2214"/>
                    <a:pt x="1093" y="2216"/>
                    <a:pt x="1138" y="2216"/>
                  </a:cubicBezTo>
                  <a:cubicBezTo>
                    <a:pt x="1710" y="2216"/>
                    <a:pt x="2176" y="1829"/>
                    <a:pt x="2269" y="1241"/>
                  </a:cubicBezTo>
                  <a:cubicBezTo>
                    <a:pt x="2335" y="641"/>
                    <a:pt x="1902" y="107"/>
                    <a:pt x="1301" y="7"/>
                  </a:cubicBezTo>
                  <a:cubicBezTo>
                    <a:pt x="1260" y="3"/>
                    <a:pt x="1219" y="0"/>
                    <a:pt x="117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6" name="Google Shape;4866;p82"/>
            <p:cNvSpPr/>
            <p:nvPr/>
          </p:nvSpPr>
          <p:spPr>
            <a:xfrm>
              <a:off x="3965500" y="1948450"/>
              <a:ext cx="381975" cy="341575"/>
            </a:xfrm>
            <a:custGeom>
              <a:avLst/>
              <a:gdLst/>
              <a:ahLst/>
              <a:cxnLst/>
              <a:rect l="l" t="t" r="r" b="b"/>
              <a:pathLst>
                <a:path w="15279" h="13663" extrusionOk="0">
                  <a:moveTo>
                    <a:pt x="7661" y="1"/>
                  </a:moveTo>
                  <a:cubicBezTo>
                    <a:pt x="4740" y="1"/>
                    <a:pt x="2025" y="1873"/>
                    <a:pt x="1101" y="4806"/>
                  </a:cubicBezTo>
                  <a:cubicBezTo>
                    <a:pt x="1" y="8409"/>
                    <a:pt x="2002" y="12245"/>
                    <a:pt x="5605" y="13346"/>
                  </a:cubicBezTo>
                  <a:cubicBezTo>
                    <a:pt x="6288" y="13561"/>
                    <a:pt x="6979" y="13663"/>
                    <a:pt x="7659" y="13663"/>
                  </a:cubicBezTo>
                  <a:cubicBezTo>
                    <a:pt x="10565" y="13663"/>
                    <a:pt x="13258" y="11795"/>
                    <a:pt x="14177" y="8876"/>
                  </a:cubicBezTo>
                  <a:cubicBezTo>
                    <a:pt x="15278" y="5273"/>
                    <a:pt x="13277" y="1437"/>
                    <a:pt x="9674" y="303"/>
                  </a:cubicBezTo>
                  <a:cubicBezTo>
                    <a:pt x="9005" y="98"/>
                    <a:pt x="8328" y="1"/>
                    <a:pt x="766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7" name="Google Shape;4867;p82"/>
            <p:cNvSpPr/>
            <p:nvPr/>
          </p:nvSpPr>
          <p:spPr>
            <a:xfrm>
              <a:off x="4142300" y="1994975"/>
              <a:ext cx="45050" cy="41350"/>
            </a:xfrm>
            <a:custGeom>
              <a:avLst/>
              <a:gdLst/>
              <a:ahLst/>
              <a:cxnLst/>
              <a:rect l="l" t="t" r="r" b="b"/>
              <a:pathLst>
                <a:path w="1802" h="1654" extrusionOk="0">
                  <a:moveTo>
                    <a:pt x="897" y="0"/>
                  </a:moveTo>
                  <a:cubicBezTo>
                    <a:pt x="854" y="0"/>
                    <a:pt x="811" y="3"/>
                    <a:pt x="768" y="10"/>
                  </a:cubicBezTo>
                  <a:cubicBezTo>
                    <a:pt x="301" y="76"/>
                    <a:pt x="0" y="510"/>
                    <a:pt x="100" y="944"/>
                  </a:cubicBezTo>
                  <a:cubicBezTo>
                    <a:pt x="161" y="1367"/>
                    <a:pt x="523" y="1653"/>
                    <a:pt x="913" y="1653"/>
                  </a:cubicBezTo>
                  <a:cubicBezTo>
                    <a:pt x="954" y="1653"/>
                    <a:pt x="994" y="1650"/>
                    <a:pt x="1034" y="1644"/>
                  </a:cubicBezTo>
                  <a:cubicBezTo>
                    <a:pt x="1501" y="1577"/>
                    <a:pt x="1802" y="1144"/>
                    <a:pt x="1735" y="677"/>
                  </a:cubicBezTo>
                  <a:cubicBezTo>
                    <a:pt x="1644" y="284"/>
                    <a:pt x="1307" y="0"/>
                    <a:pt x="89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8" name="Google Shape;4868;p82"/>
            <p:cNvSpPr/>
            <p:nvPr/>
          </p:nvSpPr>
          <p:spPr>
            <a:xfrm>
              <a:off x="4068900" y="2004175"/>
              <a:ext cx="50900" cy="47350"/>
            </a:xfrm>
            <a:custGeom>
              <a:avLst/>
              <a:gdLst/>
              <a:ahLst/>
              <a:cxnLst/>
              <a:rect l="l" t="t" r="r" b="b"/>
              <a:pathLst>
                <a:path w="2036" h="1894" extrusionOk="0">
                  <a:moveTo>
                    <a:pt x="996" y="0"/>
                  </a:moveTo>
                  <a:cubicBezTo>
                    <a:pt x="953" y="0"/>
                    <a:pt x="911" y="3"/>
                    <a:pt x="868" y="9"/>
                  </a:cubicBezTo>
                  <a:cubicBezTo>
                    <a:pt x="334" y="109"/>
                    <a:pt x="1" y="576"/>
                    <a:pt x="101" y="1109"/>
                  </a:cubicBezTo>
                  <a:cubicBezTo>
                    <a:pt x="160" y="1554"/>
                    <a:pt x="562" y="1893"/>
                    <a:pt x="1002" y="1893"/>
                  </a:cubicBezTo>
                  <a:cubicBezTo>
                    <a:pt x="1057" y="1893"/>
                    <a:pt x="1113" y="1888"/>
                    <a:pt x="1168" y="1877"/>
                  </a:cubicBezTo>
                  <a:cubicBezTo>
                    <a:pt x="1669" y="1777"/>
                    <a:pt x="2036" y="1310"/>
                    <a:pt x="1936" y="809"/>
                  </a:cubicBezTo>
                  <a:cubicBezTo>
                    <a:pt x="1875" y="321"/>
                    <a:pt x="1451" y="0"/>
                    <a:pt x="99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9" name="Google Shape;4869;p82"/>
            <p:cNvSpPr/>
            <p:nvPr/>
          </p:nvSpPr>
          <p:spPr>
            <a:xfrm>
              <a:off x="4105600" y="2071675"/>
              <a:ext cx="35050" cy="33075"/>
            </a:xfrm>
            <a:custGeom>
              <a:avLst/>
              <a:gdLst/>
              <a:ahLst/>
              <a:cxnLst/>
              <a:rect l="l" t="t" r="r" b="b"/>
              <a:pathLst>
                <a:path w="1402" h="1323" extrusionOk="0">
                  <a:moveTo>
                    <a:pt x="715" y="0"/>
                  </a:moveTo>
                  <a:cubicBezTo>
                    <a:pt x="677" y="0"/>
                    <a:pt x="639" y="4"/>
                    <a:pt x="601" y="11"/>
                  </a:cubicBezTo>
                  <a:cubicBezTo>
                    <a:pt x="234" y="77"/>
                    <a:pt x="1" y="411"/>
                    <a:pt x="34" y="778"/>
                  </a:cubicBezTo>
                  <a:cubicBezTo>
                    <a:pt x="93" y="1103"/>
                    <a:pt x="387" y="1323"/>
                    <a:pt x="686" y="1323"/>
                  </a:cubicBezTo>
                  <a:cubicBezTo>
                    <a:pt x="724" y="1323"/>
                    <a:pt x="763" y="1319"/>
                    <a:pt x="801" y="1311"/>
                  </a:cubicBezTo>
                  <a:cubicBezTo>
                    <a:pt x="1168" y="1245"/>
                    <a:pt x="1402" y="911"/>
                    <a:pt x="1368" y="544"/>
                  </a:cubicBezTo>
                  <a:cubicBezTo>
                    <a:pt x="1309" y="245"/>
                    <a:pt x="1035" y="0"/>
                    <a:pt x="71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0" name="Google Shape;4870;p82"/>
            <p:cNvSpPr/>
            <p:nvPr/>
          </p:nvSpPr>
          <p:spPr>
            <a:xfrm>
              <a:off x="4035550" y="2054000"/>
              <a:ext cx="53400" cy="49225"/>
            </a:xfrm>
            <a:custGeom>
              <a:avLst/>
              <a:gdLst/>
              <a:ahLst/>
              <a:cxnLst/>
              <a:rect l="l" t="t" r="r" b="b"/>
              <a:pathLst>
                <a:path w="2136" h="1969" extrusionOk="0">
                  <a:moveTo>
                    <a:pt x="1087" y="1"/>
                  </a:moveTo>
                  <a:cubicBezTo>
                    <a:pt x="1026" y="1"/>
                    <a:pt x="964" y="6"/>
                    <a:pt x="901" y="17"/>
                  </a:cubicBezTo>
                  <a:cubicBezTo>
                    <a:pt x="368" y="84"/>
                    <a:pt x="1" y="617"/>
                    <a:pt x="101" y="1151"/>
                  </a:cubicBezTo>
                  <a:cubicBezTo>
                    <a:pt x="190" y="1626"/>
                    <a:pt x="595" y="1968"/>
                    <a:pt x="1059" y="1968"/>
                  </a:cubicBezTo>
                  <a:cubicBezTo>
                    <a:pt x="1117" y="1968"/>
                    <a:pt x="1176" y="1963"/>
                    <a:pt x="1235" y="1952"/>
                  </a:cubicBezTo>
                  <a:cubicBezTo>
                    <a:pt x="1769" y="1885"/>
                    <a:pt x="2135" y="1351"/>
                    <a:pt x="2069" y="818"/>
                  </a:cubicBezTo>
                  <a:cubicBezTo>
                    <a:pt x="1980" y="343"/>
                    <a:pt x="1575" y="1"/>
                    <a:pt x="108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1" name="Google Shape;4871;p82"/>
            <p:cNvSpPr/>
            <p:nvPr/>
          </p:nvSpPr>
          <p:spPr>
            <a:xfrm>
              <a:off x="4180650" y="2155925"/>
              <a:ext cx="41725" cy="38875"/>
            </a:xfrm>
            <a:custGeom>
              <a:avLst/>
              <a:gdLst/>
              <a:ahLst/>
              <a:cxnLst/>
              <a:rect l="l" t="t" r="r" b="b"/>
              <a:pathLst>
                <a:path w="1669" h="1555" extrusionOk="0">
                  <a:moveTo>
                    <a:pt x="847" y="0"/>
                  </a:moveTo>
                  <a:cubicBezTo>
                    <a:pt x="810" y="0"/>
                    <a:pt x="772" y="3"/>
                    <a:pt x="735" y="10"/>
                  </a:cubicBezTo>
                  <a:cubicBezTo>
                    <a:pt x="301" y="110"/>
                    <a:pt x="1" y="510"/>
                    <a:pt x="101" y="910"/>
                  </a:cubicBezTo>
                  <a:cubicBezTo>
                    <a:pt x="161" y="1299"/>
                    <a:pt x="489" y="1554"/>
                    <a:pt x="845" y="1554"/>
                  </a:cubicBezTo>
                  <a:cubicBezTo>
                    <a:pt x="886" y="1554"/>
                    <a:pt x="927" y="1551"/>
                    <a:pt x="968" y="1544"/>
                  </a:cubicBezTo>
                  <a:cubicBezTo>
                    <a:pt x="1402" y="1477"/>
                    <a:pt x="1669" y="1077"/>
                    <a:pt x="1602" y="643"/>
                  </a:cubicBezTo>
                  <a:cubicBezTo>
                    <a:pt x="1541" y="281"/>
                    <a:pt x="1207" y="0"/>
                    <a:pt x="8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2" name="Google Shape;4872;p82"/>
            <p:cNvSpPr/>
            <p:nvPr/>
          </p:nvSpPr>
          <p:spPr>
            <a:xfrm>
              <a:off x="4114775" y="2128375"/>
              <a:ext cx="40900" cy="37225"/>
            </a:xfrm>
            <a:custGeom>
              <a:avLst/>
              <a:gdLst/>
              <a:ahLst/>
              <a:cxnLst/>
              <a:rect l="l" t="t" r="r" b="b"/>
              <a:pathLst>
                <a:path w="1636" h="1489" extrusionOk="0">
                  <a:moveTo>
                    <a:pt x="824" y="1"/>
                  </a:moveTo>
                  <a:cubicBezTo>
                    <a:pt x="783" y="1"/>
                    <a:pt x="742" y="4"/>
                    <a:pt x="701" y="11"/>
                  </a:cubicBezTo>
                  <a:cubicBezTo>
                    <a:pt x="301" y="78"/>
                    <a:pt x="1" y="478"/>
                    <a:pt x="101" y="878"/>
                  </a:cubicBezTo>
                  <a:cubicBezTo>
                    <a:pt x="160" y="1237"/>
                    <a:pt x="462" y="1489"/>
                    <a:pt x="812" y="1489"/>
                  </a:cubicBezTo>
                  <a:cubicBezTo>
                    <a:pt x="852" y="1489"/>
                    <a:pt x="893" y="1485"/>
                    <a:pt x="935" y="1479"/>
                  </a:cubicBezTo>
                  <a:cubicBezTo>
                    <a:pt x="1335" y="1412"/>
                    <a:pt x="1635" y="1045"/>
                    <a:pt x="1568" y="645"/>
                  </a:cubicBezTo>
                  <a:cubicBezTo>
                    <a:pt x="1508" y="255"/>
                    <a:pt x="1180" y="1"/>
                    <a:pt x="82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3" name="Google Shape;4873;p82"/>
            <p:cNvSpPr/>
            <p:nvPr/>
          </p:nvSpPr>
          <p:spPr>
            <a:xfrm>
              <a:off x="4256550" y="2131900"/>
              <a:ext cx="32550" cy="30400"/>
            </a:xfrm>
            <a:custGeom>
              <a:avLst/>
              <a:gdLst/>
              <a:ahLst/>
              <a:cxnLst/>
              <a:rect l="l" t="t" r="r" b="b"/>
              <a:pathLst>
                <a:path w="1302" h="1216" extrusionOk="0">
                  <a:moveTo>
                    <a:pt x="598" y="0"/>
                  </a:moveTo>
                  <a:cubicBezTo>
                    <a:pt x="577" y="0"/>
                    <a:pt x="555" y="1"/>
                    <a:pt x="534" y="3"/>
                  </a:cubicBezTo>
                  <a:cubicBezTo>
                    <a:pt x="200" y="70"/>
                    <a:pt x="0" y="404"/>
                    <a:pt x="34" y="704"/>
                  </a:cubicBezTo>
                  <a:cubicBezTo>
                    <a:pt x="93" y="999"/>
                    <a:pt x="334" y="1215"/>
                    <a:pt x="620" y="1215"/>
                  </a:cubicBezTo>
                  <a:cubicBezTo>
                    <a:pt x="657" y="1215"/>
                    <a:pt x="696" y="1212"/>
                    <a:pt x="734" y="1204"/>
                  </a:cubicBezTo>
                  <a:cubicBezTo>
                    <a:pt x="1068" y="1171"/>
                    <a:pt x="1301" y="837"/>
                    <a:pt x="1234" y="504"/>
                  </a:cubicBezTo>
                  <a:cubicBezTo>
                    <a:pt x="1203" y="223"/>
                    <a:pt x="909" y="0"/>
                    <a:pt x="59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4" name="Google Shape;4874;p82"/>
            <p:cNvSpPr/>
            <p:nvPr/>
          </p:nvSpPr>
          <p:spPr>
            <a:xfrm>
              <a:off x="4127275" y="2199250"/>
              <a:ext cx="40075" cy="37225"/>
            </a:xfrm>
            <a:custGeom>
              <a:avLst/>
              <a:gdLst/>
              <a:ahLst/>
              <a:cxnLst/>
              <a:rect l="l" t="t" r="r" b="b"/>
              <a:pathLst>
                <a:path w="1603" h="1489" extrusionOk="0">
                  <a:moveTo>
                    <a:pt x="803" y="1"/>
                  </a:moveTo>
                  <a:cubicBezTo>
                    <a:pt x="429" y="1"/>
                    <a:pt x="127" y="253"/>
                    <a:pt x="68" y="612"/>
                  </a:cubicBezTo>
                  <a:cubicBezTo>
                    <a:pt x="1" y="1045"/>
                    <a:pt x="301" y="1412"/>
                    <a:pt x="701" y="1479"/>
                  </a:cubicBezTo>
                  <a:cubicBezTo>
                    <a:pt x="739" y="1485"/>
                    <a:pt x="777" y="1488"/>
                    <a:pt x="814" y="1488"/>
                  </a:cubicBezTo>
                  <a:cubicBezTo>
                    <a:pt x="1174" y="1488"/>
                    <a:pt x="1505" y="1208"/>
                    <a:pt x="1535" y="845"/>
                  </a:cubicBezTo>
                  <a:cubicBezTo>
                    <a:pt x="1602" y="445"/>
                    <a:pt x="1335" y="45"/>
                    <a:pt x="935" y="11"/>
                  </a:cubicBezTo>
                  <a:cubicBezTo>
                    <a:pt x="890" y="4"/>
                    <a:pt x="846" y="1"/>
                    <a:pt x="80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5" name="Google Shape;4875;p82"/>
            <p:cNvSpPr/>
            <p:nvPr/>
          </p:nvSpPr>
          <p:spPr>
            <a:xfrm>
              <a:off x="4079750" y="2163575"/>
              <a:ext cx="32550" cy="30425"/>
            </a:xfrm>
            <a:custGeom>
              <a:avLst/>
              <a:gdLst/>
              <a:ahLst/>
              <a:cxnLst/>
              <a:rect l="l" t="t" r="r" b="b"/>
              <a:pathLst>
                <a:path w="1302" h="1217" extrusionOk="0">
                  <a:moveTo>
                    <a:pt x="671" y="1"/>
                  </a:moveTo>
                  <a:cubicBezTo>
                    <a:pt x="364" y="1"/>
                    <a:pt x="98" y="225"/>
                    <a:pt x="67" y="538"/>
                  </a:cubicBezTo>
                  <a:cubicBezTo>
                    <a:pt x="1" y="871"/>
                    <a:pt x="234" y="1171"/>
                    <a:pt x="568" y="1205"/>
                  </a:cubicBezTo>
                  <a:cubicBezTo>
                    <a:pt x="606" y="1212"/>
                    <a:pt x="644" y="1216"/>
                    <a:pt x="682" y="1216"/>
                  </a:cubicBezTo>
                  <a:cubicBezTo>
                    <a:pt x="967" y="1216"/>
                    <a:pt x="1209" y="999"/>
                    <a:pt x="1268" y="704"/>
                  </a:cubicBezTo>
                  <a:cubicBezTo>
                    <a:pt x="1301" y="371"/>
                    <a:pt x="1068" y="71"/>
                    <a:pt x="734" y="4"/>
                  </a:cubicBezTo>
                  <a:cubicBezTo>
                    <a:pt x="713" y="2"/>
                    <a:pt x="692" y="1"/>
                    <a:pt x="67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6" name="Google Shape;4876;p82"/>
            <p:cNvSpPr/>
            <p:nvPr/>
          </p:nvSpPr>
          <p:spPr>
            <a:xfrm>
              <a:off x="4043900" y="2122500"/>
              <a:ext cx="32550" cy="30425"/>
            </a:xfrm>
            <a:custGeom>
              <a:avLst/>
              <a:gdLst/>
              <a:ahLst/>
              <a:cxnLst/>
              <a:rect l="l" t="t" r="r" b="b"/>
              <a:pathLst>
                <a:path w="1302" h="1217" extrusionOk="0">
                  <a:moveTo>
                    <a:pt x="648" y="1"/>
                  </a:moveTo>
                  <a:cubicBezTo>
                    <a:pt x="611" y="1"/>
                    <a:pt x="572" y="5"/>
                    <a:pt x="534" y="12"/>
                  </a:cubicBezTo>
                  <a:cubicBezTo>
                    <a:pt x="200" y="46"/>
                    <a:pt x="0" y="379"/>
                    <a:pt x="34" y="713"/>
                  </a:cubicBezTo>
                  <a:cubicBezTo>
                    <a:pt x="96" y="994"/>
                    <a:pt x="363" y="1216"/>
                    <a:pt x="670" y="1216"/>
                  </a:cubicBezTo>
                  <a:cubicBezTo>
                    <a:pt x="691" y="1216"/>
                    <a:pt x="713" y="1215"/>
                    <a:pt x="734" y="1213"/>
                  </a:cubicBezTo>
                  <a:cubicBezTo>
                    <a:pt x="1068" y="1146"/>
                    <a:pt x="1301" y="813"/>
                    <a:pt x="1234" y="513"/>
                  </a:cubicBezTo>
                  <a:cubicBezTo>
                    <a:pt x="1175" y="218"/>
                    <a:pt x="934" y="1"/>
                    <a:pt x="64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7" name="Google Shape;4877;p82"/>
            <p:cNvSpPr/>
            <p:nvPr/>
          </p:nvSpPr>
          <p:spPr>
            <a:xfrm>
              <a:off x="4211500" y="2208600"/>
              <a:ext cx="33400" cy="30425"/>
            </a:xfrm>
            <a:custGeom>
              <a:avLst/>
              <a:gdLst/>
              <a:ahLst/>
              <a:cxnLst/>
              <a:rect l="l" t="t" r="r" b="b"/>
              <a:pathLst>
                <a:path w="1336" h="1217" extrusionOk="0">
                  <a:moveTo>
                    <a:pt x="632" y="1"/>
                  </a:moveTo>
                  <a:cubicBezTo>
                    <a:pt x="611" y="1"/>
                    <a:pt x="589" y="2"/>
                    <a:pt x="568" y="4"/>
                  </a:cubicBezTo>
                  <a:cubicBezTo>
                    <a:pt x="234" y="71"/>
                    <a:pt x="1" y="404"/>
                    <a:pt x="68" y="705"/>
                  </a:cubicBezTo>
                  <a:cubicBezTo>
                    <a:pt x="127" y="1000"/>
                    <a:pt x="368" y="1216"/>
                    <a:pt x="654" y="1216"/>
                  </a:cubicBezTo>
                  <a:cubicBezTo>
                    <a:pt x="692" y="1216"/>
                    <a:pt x="730" y="1213"/>
                    <a:pt x="768" y="1205"/>
                  </a:cubicBezTo>
                  <a:cubicBezTo>
                    <a:pt x="1102" y="1172"/>
                    <a:pt x="1335" y="838"/>
                    <a:pt x="1269" y="504"/>
                  </a:cubicBezTo>
                  <a:cubicBezTo>
                    <a:pt x="1206" y="223"/>
                    <a:pt x="939" y="1"/>
                    <a:pt x="63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8" name="Google Shape;4878;p82"/>
            <p:cNvSpPr/>
            <p:nvPr/>
          </p:nvSpPr>
          <p:spPr>
            <a:xfrm>
              <a:off x="4184825" y="2096675"/>
              <a:ext cx="35875" cy="33100"/>
            </a:xfrm>
            <a:custGeom>
              <a:avLst/>
              <a:gdLst/>
              <a:ahLst/>
              <a:cxnLst/>
              <a:rect l="l" t="t" r="r" b="b"/>
              <a:pathLst>
                <a:path w="1435" h="1324" extrusionOk="0">
                  <a:moveTo>
                    <a:pt x="714" y="1"/>
                  </a:moveTo>
                  <a:cubicBezTo>
                    <a:pt x="677" y="1"/>
                    <a:pt x="639" y="4"/>
                    <a:pt x="601" y="11"/>
                  </a:cubicBezTo>
                  <a:cubicBezTo>
                    <a:pt x="267" y="78"/>
                    <a:pt x="1" y="412"/>
                    <a:pt x="67" y="778"/>
                  </a:cubicBezTo>
                  <a:cubicBezTo>
                    <a:pt x="126" y="1103"/>
                    <a:pt x="394" y="1324"/>
                    <a:pt x="710" y="1324"/>
                  </a:cubicBezTo>
                  <a:cubicBezTo>
                    <a:pt x="751" y="1324"/>
                    <a:pt x="792" y="1320"/>
                    <a:pt x="834" y="1312"/>
                  </a:cubicBezTo>
                  <a:cubicBezTo>
                    <a:pt x="1201" y="1245"/>
                    <a:pt x="1435" y="912"/>
                    <a:pt x="1368" y="545"/>
                  </a:cubicBezTo>
                  <a:cubicBezTo>
                    <a:pt x="1308" y="246"/>
                    <a:pt x="1035" y="1"/>
                    <a:pt x="71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9" name="Google Shape;4879;p82"/>
            <p:cNvSpPr/>
            <p:nvPr/>
          </p:nvSpPr>
          <p:spPr>
            <a:xfrm>
              <a:off x="4211500" y="2024325"/>
              <a:ext cx="40900" cy="39350"/>
            </a:xfrm>
            <a:custGeom>
              <a:avLst/>
              <a:gdLst/>
              <a:ahLst/>
              <a:cxnLst/>
              <a:rect l="l" t="t" r="r" b="b"/>
              <a:pathLst>
                <a:path w="1636" h="1574" extrusionOk="0">
                  <a:moveTo>
                    <a:pt x="800" y="1"/>
                  </a:moveTo>
                  <a:cubicBezTo>
                    <a:pt x="779" y="1"/>
                    <a:pt x="757" y="1"/>
                    <a:pt x="735" y="3"/>
                  </a:cubicBezTo>
                  <a:cubicBezTo>
                    <a:pt x="335" y="70"/>
                    <a:pt x="1" y="437"/>
                    <a:pt x="34" y="870"/>
                  </a:cubicBezTo>
                  <a:cubicBezTo>
                    <a:pt x="98" y="1252"/>
                    <a:pt x="435" y="1573"/>
                    <a:pt x="842" y="1573"/>
                  </a:cubicBezTo>
                  <a:cubicBezTo>
                    <a:pt x="862" y="1573"/>
                    <a:pt x="882" y="1572"/>
                    <a:pt x="902" y="1571"/>
                  </a:cubicBezTo>
                  <a:cubicBezTo>
                    <a:pt x="1302" y="1504"/>
                    <a:pt x="1635" y="1137"/>
                    <a:pt x="1602" y="704"/>
                  </a:cubicBezTo>
                  <a:cubicBezTo>
                    <a:pt x="1539" y="292"/>
                    <a:pt x="1205" y="1"/>
                    <a:pt x="8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0" name="Google Shape;4880;p82"/>
            <p:cNvSpPr/>
            <p:nvPr/>
          </p:nvSpPr>
          <p:spPr>
            <a:xfrm>
              <a:off x="4162300" y="2049325"/>
              <a:ext cx="32550" cy="30200"/>
            </a:xfrm>
            <a:custGeom>
              <a:avLst/>
              <a:gdLst/>
              <a:ahLst/>
              <a:cxnLst/>
              <a:rect l="l" t="t" r="r" b="b"/>
              <a:pathLst>
                <a:path w="1302" h="1208" extrusionOk="0">
                  <a:moveTo>
                    <a:pt x="665" y="1"/>
                  </a:moveTo>
                  <a:cubicBezTo>
                    <a:pt x="644" y="1"/>
                    <a:pt x="623" y="2"/>
                    <a:pt x="601" y="4"/>
                  </a:cubicBezTo>
                  <a:cubicBezTo>
                    <a:pt x="268" y="37"/>
                    <a:pt x="1" y="337"/>
                    <a:pt x="34" y="671"/>
                  </a:cubicBezTo>
                  <a:cubicBezTo>
                    <a:pt x="65" y="983"/>
                    <a:pt x="331" y="1208"/>
                    <a:pt x="638" y="1208"/>
                  </a:cubicBezTo>
                  <a:cubicBezTo>
                    <a:pt x="659" y="1208"/>
                    <a:pt x="680" y="1207"/>
                    <a:pt x="701" y="1205"/>
                  </a:cubicBezTo>
                  <a:cubicBezTo>
                    <a:pt x="1035" y="1171"/>
                    <a:pt x="1302" y="871"/>
                    <a:pt x="1268" y="538"/>
                  </a:cubicBezTo>
                  <a:cubicBezTo>
                    <a:pt x="1237" y="225"/>
                    <a:pt x="972" y="1"/>
                    <a:pt x="6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1" name="Google Shape;4881;p82"/>
            <p:cNvSpPr/>
            <p:nvPr/>
          </p:nvSpPr>
          <p:spPr>
            <a:xfrm>
              <a:off x="4259050" y="2082700"/>
              <a:ext cx="35050" cy="33525"/>
            </a:xfrm>
            <a:custGeom>
              <a:avLst/>
              <a:gdLst/>
              <a:ahLst/>
              <a:cxnLst/>
              <a:rect l="l" t="t" r="r" b="b"/>
              <a:pathLst>
                <a:path w="1402" h="1341" extrusionOk="0">
                  <a:moveTo>
                    <a:pt x="696" y="0"/>
                  </a:moveTo>
                  <a:cubicBezTo>
                    <a:pt x="675" y="0"/>
                    <a:pt x="655" y="1"/>
                    <a:pt x="634" y="3"/>
                  </a:cubicBezTo>
                  <a:cubicBezTo>
                    <a:pt x="267" y="37"/>
                    <a:pt x="0" y="370"/>
                    <a:pt x="34" y="737"/>
                  </a:cubicBezTo>
                  <a:cubicBezTo>
                    <a:pt x="65" y="1083"/>
                    <a:pt x="364" y="1340"/>
                    <a:pt x="706" y="1340"/>
                  </a:cubicBezTo>
                  <a:cubicBezTo>
                    <a:pt x="726" y="1340"/>
                    <a:pt x="747" y="1339"/>
                    <a:pt x="768" y="1337"/>
                  </a:cubicBezTo>
                  <a:cubicBezTo>
                    <a:pt x="1134" y="1271"/>
                    <a:pt x="1401" y="971"/>
                    <a:pt x="1368" y="604"/>
                  </a:cubicBezTo>
                  <a:cubicBezTo>
                    <a:pt x="1305" y="257"/>
                    <a:pt x="1034" y="0"/>
                    <a:pt x="69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2" name="Google Shape;4882;p82"/>
            <p:cNvSpPr/>
            <p:nvPr/>
          </p:nvSpPr>
          <p:spPr>
            <a:xfrm>
              <a:off x="4033875" y="2474100"/>
              <a:ext cx="283575" cy="234150"/>
            </a:xfrm>
            <a:custGeom>
              <a:avLst/>
              <a:gdLst/>
              <a:ahLst/>
              <a:cxnLst/>
              <a:rect l="l" t="t" r="r" b="b"/>
              <a:pathLst>
                <a:path w="11343" h="9366" extrusionOk="0">
                  <a:moveTo>
                    <a:pt x="5672" y="0"/>
                  </a:moveTo>
                  <a:cubicBezTo>
                    <a:pt x="4779" y="0"/>
                    <a:pt x="3887" y="442"/>
                    <a:pt x="3370" y="1326"/>
                  </a:cubicBezTo>
                  <a:lnTo>
                    <a:pt x="1035" y="5396"/>
                  </a:lnTo>
                  <a:cubicBezTo>
                    <a:pt x="1" y="7163"/>
                    <a:pt x="1268" y="9365"/>
                    <a:pt x="3337" y="9365"/>
                  </a:cubicBezTo>
                  <a:lnTo>
                    <a:pt x="8040" y="9365"/>
                  </a:lnTo>
                  <a:cubicBezTo>
                    <a:pt x="10075" y="9365"/>
                    <a:pt x="11342" y="7163"/>
                    <a:pt x="10342" y="5396"/>
                  </a:cubicBezTo>
                  <a:lnTo>
                    <a:pt x="7973" y="1326"/>
                  </a:lnTo>
                  <a:cubicBezTo>
                    <a:pt x="7456" y="442"/>
                    <a:pt x="6564" y="0"/>
                    <a:pt x="56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3" name="Google Shape;4883;p82"/>
            <p:cNvSpPr/>
            <p:nvPr/>
          </p:nvSpPr>
          <p:spPr>
            <a:xfrm>
              <a:off x="4092250" y="2526200"/>
              <a:ext cx="166825" cy="149850"/>
            </a:xfrm>
            <a:custGeom>
              <a:avLst/>
              <a:gdLst/>
              <a:ahLst/>
              <a:cxnLst/>
              <a:rect l="l" t="t" r="r" b="b"/>
              <a:pathLst>
                <a:path w="6673" h="5994" extrusionOk="0">
                  <a:moveTo>
                    <a:pt x="3303" y="2945"/>
                  </a:moveTo>
                  <a:cubicBezTo>
                    <a:pt x="3537" y="2945"/>
                    <a:pt x="3737" y="3145"/>
                    <a:pt x="3737" y="3378"/>
                  </a:cubicBezTo>
                  <a:cubicBezTo>
                    <a:pt x="3704" y="3612"/>
                    <a:pt x="3537" y="3812"/>
                    <a:pt x="3270" y="3812"/>
                  </a:cubicBezTo>
                  <a:cubicBezTo>
                    <a:pt x="3036" y="3779"/>
                    <a:pt x="2870" y="3612"/>
                    <a:pt x="2870" y="3345"/>
                  </a:cubicBezTo>
                  <a:cubicBezTo>
                    <a:pt x="2870" y="3111"/>
                    <a:pt x="3070" y="2945"/>
                    <a:pt x="3303" y="2945"/>
                  </a:cubicBezTo>
                  <a:close/>
                  <a:moveTo>
                    <a:pt x="2625" y="1"/>
                  </a:moveTo>
                  <a:cubicBezTo>
                    <a:pt x="2606" y="1"/>
                    <a:pt x="2587" y="3"/>
                    <a:pt x="2569" y="9"/>
                  </a:cubicBezTo>
                  <a:cubicBezTo>
                    <a:pt x="2569" y="9"/>
                    <a:pt x="2536" y="43"/>
                    <a:pt x="2469" y="43"/>
                  </a:cubicBezTo>
                  <a:cubicBezTo>
                    <a:pt x="2403" y="76"/>
                    <a:pt x="2303" y="109"/>
                    <a:pt x="2202" y="176"/>
                  </a:cubicBezTo>
                  <a:cubicBezTo>
                    <a:pt x="2069" y="243"/>
                    <a:pt x="1936" y="343"/>
                    <a:pt x="1836" y="476"/>
                  </a:cubicBezTo>
                  <a:cubicBezTo>
                    <a:pt x="1702" y="643"/>
                    <a:pt x="1602" y="810"/>
                    <a:pt x="1502" y="1010"/>
                  </a:cubicBezTo>
                  <a:cubicBezTo>
                    <a:pt x="1502" y="1077"/>
                    <a:pt x="1469" y="1143"/>
                    <a:pt x="1469" y="1177"/>
                  </a:cubicBezTo>
                  <a:cubicBezTo>
                    <a:pt x="1435" y="1243"/>
                    <a:pt x="1435" y="1310"/>
                    <a:pt x="1402" y="1377"/>
                  </a:cubicBezTo>
                  <a:cubicBezTo>
                    <a:pt x="1402" y="1444"/>
                    <a:pt x="1402" y="1510"/>
                    <a:pt x="1402" y="1544"/>
                  </a:cubicBezTo>
                  <a:lnTo>
                    <a:pt x="1402" y="1577"/>
                  </a:lnTo>
                  <a:lnTo>
                    <a:pt x="1402" y="1610"/>
                  </a:lnTo>
                  <a:lnTo>
                    <a:pt x="1402" y="1644"/>
                  </a:lnTo>
                  <a:cubicBezTo>
                    <a:pt x="1402" y="1677"/>
                    <a:pt x="1402" y="1710"/>
                    <a:pt x="1402" y="1744"/>
                  </a:cubicBezTo>
                  <a:cubicBezTo>
                    <a:pt x="1402" y="1944"/>
                    <a:pt x="1469" y="2144"/>
                    <a:pt x="1535" y="2344"/>
                  </a:cubicBezTo>
                  <a:lnTo>
                    <a:pt x="1469" y="2344"/>
                  </a:lnTo>
                  <a:cubicBezTo>
                    <a:pt x="1402" y="2378"/>
                    <a:pt x="1335" y="2378"/>
                    <a:pt x="1268" y="2411"/>
                  </a:cubicBezTo>
                  <a:cubicBezTo>
                    <a:pt x="1202" y="2411"/>
                    <a:pt x="1135" y="2444"/>
                    <a:pt x="1068" y="2478"/>
                  </a:cubicBezTo>
                  <a:cubicBezTo>
                    <a:pt x="1002" y="2511"/>
                    <a:pt x="935" y="2544"/>
                    <a:pt x="868" y="2578"/>
                  </a:cubicBezTo>
                  <a:cubicBezTo>
                    <a:pt x="868" y="2578"/>
                    <a:pt x="835" y="2578"/>
                    <a:pt x="801" y="2611"/>
                  </a:cubicBezTo>
                  <a:lnTo>
                    <a:pt x="768" y="2644"/>
                  </a:lnTo>
                  <a:lnTo>
                    <a:pt x="735" y="2644"/>
                  </a:lnTo>
                  <a:lnTo>
                    <a:pt x="735" y="2678"/>
                  </a:lnTo>
                  <a:cubicBezTo>
                    <a:pt x="668" y="2711"/>
                    <a:pt x="635" y="2744"/>
                    <a:pt x="568" y="2778"/>
                  </a:cubicBezTo>
                  <a:cubicBezTo>
                    <a:pt x="468" y="2878"/>
                    <a:pt x="401" y="2945"/>
                    <a:pt x="334" y="3045"/>
                  </a:cubicBezTo>
                  <a:cubicBezTo>
                    <a:pt x="201" y="3245"/>
                    <a:pt x="101" y="3412"/>
                    <a:pt x="68" y="3612"/>
                  </a:cubicBezTo>
                  <a:cubicBezTo>
                    <a:pt x="1" y="3779"/>
                    <a:pt x="1" y="3945"/>
                    <a:pt x="1" y="4079"/>
                  </a:cubicBezTo>
                  <a:cubicBezTo>
                    <a:pt x="1" y="4145"/>
                    <a:pt x="1" y="4179"/>
                    <a:pt x="1" y="4246"/>
                  </a:cubicBezTo>
                  <a:cubicBezTo>
                    <a:pt x="1" y="4279"/>
                    <a:pt x="1" y="4346"/>
                    <a:pt x="34" y="4379"/>
                  </a:cubicBezTo>
                  <a:cubicBezTo>
                    <a:pt x="34" y="4412"/>
                    <a:pt x="34" y="4446"/>
                    <a:pt x="34" y="4446"/>
                  </a:cubicBezTo>
                  <a:cubicBezTo>
                    <a:pt x="63" y="4532"/>
                    <a:pt x="142" y="4619"/>
                    <a:pt x="228" y="4619"/>
                  </a:cubicBezTo>
                  <a:cubicBezTo>
                    <a:pt x="241" y="4619"/>
                    <a:pt x="254" y="4617"/>
                    <a:pt x="268" y="4612"/>
                  </a:cubicBezTo>
                  <a:cubicBezTo>
                    <a:pt x="401" y="4612"/>
                    <a:pt x="468" y="4512"/>
                    <a:pt x="468" y="4412"/>
                  </a:cubicBezTo>
                  <a:cubicBezTo>
                    <a:pt x="468" y="4412"/>
                    <a:pt x="468" y="4379"/>
                    <a:pt x="468" y="4312"/>
                  </a:cubicBezTo>
                  <a:cubicBezTo>
                    <a:pt x="468" y="4279"/>
                    <a:pt x="468" y="4246"/>
                    <a:pt x="468" y="4212"/>
                  </a:cubicBezTo>
                  <a:cubicBezTo>
                    <a:pt x="468" y="4179"/>
                    <a:pt x="468" y="4145"/>
                    <a:pt x="501" y="4112"/>
                  </a:cubicBezTo>
                  <a:cubicBezTo>
                    <a:pt x="501" y="4012"/>
                    <a:pt x="535" y="3879"/>
                    <a:pt x="568" y="3779"/>
                  </a:cubicBezTo>
                  <a:cubicBezTo>
                    <a:pt x="635" y="3645"/>
                    <a:pt x="701" y="3545"/>
                    <a:pt x="801" y="3412"/>
                  </a:cubicBezTo>
                  <a:cubicBezTo>
                    <a:pt x="868" y="3378"/>
                    <a:pt x="902" y="3312"/>
                    <a:pt x="968" y="3278"/>
                  </a:cubicBezTo>
                  <a:cubicBezTo>
                    <a:pt x="1002" y="3245"/>
                    <a:pt x="1035" y="3211"/>
                    <a:pt x="1068" y="3211"/>
                  </a:cubicBezTo>
                  <a:cubicBezTo>
                    <a:pt x="1135" y="3178"/>
                    <a:pt x="1168" y="3145"/>
                    <a:pt x="1202" y="3145"/>
                  </a:cubicBezTo>
                  <a:cubicBezTo>
                    <a:pt x="1235" y="3111"/>
                    <a:pt x="1268" y="3111"/>
                    <a:pt x="1302" y="3111"/>
                  </a:cubicBezTo>
                  <a:cubicBezTo>
                    <a:pt x="1369" y="3078"/>
                    <a:pt x="1402" y="3078"/>
                    <a:pt x="1435" y="3078"/>
                  </a:cubicBezTo>
                  <a:cubicBezTo>
                    <a:pt x="1469" y="3045"/>
                    <a:pt x="1535" y="3045"/>
                    <a:pt x="1569" y="3045"/>
                  </a:cubicBezTo>
                  <a:lnTo>
                    <a:pt x="1702" y="3045"/>
                  </a:lnTo>
                  <a:cubicBezTo>
                    <a:pt x="1902" y="3045"/>
                    <a:pt x="2069" y="3111"/>
                    <a:pt x="2236" y="3178"/>
                  </a:cubicBezTo>
                  <a:cubicBezTo>
                    <a:pt x="2403" y="3278"/>
                    <a:pt x="2536" y="3412"/>
                    <a:pt x="2669" y="3578"/>
                  </a:cubicBezTo>
                  <a:cubicBezTo>
                    <a:pt x="2669" y="3578"/>
                    <a:pt x="2736" y="3678"/>
                    <a:pt x="2736" y="3712"/>
                  </a:cubicBezTo>
                  <a:cubicBezTo>
                    <a:pt x="2736" y="3712"/>
                    <a:pt x="2736" y="3745"/>
                    <a:pt x="2770" y="3745"/>
                  </a:cubicBezTo>
                  <a:cubicBezTo>
                    <a:pt x="2770" y="3779"/>
                    <a:pt x="2770" y="3812"/>
                    <a:pt x="2770" y="3812"/>
                  </a:cubicBezTo>
                  <a:cubicBezTo>
                    <a:pt x="2803" y="3912"/>
                    <a:pt x="2836" y="4012"/>
                    <a:pt x="2836" y="4112"/>
                  </a:cubicBezTo>
                  <a:cubicBezTo>
                    <a:pt x="2836" y="4279"/>
                    <a:pt x="2836" y="4479"/>
                    <a:pt x="2736" y="4646"/>
                  </a:cubicBezTo>
                  <a:cubicBezTo>
                    <a:pt x="2669" y="4813"/>
                    <a:pt x="2569" y="4946"/>
                    <a:pt x="2436" y="5079"/>
                  </a:cubicBezTo>
                  <a:lnTo>
                    <a:pt x="2403" y="5113"/>
                  </a:lnTo>
                  <a:lnTo>
                    <a:pt x="2369" y="5113"/>
                  </a:lnTo>
                  <a:lnTo>
                    <a:pt x="2369" y="5146"/>
                  </a:lnTo>
                  <a:lnTo>
                    <a:pt x="2336" y="5146"/>
                  </a:lnTo>
                  <a:cubicBezTo>
                    <a:pt x="2303" y="5180"/>
                    <a:pt x="2269" y="5213"/>
                    <a:pt x="2236" y="5213"/>
                  </a:cubicBezTo>
                  <a:cubicBezTo>
                    <a:pt x="2202" y="5246"/>
                    <a:pt x="2169" y="5246"/>
                    <a:pt x="2136" y="5280"/>
                  </a:cubicBezTo>
                  <a:cubicBezTo>
                    <a:pt x="2102" y="5280"/>
                    <a:pt x="2069" y="5313"/>
                    <a:pt x="2036" y="5313"/>
                  </a:cubicBezTo>
                  <a:cubicBezTo>
                    <a:pt x="1869" y="5346"/>
                    <a:pt x="1735" y="5380"/>
                    <a:pt x="1602" y="5380"/>
                  </a:cubicBezTo>
                  <a:cubicBezTo>
                    <a:pt x="1502" y="5380"/>
                    <a:pt x="1369" y="5346"/>
                    <a:pt x="1268" y="5313"/>
                  </a:cubicBezTo>
                  <a:cubicBezTo>
                    <a:pt x="1202" y="5313"/>
                    <a:pt x="1135" y="5280"/>
                    <a:pt x="1068" y="5246"/>
                  </a:cubicBezTo>
                  <a:cubicBezTo>
                    <a:pt x="1035" y="5246"/>
                    <a:pt x="1002" y="5213"/>
                    <a:pt x="1002" y="5213"/>
                  </a:cubicBezTo>
                  <a:cubicBezTo>
                    <a:pt x="965" y="5201"/>
                    <a:pt x="928" y="5193"/>
                    <a:pt x="893" y="5193"/>
                  </a:cubicBezTo>
                  <a:cubicBezTo>
                    <a:pt x="833" y="5193"/>
                    <a:pt x="777" y="5216"/>
                    <a:pt x="735" y="5280"/>
                  </a:cubicBezTo>
                  <a:cubicBezTo>
                    <a:pt x="635" y="5380"/>
                    <a:pt x="668" y="5513"/>
                    <a:pt x="768" y="5580"/>
                  </a:cubicBezTo>
                  <a:cubicBezTo>
                    <a:pt x="768" y="5580"/>
                    <a:pt x="801" y="5613"/>
                    <a:pt x="835" y="5647"/>
                  </a:cubicBezTo>
                  <a:cubicBezTo>
                    <a:pt x="902" y="5680"/>
                    <a:pt x="1002" y="5747"/>
                    <a:pt x="1102" y="5780"/>
                  </a:cubicBezTo>
                  <a:cubicBezTo>
                    <a:pt x="1235" y="5847"/>
                    <a:pt x="1369" y="5913"/>
                    <a:pt x="1569" y="5913"/>
                  </a:cubicBezTo>
                  <a:cubicBezTo>
                    <a:pt x="1652" y="5930"/>
                    <a:pt x="1752" y="5938"/>
                    <a:pt x="1856" y="5938"/>
                  </a:cubicBezTo>
                  <a:cubicBezTo>
                    <a:pt x="1961" y="5938"/>
                    <a:pt x="2069" y="5930"/>
                    <a:pt x="2169" y="5913"/>
                  </a:cubicBezTo>
                  <a:cubicBezTo>
                    <a:pt x="2236" y="5880"/>
                    <a:pt x="2303" y="5880"/>
                    <a:pt x="2336" y="5847"/>
                  </a:cubicBezTo>
                  <a:cubicBezTo>
                    <a:pt x="2403" y="5847"/>
                    <a:pt x="2469" y="5813"/>
                    <a:pt x="2536" y="5780"/>
                  </a:cubicBezTo>
                  <a:cubicBezTo>
                    <a:pt x="2603" y="5747"/>
                    <a:pt x="2636" y="5713"/>
                    <a:pt x="2669" y="5713"/>
                  </a:cubicBezTo>
                  <a:lnTo>
                    <a:pt x="2703" y="5713"/>
                  </a:lnTo>
                  <a:lnTo>
                    <a:pt x="2703" y="5680"/>
                  </a:lnTo>
                  <a:lnTo>
                    <a:pt x="2736" y="5680"/>
                  </a:lnTo>
                  <a:lnTo>
                    <a:pt x="2770" y="5647"/>
                  </a:lnTo>
                  <a:cubicBezTo>
                    <a:pt x="2803" y="5613"/>
                    <a:pt x="2836" y="5613"/>
                    <a:pt x="2870" y="5580"/>
                  </a:cubicBezTo>
                  <a:cubicBezTo>
                    <a:pt x="3036" y="5446"/>
                    <a:pt x="3203" y="5280"/>
                    <a:pt x="3303" y="5079"/>
                  </a:cubicBezTo>
                  <a:cubicBezTo>
                    <a:pt x="3337" y="5113"/>
                    <a:pt x="3370" y="5180"/>
                    <a:pt x="3403" y="5213"/>
                  </a:cubicBezTo>
                  <a:cubicBezTo>
                    <a:pt x="3437" y="5280"/>
                    <a:pt x="3470" y="5346"/>
                    <a:pt x="3537" y="5380"/>
                  </a:cubicBezTo>
                  <a:lnTo>
                    <a:pt x="3570" y="5446"/>
                  </a:lnTo>
                  <a:lnTo>
                    <a:pt x="3603" y="5480"/>
                  </a:lnTo>
                  <a:lnTo>
                    <a:pt x="3637" y="5480"/>
                  </a:lnTo>
                  <a:lnTo>
                    <a:pt x="3637" y="5513"/>
                  </a:lnTo>
                  <a:cubicBezTo>
                    <a:pt x="3704" y="5580"/>
                    <a:pt x="3737" y="5613"/>
                    <a:pt x="3804" y="5647"/>
                  </a:cubicBezTo>
                  <a:cubicBezTo>
                    <a:pt x="3904" y="5713"/>
                    <a:pt x="4004" y="5780"/>
                    <a:pt x="4104" y="5813"/>
                  </a:cubicBezTo>
                  <a:cubicBezTo>
                    <a:pt x="4304" y="5913"/>
                    <a:pt x="4537" y="5980"/>
                    <a:pt x="4704" y="5980"/>
                  </a:cubicBezTo>
                  <a:cubicBezTo>
                    <a:pt x="4763" y="5990"/>
                    <a:pt x="4816" y="5994"/>
                    <a:pt x="4865" y="5994"/>
                  </a:cubicBezTo>
                  <a:cubicBezTo>
                    <a:pt x="4983" y="5994"/>
                    <a:pt x="5077" y="5970"/>
                    <a:pt x="5171" y="5947"/>
                  </a:cubicBezTo>
                  <a:cubicBezTo>
                    <a:pt x="5238" y="5947"/>
                    <a:pt x="5305" y="5913"/>
                    <a:pt x="5338" y="5913"/>
                  </a:cubicBezTo>
                  <a:cubicBezTo>
                    <a:pt x="5405" y="5880"/>
                    <a:pt x="5438" y="5880"/>
                    <a:pt x="5471" y="5847"/>
                  </a:cubicBezTo>
                  <a:cubicBezTo>
                    <a:pt x="5538" y="5847"/>
                    <a:pt x="5538" y="5813"/>
                    <a:pt x="5538" y="5813"/>
                  </a:cubicBezTo>
                  <a:cubicBezTo>
                    <a:pt x="5638" y="5780"/>
                    <a:pt x="5705" y="5680"/>
                    <a:pt x="5672" y="5580"/>
                  </a:cubicBezTo>
                  <a:cubicBezTo>
                    <a:pt x="5644" y="5469"/>
                    <a:pt x="5571" y="5405"/>
                    <a:pt x="5470" y="5405"/>
                  </a:cubicBezTo>
                  <a:cubicBezTo>
                    <a:pt x="5450" y="5405"/>
                    <a:pt x="5428" y="5407"/>
                    <a:pt x="5405" y="5413"/>
                  </a:cubicBezTo>
                  <a:cubicBezTo>
                    <a:pt x="5405" y="5413"/>
                    <a:pt x="5371" y="5413"/>
                    <a:pt x="5305" y="5446"/>
                  </a:cubicBezTo>
                  <a:lnTo>
                    <a:pt x="5238" y="5446"/>
                  </a:lnTo>
                  <a:cubicBezTo>
                    <a:pt x="5205" y="5446"/>
                    <a:pt x="5138" y="5446"/>
                    <a:pt x="5105" y="5480"/>
                  </a:cubicBezTo>
                  <a:cubicBezTo>
                    <a:pt x="5004" y="5480"/>
                    <a:pt x="4904" y="5480"/>
                    <a:pt x="4771" y="5446"/>
                  </a:cubicBezTo>
                  <a:cubicBezTo>
                    <a:pt x="4638" y="5413"/>
                    <a:pt x="4504" y="5380"/>
                    <a:pt x="4371" y="5280"/>
                  </a:cubicBezTo>
                  <a:cubicBezTo>
                    <a:pt x="4337" y="5246"/>
                    <a:pt x="4271" y="5213"/>
                    <a:pt x="4204" y="5146"/>
                  </a:cubicBezTo>
                  <a:cubicBezTo>
                    <a:pt x="4171" y="5113"/>
                    <a:pt x="4137" y="5079"/>
                    <a:pt x="4104" y="5079"/>
                  </a:cubicBezTo>
                  <a:cubicBezTo>
                    <a:pt x="4070" y="5013"/>
                    <a:pt x="4037" y="4979"/>
                    <a:pt x="4004" y="4946"/>
                  </a:cubicBezTo>
                  <a:cubicBezTo>
                    <a:pt x="4004" y="4913"/>
                    <a:pt x="3970" y="4879"/>
                    <a:pt x="3970" y="4846"/>
                  </a:cubicBezTo>
                  <a:cubicBezTo>
                    <a:pt x="3937" y="4813"/>
                    <a:pt x="3904" y="4779"/>
                    <a:pt x="3904" y="4746"/>
                  </a:cubicBezTo>
                  <a:cubicBezTo>
                    <a:pt x="3870" y="4713"/>
                    <a:pt x="3870" y="4646"/>
                    <a:pt x="3870" y="4612"/>
                  </a:cubicBezTo>
                  <a:cubicBezTo>
                    <a:pt x="3837" y="4579"/>
                    <a:pt x="3837" y="4579"/>
                    <a:pt x="3837" y="4546"/>
                  </a:cubicBezTo>
                  <a:lnTo>
                    <a:pt x="3837" y="4479"/>
                  </a:lnTo>
                  <a:cubicBezTo>
                    <a:pt x="3770" y="4312"/>
                    <a:pt x="3804" y="4112"/>
                    <a:pt x="3837" y="3945"/>
                  </a:cubicBezTo>
                  <a:cubicBezTo>
                    <a:pt x="3904" y="3745"/>
                    <a:pt x="4004" y="3578"/>
                    <a:pt x="4137" y="3445"/>
                  </a:cubicBezTo>
                  <a:cubicBezTo>
                    <a:pt x="4171" y="3445"/>
                    <a:pt x="4237" y="3345"/>
                    <a:pt x="4271" y="3345"/>
                  </a:cubicBezTo>
                  <a:cubicBezTo>
                    <a:pt x="4271" y="3345"/>
                    <a:pt x="4304" y="3312"/>
                    <a:pt x="4304" y="3312"/>
                  </a:cubicBezTo>
                  <a:cubicBezTo>
                    <a:pt x="4337" y="3312"/>
                    <a:pt x="4337" y="3278"/>
                    <a:pt x="4371" y="3278"/>
                  </a:cubicBezTo>
                  <a:cubicBezTo>
                    <a:pt x="4437" y="3211"/>
                    <a:pt x="4537" y="3178"/>
                    <a:pt x="4638" y="3178"/>
                  </a:cubicBezTo>
                  <a:cubicBezTo>
                    <a:pt x="4735" y="3139"/>
                    <a:pt x="4844" y="3123"/>
                    <a:pt x="4952" y="3123"/>
                  </a:cubicBezTo>
                  <a:cubicBezTo>
                    <a:pt x="5027" y="3123"/>
                    <a:pt x="5102" y="3131"/>
                    <a:pt x="5171" y="3145"/>
                  </a:cubicBezTo>
                  <a:cubicBezTo>
                    <a:pt x="5371" y="3178"/>
                    <a:pt x="5538" y="3245"/>
                    <a:pt x="5672" y="3345"/>
                  </a:cubicBezTo>
                  <a:lnTo>
                    <a:pt x="5705" y="3378"/>
                  </a:lnTo>
                  <a:lnTo>
                    <a:pt x="5738" y="3412"/>
                  </a:lnTo>
                  <a:cubicBezTo>
                    <a:pt x="5805" y="3478"/>
                    <a:pt x="5838" y="3512"/>
                    <a:pt x="5838" y="3512"/>
                  </a:cubicBezTo>
                  <a:cubicBezTo>
                    <a:pt x="5872" y="3545"/>
                    <a:pt x="5905" y="3578"/>
                    <a:pt x="5905" y="3612"/>
                  </a:cubicBezTo>
                  <a:cubicBezTo>
                    <a:pt x="5938" y="3645"/>
                    <a:pt x="5972" y="3678"/>
                    <a:pt x="5972" y="3712"/>
                  </a:cubicBezTo>
                  <a:cubicBezTo>
                    <a:pt x="6072" y="3845"/>
                    <a:pt x="6105" y="3979"/>
                    <a:pt x="6139" y="4112"/>
                  </a:cubicBezTo>
                  <a:cubicBezTo>
                    <a:pt x="6139" y="4212"/>
                    <a:pt x="6172" y="4346"/>
                    <a:pt x="6139" y="4446"/>
                  </a:cubicBezTo>
                  <a:cubicBezTo>
                    <a:pt x="6139" y="4512"/>
                    <a:pt x="6139" y="4612"/>
                    <a:pt x="6105" y="4646"/>
                  </a:cubicBezTo>
                  <a:cubicBezTo>
                    <a:pt x="6105" y="4713"/>
                    <a:pt x="6105" y="4713"/>
                    <a:pt x="6105" y="4713"/>
                  </a:cubicBezTo>
                  <a:lnTo>
                    <a:pt x="6105" y="4746"/>
                  </a:lnTo>
                  <a:cubicBezTo>
                    <a:pt x="6072" y="4846"/>
                    <a:pt x="6105" y="4946"/>
                    <a:pt x="6205" y="4979"/>
                  </a:cubicBezTo>
                  <a:cubicBezTo>
                    <a:pt x="6239" y="5002"/>
                    <a:pt x="6276" y="5013"/>
                    <a:pt x="6313" y="5013"/>
                  </a:cubicBezTo>
                  <a:cubicBezTo>
                    <a:pt x="6387" y="5013"/>
                    <a:pt x="6461" y="4968"/>
                    <a:pt x="6506" y="4879"/>
                  </a:cubicBezTo>
                  <a:cubicBezTo>
                    <a:pt x="6506" y="4879"/>
                    <a:pt x="6506" y="4846"/>
                    <a:pt x="6539" y="4779"/>
                  </a:cubicBezTo>
                  <a:cubicBezTo>
                    <a:pt x="6572" y="4746"/>
                    <a:pt x="6606" y="4646"/>
                    <a:pt x="6639" y="4512"/>
                  </a:cubicBezTo>
                  <a:cubicBezTo>
                    <a:pt x="6672" y="4379"/>
                    <a:pt x="6672" y="4212"/>
                    <a:pt x="6672" y="4045"/>
                  </a:cubicBezTo>
                  <a:cubicBezTo>
                    <a:pt x="6672" y="3845"/>
                    <a:pt x="6606" y="3645"/>
                    <a:pt x="6539" y="3445"/>
                  </a:cubicBezTo>
                  <a:cubicBezTo>
                    <a:pt x="6506" y="3378"/>
                    <a:pt x="6472" y="3345"/>
                    <a:pt x="6439" y="3278"/>
                  </a:cubicBezTo>
                  <a:cubicBezTo>
                    <a:pt x="6405" y="3245"/>
                    <a:pt x="6372" y="3178"/>
                    <a:pt x="6339" y="3111"/>
                  </a:cubicBezTo>
                  <a:cubicBezTo>
                    <a:pt x="6305" y="3078"/>
                    <a:pt x="6272" y="3045"/>
                    <a:pt x="6239" y="2978"/>
                  </a:cubicBezTo>
                  <a:lnTo>
                    <a:pt x="6205" y="2978"/>
                  </a:lnTo>
                  <a:lnTo>
                    <a:pt x="6205" y="2945"/>
                  </a:lnTo>
                  <a:lnTo>
                    <a:pt x="6172" y="2911"/>
                  </a:lnTo>
                  <a:cubicBezTo>
                    <a:pt x="6139" y="2878"/>
                    <a:pt x="6105" y="2878"/>
                    <a:pt x="6072" y="2845"/>
                  </a:cubicBezTo>
                  <a:cubicBezTo>
                    <a:pt x="5872" y="2678"/>
                    <a:pt x="5638" y="2511"/>
                    <a:pt x="5338" y="2444"/>
                  </a:cubicBezTo>
                  <a:cubicBezTo>
                    <a:pt x="5171" y="2411"/>
                    <a:pt x="5004" y="2411"/>
                    <a:pt x="4838" y="2411"/>
                  </a:cubicBezTo>
                  <a:cubicBezTo>
                    <a:pt x="4838" y="2411"/>
                    <a:pt x="4838" y="2378"/>
                    <a:pt x="4871" y="2378"/>
                  </a:cubicBezTo>
                  <a:cubicBezTo>
                    <a:pt x="4904" y="2311"/>
                    <a:pt x="4904" y="2244"/>
                    <a:pt x="4938" y="2177"/>
                  </a:cubicBezTo>
                  <a:cubicBezTo>
                    <a:pt x="4971" y="2111"/>
                    <a:pt x="4971" y="2044"/>
                    <a:pt x="4971" y="1977"/>
                  </a:cubicBezTo>
                  <a:cubicBezTo>
                    <a:pt x="5004" y="1911"/>
                    <a:pt x="5004" y="1844"/>
                    <a:pt x="5004" y="1777"/>
                  </a:cubicBezTo>
                  <a:cubicBezTo>
                    <a:pt x="5004" y="1744"/>
                    <a:pt x="5004" y="1710"/>
                    <a:pt x="5004" y="1677"/>
                  </a:cubicBezTo>
                  <a:lnTo>
                    <a:pt x="5004" y="1644"/>
                  </a:lnTo>
                  <a:lnTo>
                    <a:pt x="5004" y="1610"/>
                  </a:lnTo>
                  <a:lnTo>
                    <a:pt x="5004" y="1577"/>
                  </a:lnTo>
                  <a:cubicBezTo>
                    <a:pt x="5004" y="1510"/>
                    <a:pt x="5004" y="1444"/>
                    <a:pt x="5004" y="1377"/>
                  </a:cubicBezTo>
                  <a:cubicBezTo>
                    <a:pt x="4971" y="1277"/>
                    <a:pt x="4938" y="1143"/>
                    <a:pt x="4904" y="1043"/>
                  </a:cubicBezTo>
                  <a:cubicBezTo>
                    <a:pt x="4838" y="810"/>
                    <a:pt x="4704" y="643"/>
                    <a:pt x="4604" y="510"/>
                  </a:cubicBezTo>
                  <a:cubicBezTo>
                    <a:pt x="4471" y="376"/>
                    <a:pt x="4337" y="276"/>
                    <a:pt x="4237" y="209"/>
                  </a:cubicBezTo>
                  <a:cubicBezTo>
                    <a:pt x="4204" y="176"/>
                    <a:pt x="4137" y="143"/>
                    <a:pt x="4104" y="109"/>
                  </a:cubicBezTo>
                  <a:cubicBezTo>
                    <a:pt x="4037" y="76"/>
                    <a:pt x="4004" y="76"/>
                    <a:pt x="3970" y="43"/>
                  </a:cubicBezTo>
                  <a:lnTo>
                    <a:pt x="3870" y="43"/>
                  </a:lnTo>
                  <a:cubicBezTo>
                    <a:pt x="3851" y="23"/>
                    <a:pt x="3826" y="15"/>
                    <a:pt x="3799" y="15"/>
                  </a:cubicBezTo>
                  <a:cubicBezTo>
                    <a:pt x="3734" y="15"/>
                    <a:pt x="3660" y="62"/>
                    <a:pt x="3637" y="109"/>
                  </a:cubicBezTo>
                  <a:cubicBezTo>
                    <a:pt x="3570" y="209"/>
                    <a:pt x="3603" y="343"/>
                    <a:pt x="3704" y="409"/>
                  </a:cubicBezTo>
                  <a:cubicBezTo>
                    <a:pt x="3704" y="409"/>
                    <a:pt x="3737" y="443"/>
                    <a:pt x="3770" y="476"/>
                  </a:cubicBezTo>
                  <a:cubicBezTo>
                    <a:pt x="3804" y="476"/>
                    <a:pt x="3837" y="510"/>
                    <a:pt x="3837" y="510"/>
                  </a:cubicBezTo>
                  <a:cubicBezTo>
                    <a:pt x="3870" y="543"/>
                    <a:pt x="3904" y="576"/>
                    <a:pt x="3937" y="610"/>
                  </a:cubicBezTo>
                  <a:cubicBezTo>
                    <a:pt x="4004" y="643"/>
                    <a:pt x="4104" y="743"/>
                    <a:pt x="4171" y="843"/>
                  </a:cubicBezTo>
                  <a:cubicBezTo>
                    <a:pt x="4237" y="943"/>
                    <a:pt x="4304" y="1077"/>
                    <a:pt x="4337" y="1243"/>
                  </a:cubicBezTo>
                  <a:cubicBezTo>
                    <a:pt x="4337" y="1310"/>
                    <a:pt x="4371" y="1377"/>
                    <a:pt x="4371" y="1444"/>
                  </a:cubicBezTo>
                  <a:cubicBezTo>
                    <a:pt x="4371" y="1510"/>
                    <a:pt x="4371" y="1544"/>
                    <a:pt x="4371" y="1577"/>
                  </a:cubicBezTo>
                  <a:cubicBezTo>
                    <a:pt x="4371" y="1644"/>
                    <a:pt x="4371" y="1677"/>
                    <a:pt x="4337" y="1710"/>
                  </a:cubicBezTo>
                  <a:cubicBezTo>
                    <a:pt x="4337" y="1744"/>
                    <a:pt x="4337" y="1810"/>
                    <a:pt x="4337" y="1844"/>
                  </a:cubicBezTo>
                  <a:cubicBezTo>
                    <a:pt x="4304" y="1877"/>
                    <a:pt x="4304" y="1911"/>
                    <a:pt x="4271" y="1944"/>
                  </a:cubicBezTo>
                  <a:cubicBezTo>
                    <a:pt x="4271" y="2011"/>
                    <a:pt x="4237" y="2044"/>
                    <a:pt x="4237" y="2077"/>
                  </a:cubicBezTo>
                  <a:cubicBezTo>
                    <a:pt x="4204" y="2111"/>
                    <a:pt x="4204" y="2111"/>
                    <a:pt x="4204" y="2144"/>
                  </a:cubicBezTo>
                  <a:lnTo>
                    <a:pt x="4171" y="2211"/>
                  </a:lnTo>
                  <a:cubicBezTo>
                    <a:pt x="4070" y="2344"/>
                    <a:pt x="3904" y="2478"/>
                    <a:pt x="3737" y="2578"/>
                  </a:cubicBezTo>
                  <a:cubicBezTo>
                    <a:pt x="3570" y="2644"/>
                    <a:pt x="3403" y="2711"/>
                    <a:pt x="3203" y="2711"/>
                  </a:cubicBezTo>
                  <a:cubicBezTo>
                    <a:pt x="3170" y="2711"/>
                    <a:pt x="3070" y="2711"/>
                    <a:pt x="3036" y="2678"/>
                  </a:cubicBezTo>
                  <a:lnTo>
                    <a:pt x="2903" y="2678"/>
                  </a:lnTo>
                  <a:cubicBezTo>
                    <a:pt x="2836" y="2644"/>
                    <a:pt x="2736" y="2611"/>
                    <a:pt x="2669" y="2544"/>
                  </a:cubicBezTo>
                  <a:cubicBezTo>
                    <a:pt x="2503" y="2478"/>
                    <a:pt x="2336" y="2344"/>
                    <a:pt x="2236" y="2177"/>
                  </a:cubicBezTo>
                  <a:cubicBezTo>
                    <a:pt x="2136" y="2044"/>
                    <a:pt x="2069" y="1877"/>
                    <a:pt x="2069" y="1710"/>
                  </a:cubicBezTo>
                  <a:cubicBezTo>
                    <a:pt x="2069" y="1677"/>
                    <a:pt x="2069" y="1644"/>
                    <a:pt x="2069" y="1644"/>
                  </a:cubicBezTo>
                  <a:lnTo>
                    <a:pt x="2036" y="1610"/>
                  </a:lnTo>
                  <a:lnTo>
                    <a:pt x="2036" y="1577"/>
                  </a:lnTo>
                  <a:cubicBezTo>
                    <a:pt x="2036" y="1510"/>
                    <a:pt x="2036" y="1477"/>
                    <a:pt x="2036" y="1444"/>
                  </a:cubicBezTo>
                  <a:cubicBezTo>
                    <a:pt x="2036" y="1410"/>
                    <a:pt x="2069" y="1377"/>
                    <a:pt x="2069" y="1343"/>
                  </a:cubicBezTo>
                  <a:cubicBezTo>
                    <a:pt x="2069" y="1277"/>
                    <a:pt x="2069" y="1243"/>
                    <a:pt x="2102" y="1210"/>
                  </a:cubicBezTo>
                  <a:cubicBezTo>
                    <a:pt x="2136" y="1077"/>
                    <a:pt x="2202" y="943"/>
                    <a:pt x="2269" y="843"/>
                  </a:cubicBezTo>
                  <a:cubicBezTo>
                    <a:pt x="2336" y="743"/>
                    <a:pt x="2403" y="643"/>
                    <a:pt x="2469" y="576"/>
                  </a:cubicBezTo>
                  <a:cubicBezTo>
                    <a:pt x="2536" y="510"/>
                    <a:pt x="2603" y="476"/>
                    <a:pt x="2669" y="443"/>
                  </a:cubicBezTo>
                  <a:cubicBezTo>
                    <a:pt x="2703" y="443"/>
                    <a:pt x="2736" y="409"/>
                    <a:pt x="2736" y="409"/>
                  </a:cubicBezTo>
                  <a:cubicBezTo>
                    <a:pt x="2836" y="343"/>
                    <a:pt x="2870" y="243"/>
                    <a:pt x="2836" y="143"/>
                  </a:cubicBezTo>
                  <a:cubicBezTo>
                    <a:pt x="2809" y="60"/>
                    <a:pt x="2714" y="1"/>
                    <a:pt x="262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4" name="Google Shape;4884;p82"/>
            <p:cNvSpPr/>
            <p:nvPr/>
          </p:nvSpPr>
          <p:spPr>
            <a:xfrm>
              <a:off x="4150625" y="2562475"/>
              <a:ext cx="45075" cy="13375"/>
            </a:xfrm>
            <a:custGeom>
              <a:avLst/>
              <a:gdLst/>
              <a:ahLst/>
              <a:cxnLst/>
              <a:rect l="l" t="t" r="r" b="b"/>
              <a:pathLst>
                <a:path w="1803" h="535" extrusionOk="0">
                  <a:moveTo>
                    <a:pt x="935" y="1"/>
                  </a:moveTo>
                  <a:cubicBezTo>
                    <a:pt x="860" y="1"/>
                    <a:pt x="785" y="9"/>
                    <a:pt x="701" y="26"/>
                  </a:cubicBezTo>
                  <a:lnTo>
                    <a:pt x="168" y="193"/>
                  </a:lnTo>
                  <a:cubicBezTo>
                    <a:pt x="68" y="226"/>
                    <a:pt x="1" y="293"/>
                    <a:pt x="34" y="393"/>
                  </a:cubicBezTo>
                  <a:cubicBezTo>
                    <a:pt x="62" y="475"/>
                    <a:pt x="134" y="535"/>
                    <a:pt x="196" y="535"/>
                  </a:cubicBezTo>
                  <a:cubicBezTo>
                    <a:pt x="210" y="535"/>
                    <a:pt x="223" y="532"/>
                    <a:pt x="234" y="526"/>
                  </a:cubicBezTo>
                  <a:lnTo>
                    <a:pt x="801" y="359"/>
                  </a:lnTo>
                  <a:cubicBezTo>
                    <a:pt x="852" y="343"/>
                    <a:pt x="902" y="334"/>
                    <a:pt x="952" y="334"/>
                  </a:cubicBezTo>
                  <a:cubicBezTo>
                    <a:pt x="1002" y="334"/>
                    <a:pt x="1052" y="343"/>
                    <a:pt x="1102" y="359"/>
                  </a:cubicBezTo>
                  <a:lnTo>
                    <a:pt x="1569" y="460"/>
                  </a:lnTo>
                  <a:cubicBezTo>
                    <a:pt x="1602" y="493"/>
                    <a:pt x="1602" y="493"/>
                    <a:pt x="1635" y="493"/>
                  </a:cubicBezTo>
                  <a:cubicBezTo>
                    <a:pt x="1702" y="460"/>
                    <a:pt x="1769" y="426"/>
                    <a:pt x="1769" y="359"/>
                  </a:cubicBezTo>
                  <a:cubicBezTo>
                    <a:pt x="1802" y="259"/>
                    <a:pt x="1735" y="159"/>
                    <a:pt x="1635" y="126"/>
                  </a:cubicBezTo>
                  <a:lnTo>
                    <a:pt x="1168" y="26"/>
                  </a:lnTo>
                  <a:cubicBezTo>
                    <a:pt x="1085" y="9"/>
                    <a:pt x="1010" y="1"/>
                    <a:pt x="93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5" name="Google Shape;4885;p82"/>
            <p:cNvSpPr/>
            <p:nvPr/>
          </p:nvSpPr>
          <p:spPr>
            <a:xfrm>
              <a:off x="4199000" y="2611250"/>
              <a:ext cx="28375" cy="38700"/>
            </a:xfrm>
            <a:custGeom>
              <a:avLst/>
              <a:gdLst/>
              <a:ahLst/>
              <a:cxnLst/>
              <a:rect l="l" t="t" r="r" b="b"/>
              <a:pathLst>
                <a:path w="1135" h="1548" extrusionOk="0">
                  <a:moveTo>
                    <a:pt x="928" y="1"/>
                  </a:moveTo>
                  <a:cubicBezTo>
                    <a:pt x="867" y="1"/>
                    <a:pt x="795" y="55"/>
                    <a:pt x="768" y="110"/>
                  </a:cubicBezTo>
                  <a:lnTo>
                    <a:pt x="601" y="643"/>
                  </a:lnTo>
                  <a:cubicBezTo>
                    <a:pt x="568" y="743"/>
                    <a:pt x="501" y="844"/>
                    <a:pt x="434" y="910"/>
                  </a:cubicBezTo>
                  <a:lnTo>
                    <a:pt x="67" y="1244"/>
                  </a:lnTo>
                  <a:cubicBezTo>
                    <a:pt x="67" y="1244"/>
                    <a:pt x="34" y="1277"/>
                    <a:pt x="34" y="1277"/>
                  </a:cubicBezTo>
                  <a:cubicBezTo>
                    <a:pt x="1" y="1344"/>
                    <a:pt x="1" y="1444"/>
                    <a:pt x="67" y="1477"/>
                  </a:cubicBezTo>
                  <a:cubicBezTo>
                    <a:pt x="109" y="1519"/>
                    <a:pt x="163" y="1547"/>
                    <a:pt x="214" y="1547"/>
                  </a:cubicBezTo>
                  <a:cubicBezTo>
                    <a:pt x="245" y="1547"/>
                    <a:pt x="275" y="1536"/>
                    <a:pt x="301" y="1511"/>
                  </a:cubicBezTo>
                  <a:lnTo>
                    <a:pt x="668" y="1177"/>
                  </a:lnTo>
                  <a:cubicBezTo>
                    <a:pt x="801" y="1044"/>
                    <a:pt x="868" y="910"/>
                    <a:pt x="935" y="777"/>
                  </a:cubicBezTo>
                  <a:lnTo>
                    <a:pt x="1101" y="210"/>
                  </a:lnTo>
                  <a:cubicBezTo>
                    <a:pt x="1135" y="143"/>
                    <a:pt x="1068" y="43"/>
                    <a:pt x="968" y="10"/>
                  </a:cubicBezTo>
                  <a:cubicBezTo>
                    <a:pt x="956" y="4"/>
                    <a:pt x="942"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6" name="Google Shape;4886;p82"/>
            <p:cNvSpPr/>
            <p:nvPr/>
          </p:nvSpPr>
          <p:spPr>
            <a:xfrm>
              <a:off x="4124775" y="2609800"/>
              <a:ext cx="21725" cy="41800"/>
            </a:xfrm>
            <a:custGeom>
              <a:avLst/>
              <a:gdLst/>
              <a:ahLst/>
              <a:cxnLst/>
              <a:rect l="l" t="t" r="r" b="b"/>
              <a:pathLst>
                <a:path w="869" h="1672" extrusionOk="0">
                  <a:moveTo>
                    <a:pt x="168" y="1"/>
                  </a:moveTo>
                  <a:cubicBezTo>
                    <a:pt x="101" y="1"/>
                    <a:pt x="1" y="101"/>
                    <a:pt x="34" y="201"/>
                  </a:cubicBezTo>
                  <a:lnTo>
                    <a:pt x="68" y="668"/>
                  </a:lnTo>
                  <a:cubicBezTo>
                    <a:pt x="68" y="835"/>
                    <a:pt x="134" y="1002"/>
                    <a:pt x="201" y="1135"/>
                  </a:cubicBezTo>
                  <a:lnTo>
                    <a:pt x="535" y="1602"/>
                  </a:lnTo>
                  <a:cubicBezTo>
                    <a:pt x="576" y="1643"/>
                    <a:pt x="630" y="1672"/>
                    <a:pt x="681" y="1672"/>
                  </a:cubicBezTo>
                  <a:cubicBezTo>
                    <a:pt x="712" y="1672"/>
                    <a:pt x="743" y="1661"/>
                    <a:pt x="768" y="1635"/>
                  </a:cubicBezTo>
                  <a:cubicBezTo>
                    <a:pt x="868" y="1602"/>
                    <a:pt x="868" y="1469"/>
                    <a:pt x="835" y="1402"/>
                  </a:cubicBezTo>
                  <a:lnTo>
                    <a:pt x="501" y="935"/>
                  </a:lnTo>
                  <a:cubicBezTo>
                    <a:pt x="434" y="835"/>
                    <a:pt x="401" y="735"/>
                    <a:pt x="401" y="635"/>
                  </a:cubicBezTo>
                  <a:lnTo>
                    <a:pt x="368" y="168"/>
                  </a:lnTo>
                  <a:cubicBezTo>
                    <a:pt x="368" y="134"/>
                    <a:pt x="368" y="134"/>
                    <a:pt x="368" y="101"/>
                  </a:cubicBezTo>
                  <a:cubicBezTo>
                    <a:pt x="334" y="34"/>
                    <a:pt x="268" y="1"/>
                    <a:pt x="16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7" name="Google Shape;4887;p82"/>
            <p:cNvSpPr/>
            <p:nvPr/>
          </p:nvSpPr>
          <p:spPr>
            <a:xfrm>
              <a:off x="2426075" y="2369850"/>
              <a:ext cx="283550" cy="234150"/>
            </a:xfrm>
            <a:custGeom>
              <a:avLst/>
              <a:gdLst/>
              <a:ahLst/>
              <a:cxnLst/>
              <a:rect l="l" t="t" r="r" b="b"/>
              <a:pathLst>
                <a:path w="11342" h="9366" extrusionOk="0">
                  <a:moveTo>
                    <a:pt x="5659" y="0"/>
                  </a:moveTo>
                  <a:cubicBezTo>
                    <a:pt x="4762" y="0"/>
                    <a:pt x="3870" y="442"/>
                    <a:pt x="3369" y="1326"/>
                  </a:cubicBezTo>
                  <a:lnTo>
                    <a:pt x="1001" y="5396"/>
                  </a:lnTo>
                  <a:cubicBezTo>
                    <a:pt x="0" y="7164"/>
                    <a:pt x="1268" y="9365"/>
                    <a:pt x="3303" y="9365"/>
                  </a:cubicBezTo>
                  <a:lnTo>
                    <a:pt x="8006" y="9365"/>
                  </a:lnTo>
                  <a:cubicBezTo>
                    <a:pt x="10074" y="9365"/>
                    <a:pt x="11342" y="7164"/>
                    <a:pt x="10308" y="5396"/>
                  </a:cubicBezTo>
                  <a:lnTo>
                    <a:pt x="7973" y="1326"/>
                  </a:lnTo>
                  <a:cubicBezTo>
                    <a:pt x="7456" y="442"/>
                    <a:pt x="6555" y="0"/>
                    <a:pt x="5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8" name="Google Shape;4888;p82"/>
            <p:cNvSpPr/>
            <p:nvPr/>
          </p:nvSpPr>
          <p:spPr>
            <a:xfrm>
              <a:off x="2483600" y="2421950"/>
              <a:ext cx="167650" cy="149875"/>
            </a:xfrm>
            <a:custGeom>
              <a:avLst/>
              <a:gdLst/>
              <a:ahLst/>
              <a:cxnLst/>
              <a:rect l="l" t="t" r="r" b="b"/>
              <a:pathLst>
                <a:path w="6706" h="5995" extrusionOk="0">
                  <a:moveTo>
                    <a:pt x="3337" y="2945"/>
                  </a:moveTo>
                  <a:cubicBezTo>
                    <a:pt x="3570" y="2945"/>
                    <a:pt x="3737" y="3145"/>
                    <a:pt x="3737" y="3379"/>
                  </a:cubicBezTo>
                  <a:cubicBezTo>
                    <a:pt x="3737" y="3612"/>
                    <a:pt x="3537" y="3812"/>
                    <a:pt x="3303" y="3812"/>
                  </a:cubicBezTo>
                  <a:cubicBezTo>
                    <a:pt x="3070" y="3812"/>
                    <a:pt x="2870" y="3612"/>
                    <a:pt x="2870" y="3379"/>
                  </a:cubicBezTo>
                  <a:cubicBezTo>
                    <a:pt x="2903" y="3112"/>
                    <a:pt x="3070" y="2945"/>
                    <a:pt x="3337" y="2945"/>
                  </a:cubicBezTo>
                  <a:close/>
                  <a:moveTo>
                    <a:pt x="2637" y="1"/>
                  </a:moveTo>
                  <a:cubicBezTo>
                    <a:pt x="2616" y="1"/>
                    <a:pt x="2593" y="4"/>
                    <a:pt x="2569" y="10"/>
                  </a:cubicBezTo>
                  <a:cubicBezTo>
                    <a:pt x="2569" y="10"/>
                    <a:pt x="2536" y="43"/>
                    <a:pt x="2469" y="43"/>
                  </a:cubicBezTo>
                  <a:cubicBezTo>
                    <a:pt x="2403" y="76"/>
                    <a:pt x="2336" y="110"/>
                    <a:pt x="2203" y="210"/>
                  </a:cubicBezTo>
                  <a:cubicBezTo>
                    <a:pt x="2102" y="276"/>
                    <a:pt x="1969" y="376"/>
                    <a:pt x="1869" y="510"/>
                  </a:cubicBezTo>
                  <a:cubicBezTo>
                    <a:pt x="1736" y="643"/>
                    <a:pt x="1602" y="810"/>
                    <a:pt x="1535" y="1044"/>
                  </a:cubicBezTo>
                  <a:cubicBezTo>
                    <a:pt x="1502" y="1077"/>
                    <a:pt x="1502" y="1144"/>
                    <a:pt x="1469" y="1210"/>
                  </a:cubicBezTo>
                  <a:cubicBezTo>
                    <a:pt x="1469" y="1244"/>
                    <a:pt x="1435" y="1310"/>
                    <a:pt x="1435" y="1377"/>
                  </a:cubicBezTo>
                  <a:cubicBezTo>
                    <a:pt x="1435" y="1444"/>
                    <a:pt x="1435" y="1511"/>
                    <a:pt x="1435" y="1544"/>
                  </a:cubicBezTo>
                  <a:lnTo>
                    <a:pt x="1435" y="1577"/>
                  </a:lnTo>
                  <a:lnTo>
                    <a:pt x="1435" y="1611"/>
                  </a:lnTo>
                  <a:lnTo>
                    <a:pt x="1435" y="1677"/>
                  </a:lnTo>
                  <a:cubicBezTo>
                    <a:pt x="1435" y="1711"/>
                    <a:pt x="1435" y="1744"/>
                    <a:pt x="1435" y="1777"/>
                  </a:cubicBezTo>
                  <a:cubicBezTo>
                    <a:pt x="1435" y="1944"/>
                    <a:pt x="1469" y="2178"/>
                    <a:pt x="1569" y="2345"/>
                  </a:cubicBezTo>
                  <a:cubicBezTo>
                    <a:pt x="1535" y="2345"/>
                    <a:pt x="1535" y="2378"/>
                    <a:pt x="1502" y="2378"/>
                  </a:cubicBezTo>
                  <a:cubicBezTo>
                    <a:pt x="1435" y="2378"/>
                    <a:pt x="1369" y="2378"/>
                    <a:pt x="1302" y="2411"/>
                  </a:cubicBezTo>
                  <a:cubicBezTo>
                    <a:pt x="1235" y="2411"/>
                    <a:pt x="1168" y="2445"/>
                    <a:pt x="1102" y="2478"/>
                  </a:cubicBezTo>
                  <a:cubicBezTo>
                    <a:pt x="1035" y="2511"/>
                    <a:pt x="968" y="2545"/>
                    <a:pt x="902" y="2578"/>
                  </a:cubicBezTo>
                  <a:cubicBezTo>
                    <a:pt x="868" y="2578"/>
                    <a:pt x="868" y="2611"/>
                    <a:pt x="835" y="2611"/>
                  </a:cubicBezTo>
                  <a:lnTo>
                    <a:pt x="802" y="2645"/>
                  </a:lnTo>
                  <a:lnTo>
                    <a:pt x="768" y="2645"/>
                  </a:lnTo>
                  <a:lnTo>
                    <a:pt x="768" y="2678"/>
                  </a:lnTo>
                  <a:lnTo>
                    <a:pt x="735" y="2678"/>
                  </a:lnTo>
                  <a:cubicBezTo>
                    <a:pt x="701" y="2711"/>
                    <a:pt x="635" y="2745"/>
                    <a:pt x="601" y="2778"/>
                  </a:cubicBezTo>
                  <a:cubicBezTo>
                    <a:pt x="501" y="2878"/>
                    <a:pt x="435" y="2945"/>
                    <a:pt x="368" y="3045"/>
                  </a:cubicBezTo>
                  <a:cubicBezTo>
                    <a:pt x="234" y="3245"/>
                    <a:pt x="134" y="3445"/>
                    <a:pt x="68" y="3612"/>
                  </a:cubicBezTo>
                  <a:cubicBezTo>
                    <a:pt x="34" y="3779"/>
                    <a:pt x="1" y="3946"/>
                    <a:pt x="34" y="4079"/>
                  </a:cubicBezTo>
                  <a:cubicBezTo>
                    <a:pt x="1" y="4146"/>
                    <a:pt x="34" y="4213"/>
                    <a:pt x="34" y="4246"/>
                  </a:cubicBezTo>
                  <a:cubicBezTo>
                    <a:pt x="34" y="4313"/>
                    <a:pt x="34" y="4346"/>
                    <a:pt x="34" y="4379"/>
                  </a:cubicBezTo>
                  <a:cubicBezTo>
                    <a:pt x="68" y="4446"/>
                    <a:pt x="68" y="4479"/>
                    <a:pt x="68" y="4479"/>
                  </a:cubicBezTo>
                  <a:cubicBezTo>
                    <a:pt x="101" y="4579"/>
                    <a:pt x="201" y="4646"/>
                    <a:pt x="301" y="4646"/>
                  </a:cubicBezTo>
                  <a:cubicBezTo>
                    <a:pt x="401" y="4613"/>
                    <a:pt x="501" y="4513"/>
                    <a:pt x="501" y="4413"/>
                  </a:cubicBezTo>
                  <a:cubicBezTo>
                    <a:pt x="501" y="4413"/>
                    <a:pt x="501" y="4379"/>
                    <a:pt x="501" y="4313"/>
                  </a:cubicBezTo>
                  <a:cubicBezTo>
                    <a:pt x="501" y="4279"/>
                    <a:pt x="501" y="4246"/>
                    <a:pt x="501" y="4213"/>
                  </a:cubicBezTo>
                  <a:cubicBezTo>
                    <a:pt x="501" y="4179"/>
                    <a:pt x="501" y="4146"/>
                    <a:pt x="501" y="4112"/>
                  </a:cubicBezTo>
                  <a:cubicBezTo>
                    <a:pt x="535" y="4012"/>
                    <a:pt x="568" y="3912"/>
                    <a:pt x="601" y="3779"/>
                  </a:cubicBezTo>
                  <a:cubicBezTo>
                    <a:pt x="668" y="3679"/>
                    <a:pt x="735" y="3545"/>
                    <a:pt x="835" y="3445"/>
                  </a:cubicBezTo>
                  <a:cubicBezTo>
                    <a:pt x="868" y="3379"/>
                    <a:pt x="935" y="3312"/>
                    <a:pt x="1002" y="3279"/>
                  </a:cubicBezTo>
                  <a:cubicBezTo>
                    <a:pt x="1035" y="3245"/>
                    <a:pt x="1068" y="3245"/>
                    <a:pt x="1102" y="3212"/>
                  </a:cubicBezTo>
                  <a:cubicBezTo>
                    <a:pt x="1135" y="3178"/>
                    <a:pt x="1202" y="3178"/>
                    <a:pt x="1235" y="3145"/>
                  </a:cubicBezTo>
                  <a:cubicBezTo>
                    <a:pt x="1269" y="3145"/>
                    <a:pt x="1302" y="3112"/>
                    <a:pt x="1335" y="3112"/>
                  </a:cubicBezTo>
                  <a:cubicBezTo>
                    <a:pt x="1369" y="3112"/>
                    <a:pt x="1435" y="3078"/>
                    <a:pt x="1469" y="3078"/>
                  </a:cubicBezTo>
                  <a:cubicBezTo>
                    <a:pt x="1502" y="3078"/>
                    <a:pt x="1569" y="3045"/>
                    <a:pt x="1602" y="3045"/>
                  </a:cubicBezTo>
                  <a:lnTo>
                    <a:pt x="1736" y="3045"/>
                  </a:lnTo>
                  <a:cubicBezTo>
                    <a:pt x="1902" y="3045"/>
                    <a:pt x="2102" y="3112"/>
                    <a:pt x="2269" y="3178"/>
                  </a:cubicBezTo>
                  <a:cubicBezTo>
                    <a:pt x="2436" y="3279"/>
                    <a:pt x="2569" y="3412"/>
                    <a:pt x="2670" y="3579"/>
                  </a:cubicBezTo>
                  <a:cubicBezTo>
                    <a:pt x="2703" y="3579"/>
                    <a:pt x="2736" y="3679"/>
                    <a:pt x="2770" y="3712"/>
                  </a:cubicBezTo>
                  <a:cubicBezTo>
                    <a:pt x="2770" y="3746"/>
                    <a:pt x="2770" y="3746"/>
                    <a:pt x="2770" y="3779"/>
                  </a:cubicBezTo>
                  <a:cubicBezTo>
                    <a:pt x="2803" y="3779"/>
                    <a:pt x="2803" y="3812"/>
                    <a:pt x="2803" y="3846"/>
                  </a:cubicBezTo>
                  <a:cubicBezTo>
                    <a:pt x="2836" y="3912"/>
                    <a:pt x="2836" y="4012"/>
                    <a:pt x="2870" y="4112"/>
                  </a:cubicBezTo>
                  <a:cubicBezTo>
                    <a:pt x="2870" y="4279"/>
                    <a:pt x="2836" y="4479"/>
                    <a:pt x="2770" y="4646"/>
                  </a:cubicBezTo>
                  <a:cubicBezTo>
                    <a:pt x="2703" y="4813"/>
                    <a:pt x="2603" y="4980"/>
                    <a:pt x="2469" y="5080"/>
                  </a:cubicBezTo>
                  <a:lnTo>
                    <a:pt x="2403" y="5113"/>
                  </a:lnTo>
                  <a:lnTo>
                    <a:pt x="2403" y="5147"/>
                  </a:lnTo>
                  <a:lnTo>
                    <a:pt x="2369" y="5147"/>
                  </a:lnTo>
                  <a:cubicBezTo>
                    <a:pt x="2336" y="5180"/>
                    <a:pt x="2269" y="5213"/>
                    <a:pt x="2269" y="5213"/>
                  </a:cubicBezTo>
                  <a:cubicBezTo>
                    <a:pt x="2236" y="5247"/>
                    <a:pt x="2203" y="5247"/>
                    <a:pt x="2169" y="5280"/>
                  </a:cubicBezTo>
                  <a:cubicBezTo>
                    <a:pt x="2136" y="5280"/>
                    <a:pt x="2069" y="5313"/>
                    <a:pt x="2036" y="5313"/>
                  </a:cubicBezTo>
                  <a:cubicBezTo>
                    <a:pt x="1902" y="5380"/>
                    <a:pt x="1769" y="5380"/>
                    <a:pt x="1635" y="5380"/>
                  </a:cubicBezTo>
                  <a:cubicBezTo>
                    <a:pt x="1502" y="5380"/>
                    <a:pt x="1402" y="5347"/>
                    <a:pt x="1302" y="5347"/>
                  </a:cubicBezTo>
                  <a:cubicBezTo>
                    <a:pt x="1235" y="5313"/>
                    <a:pt x="1135" y="5280"/>
                    <a:pt x="1102" y="5247"/>
                  </a:cubicBezTo>
                  <a:cubicBezTo>
                    <a:pt x="1068" y="5247"/>
                    <a:pt x="1035" y="5213"/>
                    <a:pt x="1035" y="5213"/>
                  </a:cubicBezTo>
                  <a:lnTo>
                    <a:pt x="1002" y="5213"/>
                  </a:lnTo>
                  <a:cubicBezTo>
                    <a:pt x="984" y="5204"/>
                    <a:pt x="961" y="5200"/>
                    <a:pt x="936" y="5200"/>
                  </a:cubicBezTo>
                  <a:cubicBezTo>
                    <a:pt x="868" y="5200"/>
                    <a:pt x="784" y="5231"/>
                    <a:pt x="735" y="5280"/>
                  </a:cubicBezTo>
                  <a:cubicBezTo>
                    <a:pt x="668" y="5380"/>
                    <a:pt x="701" y="5513"/>
                    <a:pt x="802" y="5580"/>
                  </a:cubicBezTo>
                  <a:cubicBezTo>
                    <a:pt x="802" y="5580"/>
                    <a:pt x="835" y="5614"/>
                    <a:pt x="868" y="5647"/>
                  </a:cubicBezTo>
                  <a:cubicBezTo>
                    <a:pt x="935" y="5680"/>
                    <a:pt x="1002" y="5747"/>
                    <a:pt x="1135" y="5814"/>
                  </a:cubicBezTo>
                  <a:cubicBezTo>
                    <a:pt x="1269" y="5847"/>
                    <a:pt x="1402" y="5914"/>
                    <a:pt x="1602" y="5947"/>
                  </a:cubicBezTo>
                  <a:cubicBezTo>
                    <a:pt x="1769" y="5947"/>
                    <a:pt x="1969" y="5947"/>
                    <a:pt x="2203" y="5914"/>
                  </a:cubicBezTo>
                  <a:cubicBezTo>
                    <a:pt x="2269" y="5880"/>
                    <a:pt x="2336" y="5880"/>
                    <a:pt x="2369" y="5847"/>
                  </a:cubicBezTo>
                  <a:cubicBezTo>
                    <a:pt x="2436" y="5847"/>
                    <a:pt x="2503" y="5814"/>
                    <a:pt x="2569" y="5780"/>
                  </a:cubicBezTo>
                  <a:cubicBezTo>
                    <a:pt x="2636" y="5747"/>
                    <a:pt x="2670" y="5747"/>
                    <a:pt x="2703" y="5714"/>
                  </a:cubicBezTo>
                  <a:lnTo>
                    <a:pt x="2736" y="5680"/>
                  </a:lnTo>
                  <a:lnTo>
                    <a:pt x="2770" y="5680"/>
                  </a:lnTo>
                  <a:lnTo>
                    <a:pt x="2803" y="5647"/>
                  </a:lnTo>
                  <a:cubicBezTo>
                    <a:pt x="2836" y="5647"/>
                    <a:pt x="2836" y="5614"/>
                    <a:pt x="2870" y="5580"/>
                  </a:cubicBezTo>
                  <a:cubicBezTo>
                    <a:pt x="3070" y="5447"/>
                    <a:pt x="3203" y="5280"/>
                    <a:pt x="3337" y="5080"/>
                  </a:cubicBezTo>
                  <a:cubicBezTo>
                    <a:pt x="3370" y="5147"/>
                    <a:pt x="3403" y="5180"/>
                    <a:pt x="3403" y="5213"/>
                  </a:cubicBezTo>
                  <a:cubicBezTo>
                    <a:pt x="3470" y="5280"/>
                    <a:pt x="3503" y="5347"/>
                    <a:pt x="3537" y="5413"/>
                  </a:cubicBezTo>
                  <a:lnTo>
                    <a:pt x="3604" y="5447"/>
                  </a:lnTo>
                  <a:lnTo>
                    <a:pt x="3637" y="5480"/>
                  </a:lnTo>
                  <a:lnTo>
                    <a:pt x="3637" y="5513"/>
                  </a:lnTo>
                  <a:lnTo>
                    <a:pt x="3670" y="5513"/>
                  </a:lnTo>
                  <a:cubicBezTo>
                    <a:pt x="3737" y="5580"/>
                    <a:pt x="3770" y="5614"/>
                    <a:pt x="3837" y="5647"/>
                  </a:cubicBezTo>
                  <a:cubicBezTo>
                    <a:pt x="3937" y="5714"/>
                    <a:pt x="4037" y="5780"/>
                    <a:pt x="4137" y="5847"/>
                  </a:cubicBezTo>
                  <a:cubicBezTo>
                    <a:pt x="4337" y="5947"/>
                    <a:pt x="4538" y="5980"/>
                    <a:pt x="4738" y="5980"/>
                  </a:cubicBezTo>
                  <a:cubicBezTo>
                    <a:pt x="4787" y="5990"/>
                    <a:pt x="4835" y="5994"/>
                    <a:pt x="4883" y="5994"/>
                  </a:cubicBezTo>
                  <a:cubicBezTo>
                    <a:pt x="4999" y="5994"/>
                    <a:pt x="5110" y="5971"/>
                    <a:pt x="5205" y="5947"/>
                  </a:cubicBezTo>
                  <a:cubicBezTo>
                    <a:pt x="5271" y="5947"/>
                    <a:pt x="5305" y="5947"/>
                    <a:pt x="5371" y="5914"/>
                  </a:cubicBezTo>
                  <a:cubicBezTo>
                    <a:pt x="5405" y="5880"/>
                    <a:pt x="5472" y="5880"/>
                    <a:pt x="5505" y="5880"/>
                  </a:cubicBezTo>
                  <a:cubicBezTo>
                    <a:pt x="5538" y="5847"/>
                    <a:pt x="5572" y="5814"/>
                    <a:pt x="5572" y="5814"/>
                  </a:cubicBezTo>
                  <a:cubicBezTo>
                    <a:pt x="5672" y="5780"/>
                    <a:pt x="5738" y="5680"/>
                    <a:pt x="5705" y="5580"/>
                  </a:cubicBezTo>
                  <a:cubicBezTo>
                    <a:pt x="5677" y="5470"/>
                    <a:pt x="5581" y="5405"/>
                    <a:pt x="5492" y="5405"/>
                  </a:cubicBezTo>
                  <a:cubicBezTo>
                    <a:pt x="5473" y="5405"/>
                    <a:pt x="5455" y="5408"/>
                    <a:pt x="5438" y="5413"/>
                  </a:cubicBezTo>
                  <a:cubicBezTo>
                    <a:pt x="5438" y="5413"/>
                    <a:pt x="5405" y="5447"/>
                    <a:pt x="5338" y="5447"/>
                  </a:cubicBezTo>
                  <a:lnTo>
                    <a:pt x="5271" y="5447"/>
                  </a:lnTo>
                  <a:cubicBezTo>
                    <a:pt x="5205" y="5480"/>
                    <a:pt x="5171" y="5480"/>
                    <a:pt x="5138" y="5480"/>
                  </a:cubicBezTo>
                  <a:cubicBezTo>
                    <a:pt x="5038" y="5480"/>
                    <a:pt x="4938" y="5480"/>
                    <a:pt x="4804" y="5447"/>
                  </a:cubicBezTo>
                  <a:cubicBezTo>
                    <a:pt x="4671" y="5413"/>
                    <a:pt x="4538" y="5380"/>
                    <a:pt x="4404" y="5280"/>
                  </a:cubicBezTo>
                  <a:cubicBezTo>
                    <a:pt x="4337" y="5247"/>
                    <a:pt x="4271" y="5213"/>
                    <a:pt x="4237" y="5147"/>
                  </a:cubicBezTo>
                  <a:cubicBezTo>
                    <a:pt x="4204" y="5113"/>
                    <a:pt x="4171" y="5113"/>
                    <a:pt x="4137" y="5080"/>
                  </a:cubicBezTo>
                  <a:cubicBezTo>
                    <a:pt x="4104" y="5046"/>
                    <a:pt x="4071" y="5013"/>
                    <a:pt x="4037" y="4946"/>
                  </a:cubicBezTo>
                  <a:cubicBezTo>
                    <a:pt x="4037" y="4913"/>
                    <a:pt x="4004" y="4913"/>
                    <a:pt x="3970" y="4880"/>
                  </a:cubicBezTo>
                  <a:cubicBezTo>
                    <a:pt x="3970" y="4813"/>
                    <a:pt x="3937" y="4780"/>
                    <a:pt x="3937" y="4746"/>
                  </a:cubicBezTo>
                  <a:cubicBezTo>
                    <a:pt x="3904" y="4713"/>
                    <a:pt x="3904" y="4680"/>
                    <a:pt x="3870" y="4613"/>
                  </a:cubicBezTo>
                  <a:cubicBezTo>
                    <a:pt x="3870" y="4613"/>
                    <a:pt x="3870" y="4579"/>
                    <a:pt x="3870" y="4546"/>
                  </a:cubicBezTo>
                  <a:lnTo>
                    <a:pt x="3837" y="4479"/>
                  </a:lnTo>
                  <a:cubicBezTo>
                    <a:pt x="3804" y="4313"/>
                    <a:pt x="3837" y="4112"/>
                    <a:pt x="3870" y="3946"/>
                  </a:cubicBezTo>
                  <a:cubicBezTo>
                    <a:pt x="3937" y="3746"/>
                    <a:pt x="4037" y="3579"/>
                    <a:pt x="4171" y="3445"/>
                  </a:cubicBezTo>
                  <a:cubicBezTo>
                    <a:pt x="4171" y="3445"/>
                    <a:pt x="4271" y="3379"/>
                    <a:pt x="4304" y="3345"/>
                  </a:cubicBezTo>
                  <a:cubicBezTo>
                    <a:pt x="4304" y="3345"/>
                    <a:pt x="4337" y="3345"/>
                    <a:pt x="4337" y="3312"/>
                  </a:cubicBezTo>
                  <a:cubicBezTo>
                    <a:pt x="4337" y="3312"/>
                    <a:pt x="4371" y="3279"/>
                    <a:pt x="4404" y="3279"/>
                  </a:cubicBezTo>
                  <a:cubicBezTo>
                    <a:pt x="4471" y="3245"/>
                    <a:pt x="4571" y="3212"/>
                    <a:pt x="4671" y="3178"/>
                  </a:cubicBezTo>
                  <a:cubicBezTo>
                    <a:pt x="4769" y="3139"/>
                    <a:pt x="4878" y="3123"/>
                    <a:pt x="4985" y="3123"/>
                  </a:cubicBezTo>
                  <a:cubicBezTo>
                    <a:pt x="5061" y="3123"/>
                    <a:pt x="5136" y="3131"/>
                    <a:pt x="5205" y="3145"/>
                  </a:cubicBezTo>
                  <a:cubicBezTo>
                    <a:pt x="5371" y="3178"/>
                    <a:pt x="5538" y="3245"/>
                    <a:pt x="5672" y="3345"/>
                  </a:cubicBezTo>
                  <a:lnTo>
                    <a:pt x="5738" y="3412"/>
                  </a:lnTo>
                  <a:lnTo>
                    <a:pt x="5772" y="3412"/>
                  </a:lnTo>
                  <a:lnTo>
                    <a:pt x="5772" y="3445"/>
                  </a:lnTo>
                  <a:cubicBezTo>
                    <a:pt x="5805" y="3479"/>
                    <a:pt x="5872" y="3512"/>
                    <a:pt x="5872" y="3545"/>
                  </a:cubicBezTo>
                  <a:cubicBezTo>
                    <a:pt x="5905" y="3545"/>
                    <a:pt x="5905" y="3579"/>
                    <a:pt x="5939" y="3612"/>
                  </a:cubicBezTo>
                  <a:cubicBezTo>
                    <a:pt x="5972" y="3645"/>
                    <a:pt x="5972" y="3679"/>
                    <a:pt x="6005" y="3712"/>
                  </a:cubicBezTo>
                  <a:cubicBezTo>
                    <a:pt x="6072" y="3846"/>
                    <a:pt x="6139" y="3979"/>
                    <a:pt x="6139" y="4112"/>
                  </a:cubicBezTo>
                  <a:cubicBezTo>
                    <a:pt x="6172" y="4246"/>
                    <a:pt x="6172" y="4346"/>
                    <a:pt x="6172" y="4446"/>
                  </a:cubicBezTo>
                  <a:cubicBezTo>
                    <a:pt x="6172" y="4546"/>
                    <a:pt x="6172" y="4613"/>
                    <a:pt x="6139" y="4646"/>
                  </a:cubicBezTo>
                  <a:cubicBezTo>
                    <a:pt x="6139" y="4713"/>
                    <a:pt x="6139" y="4746"/>
                    <a:pt x="6139" y="4746"/>
                  </a:cubicBezTo>
                  <a:lnTo>
                    <a:pt x="6105" y="4746"/>
                  </a:lnTo>
                  <a:cubicBezTo>
                    <a:pt x="6105" y="4846"/>
                    <a:pt x="6139" y="4946"/>
                    <a:pt x="6239" y="5013"/>
                  </a:cubicBezTo>
                  <a:cubicBezTo>
                    <a:pt x="6262" y="5021"/>
                    <a:pt x="6288" y="5025"/>
                    <a:pt x="6314" y="5025"/>
                  </a:cubicBezTo>
                  <a:cubicBezTo>
                    <a:pt x="6398" y="5025"/>
                    <a:pt x="6488" y="4982"/>
                    <a:pt x="6539" y="4880"/>
                  </a:cubicBezTo>
                  <a:cubicBezTo>
                    <a:pt x="6539" y="4880"/>
                    <a:pt x="6539" y="4846"/>
                    <a:pt x="6572" y="4813"/>
                  </a:cubicBezTo>
                  <a:cubicBezTo>
                    <a:pt x="6606" y="4746"/>
                    <a:pt x="6639" y="4646"/>
                    <a:pt x="6672" y="4513"/>
                  </a:cubicBezTo>
                  <a:cubicBezTo>
                    <a:pt x="6706" y="4379"/>
                    <a:pt x="6706" y="4213"/>
                    <a:pt x="6706" y="4046"/>
                  </a:cubicBezTo>
                  <a:cubicBezTo>
                    <a:pt x="6672" y="3879"/>
                    <a:pt x="6639" y="3645"/>
                    <a:pt x="6539" y="3445"/>
                  </a:cubicBezTo>
                  <a:cubicBezTo>
                    <a:pt x="6539" y="3379"/>
                    <a:pt x="6506" y="3345"/>
                    <a:pt x="6472" y="3279"/>
                  </a:cubicBezTo>
                  <a:cubicBezTo>
                    <a:pt x="6439" y="3245"/>
                    <a:pt x="6406" y="3178"/>
                    <a:pt x="6372" y="3145"/>
                  </a:cubicBezTo>
                  <a:cubicBezTo>
                    <a:pt x="6305" y="3078"/>
                    <a:pt x="6305" y="3045"/>
                    <a:pt x="6239" y="2978"/>
                  </a:cubicBezTo>
                  <a:lnTo>
                    <a:pt x="6205" y="2945"/>
                  </a:lnTo>
                  <a:lnTo>
                    <a:pt x="6172" y="2912"/>
                  </a:lnTo>
                  <a:cubicBezTo>
                    <a:pt x="6172" y="2878"/>
                    <a:pt x="6139" y="2878"/>
                    <a:pt x="6105" y="2845"/>
                  </a:cubicBezTo>
                  <a:cubicBezTo>
                    <a:pt x="5905" y="2678"/>
                    <a:pt x="5638" y="2545"/>
                    <a:pt x="5371" y="2445"/>
                  </a:cubicBezTo>
                  <a:cubicBezTo>
                    <a:pt x="5205" y="2411"/>
                    <a:pt x="5038" y="2411"/>
                    <a:pt x="4871" y="2411"/>
                  </a:cubicBezTo>
                  <a:cubicBezTo>
                    <a:pt x="4871" y="2411"/>
                    <a:pt x="4871" y="2378"/>
                    <a:pt x="4871" y="2378"/>
                  </a:cubicBezTo>
                  <a:cubicBezTo>
                    <a:pt x="4904" y="2311"/>
                    <a:pt x="4938" y="2244"/>
                    <a:pt x="4971" y="2178"/>
                  </a:cubicBezTo>
                  <a:cubicBezTo>
                    <a:pt x="4971" y="2111"/>
                    <a:pt x="5005" y="2044"/>
                    <a:pt x="5005" y="1978"/>
                  </a:cubicBezTo>
                  <a:cubicBezTo>
                    <a:pt x="5005" y="1911"/>
                    <a:pt x="5038" y="1844"/>
                    <a:pt x="5038" y="1777"/>
                  </a:cubicBezTo>
                  <a:cubicBezTo>
                    <a:pt x="5038" y="1744"/>
                    <a:pt x="5038" y="1711"/>
                    <a:pt x="5038" y="1677"/>
                  </a:cubicBezTo>
                  <a:lnTo>
                    <a:pt x="5038" y="1644"/>
                  </a:lnTo>
                  <a:lnTo>
                    <a:pt x="5038" y="1611"/>
                  </a:lnTo>
                  <a:lnTo>
                    <a:pt x="5038" y="1577"/>
                  </a:lnTo>
                  <a:cubicBezTo>
                    <a:pt x="5038" y="1511"/>
                    <a:pt x="5038" y="1444"/>
                    <a:pt x="5038" y="1411"/>
                  </a:cubicBezTo>
                  <a:cubicBezTo>
                    <a:pt x="5005" y="1277"/>
                    <a:pt x="4971" y="1144"/>
                    <a:pt x="4938" y="1044"/>
                  </a:cubicBezTo>
                  <a:cubicBezTo>
                    <a:pt x="4871" y="843"/>
                    <a:pt x="4738" y="643"/>
                    <a:pt x="4604" y="510"/>
                  </a:cubicBezTo>
                  <a:cubicBezTo>
                    <a:pt x="4504" y="376"/>
                    <a:pt x="4371" y="276"/>
                    <a:pt x="4271" y="210"/>
                  </a:cubicBezTo>
                  <a:cubicBezTo>
                    <a:pt x="4204" y="176"/>
                    <a:pt x="4171" y="143"/>
                    <a:pt x="4104" y="110"/>
                  </a:cubicBezTo>
                  <a:cubicBezTo>
                    <a:pt x="4071" y="110"/>
                    <a:pt x="4037" y="76"/>
                    <a:pt x="4004" y="76"/>
                  </a:cubicBezTo>
                  <a:cubicBezTo>
                    <a:pt x="3937" y="43"/>
                    <a:pt x="3904" y="43"/>
                    <a:pt x="3904" y="43"/>
                  </a:cubicBezTo>
                  <a:cubicBezTo>
                    <a:pt x="3877" y="34"/>
                    <a:pt x="3850" y="30"/>
                    <a:pt x="3824" y="30"/>
                  </a:cubicBezTo>
                  <a:cubicBezTo>
                    <a:pt x="3752" y="30"/>
                    <a:pt x="3686" y="61"/>
                    <a:pt x="3637" y="110"/>
                  </a:cubicBezTo>
                  <a:cubicBezTo>
                    <a:pt x="3570" y="243"/>
                    <a:pt x="3637" y="376"/>
                    <a:pt x="3737" y="410"/>
                  </a:cubicBezTo>
                  <a:cubicBezTo>
                    <a:pt x="3737" y="410"/>
                    <a:pt x="3737" y="443"/>
                    <a:pt x="3804" y="477"/>
                  </a:cubicBezTo>
                  <a:cubicBezTo>
                    <a:pt x="3837" y="477"/>
                    <a:pt x="3837" y="510"/>
                    <a:pt x="3870" y="510"/>
                  </a:cubicBezTo>
                  <a:cubicBezTo>
                    <a:pt x="3904" y="543"/>
                    <a:pt x="3937" y="577"/>
                    <a:pt x="3970" y="610"/>
                  </a:cubicBezTo>
                  <a:cubicBezTo>
                    <a:pt x="4037" y="677"/>
                    <a:pt x="4104" y="743"/>
                    <a:pt x="4171" y="843"/>
                  </a:cubicBezTo>
                  <a:cubicBezTo>
                    <a:pt x="4271" y="944"/>
                    <a:pt x="4304" y="1077"/>
                    <a:pt x="4371" y="1244"/>
                  </a:cubicBezTo>
                  <a:cubicBezTo>
                    <a:pt x="4371" y="1310"/>
                    <a:pt x="4371" y="1377"/>
                    <a:pt x="4404" y="1477"/>
                  </a:cubicBezTo>
                  <a:cubicBezTo>
                    <a:pt x="4404" y="1511"/>
                    <a:pt x="4404" y="1544"/>
                    <a:pt x="4404" y="1577"/>
                  </a:cubicBezTo>
                  <a:cubicBezTo>
                    <a:pt x="4371" y="1644"/>
                    <a:pt x="4371" y="1677"/>
                    <a:pt x="4371" y="1744"/>
                  </a:cubicBezTo>
                  <a:cubicBezTo>
                    <a:pt x="4371" y="1777"/>
                    <a:pt x="4371" y="1811"/>
                    <a:pt x="4337" y="1844"/>
                  </a:cubicBezTo>
                  <a:cubicBezTo>
                    <a:pt x="4337" y="1878"/>
                    <a:pt x="4337" y="1911"/>
                    <a:pt x="4304" y="1978"/>
                  </a:cubicBezTo>
                  <a:cubicBezTo>
                    <a:pt x="4304" y="2011"/>
                    <a:pt x="4271" y="2044"/>
                    <a:pt x="4237" y="2078"/>
                  </a:cubicBezTo>
                  <a:cubicBezTo>
                    <a:pt x="4237" y="2111"/>
                    <a:pt x="4237" y="2111"/>
                    <a:pt x="4237" y="2144"/>
                  </a:cubicBezTo>
                  <a:lnTo>
                    <a:pt x="4171" y="2211"/>
                  </a:lnTo>
                  <a:cubicBezTo>
                    <a:pt x="4071" y="2345"/>
                    <a:pt x="3937" y="2478"/>
                    <a:pt x="3770" y="2578"/>
                  </a:cubicBezTo>
                  <a:cubicBezTo>
                    <a:pt x="3604" y="2678"/>
                    <a:pt x="3403" y="2711"/>
                    <a:pt x="3237" y="2711"/>
                  </a:cubicBezTo>
                  <a:cubicBezTo>
                    <a:pt x="3203" y="2711"/>
                    <a:pt x="3103" y="2711"/>
                    <a:pt x="3070" y="2678"/>
                  </a:cubicBezTo>
                  <a:lnTo>
                    <a:pt x="2936" y="2678"/>
                  </a:lnTo>
                  <a:cubicBezTo>
                    <a:pt x="2836" y="2645"/>
                    <a:pt x="2770" y="2611"/>
                    <a:pt x="2670" y="2578"/>
                  </a:cubicBezTo>
                  <a:cubicBezTo>
                    <a:pt x="2503" y="2478"/>
                    <a:pt x="2369" y="2345"/>
                    <a:pt x="2269" y="2178"/>
                  </a:cubicBezTo>
                  <a:cubicBezTo>
                    <a:pt x="2169" y="2044"/>
                    <a:pt x="2102" y="1878"/>
                    <a:pt x="2069" y="1711"/>
                  </a:cubicBezTo>
                  <a:cubicBezTo>
                    <a:pt x="2069" y="1677"/>
                    <a:pt x="2069" y="1644"/>
                    <a:pt x="2069" y="1644"/>
                  </a:cubicBezTo>
                  <a:lnTo>
                    <a:pt x="2069" y="1611"/>
                  </a:lnTo>
                  <a:lnTo>
                    <a:pt x="2069" y="1577"/>
                  </a:lnTo>
                  <a:cubicBezTo>
                    <a:pt x="2069" y="1544"/>
                    <a:pt x="2069" y="1477"/>
                    <a:pt x="2069" y="1444"/>
                  </a:cubicBezTo>
                  <a:cubicBezTo>
                    <a:pt x="2069" y="1411"/>
                    <a:pt x="2069" y="1377"/>
                    <a:pt x="2102" y="1344"/>
                  </a:cubicBezTo>
                  <a:cubicBezTo>
                    <a:pt x="2102" y="1310"/>
                    <a:pt x="2102" y="1244"/>
                    <a:pt x="2102" y="1210"/>
                  </a:cubicBezTo>
                  <a:cubicBezTo>
                    <a:pt x="2136" y="1077"/>
                    <a:pt x="2203" y="944"/>
                    <a:pt x="2269" y="843"/>
                  </a:cubicBezTo>
                  <a:cubicBezTo>
                    <a:pt x="2369" y="743"/>
                    <a:pt x="2436" y="643"/>
                    <a:pt x="2503" y="577"/>
                  </a:cubicBezTo>
                  <a:cubicBezTo>
                    <a:pt x="2569" y="543"/>
                    <a:pt x="2636" y="477"/>
                    <a:pt x="2670" y="477"/>
                  </a:cubicBezTo>
                  <a:cubicBezTo>
                    <a:pt x="2736" y="443"/>
                    <a:pt x="2736" y="410"/>
                    <a:pt x="2736" y="410"/>
                  </a:cubicBezTo>
                  <a:lnTo>
                    <a:pt x="2770" y="410"/>
                  </a:lnTo>
                  <a:cubicBezTo>
                    <a:pt x="2836" y="343"/>
                    <a:pt x="2903" y="243"/>
                    <a:pt x="2870" y="143"/>
                  </a:cubicBezTo>
                  <a:cubicBezTo>
                    <a:pt x="2815" y="61"/>
                    <a:pt x="2737" y="1"/>
                    <a:pt x="263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9" name="Google Shape;4889;p82"/>
            <p:cNvSpPr/>
            <p:nvPr/>
          </p:nvSpPr>
          <p:spPr>
            <a:xfrm>
              <a:off x="2542825" y="2458250"/>
              <a:ext cx="45050" cy="13375"/>
            </a:xfrm>
            <a:custGeom>
              <a:avLst/>
              <a:gdLst/>
              <a:ahLst/>
              <a:cxnLst/>
              <a:rect l="l" t="t" r="r" b="b"/>
              <a:pathLst>
                <a:path w="1802" h="535" extrusionOk="0">
                  <a:moveTo>
                    <a:pt x="922" y="0"/>
                  </a:moveTo>
                  <a:cubicBezTo>
                    <a:pt x="843" y="0"/>
                    <a:pt x="768" y="9"/>
                    <a:pt x="701" y="25"/>
                  </a:cubicBezTo>
                  <a:lnTo>
                    <a:pt x="134" y="192"/>
                  </a:lnTo>
                  <a:cubicBezTo>
                    <a:pt x="34" y="225"/>
                    <a:pt x="0" y="325"/>
                    <a:pt x="34" y="392"/>
                  </a:cubicBezTo>
                  <a:cubicBezTo>
                    <a:pt x="34" y="475"/>
                    <a:pt x="101" y="534"/>
                    <a:pt x="181" y="534"/>
                  </a:cubicBezTo>
                  <a:cubicBezTo>
                    <a:pt x="198" y="534"/>
                    <a:pt x="216" y="532"/>
                    <a:pt x="234" y="526"/>
                  </a:cubicBezTo>
                  <a:lnTo>
                    <a:pt x="768" y="359"/>
                  </a:lnTo>
                  <a:cubicBezTo>
                    <a:pt x="818" y="342"/>
                    <a:pt x="868" y="334"/>
                    <a:pt x="918" y="334"/>
                  </a:cubicBezTo>
                  <a:cubicBezTo>
                    <a:pt x="968" y="334"/>
                    <a:pt x="1018" y="342"/>
                    <a:pt x="1068" y="359"/>
                  </a:cubicBezTo>
                  <a:lnTo>
                    <a:pt x="1568" y="492"/>
                  </a:lnTo>
                  <a:lnTo>
                    <a:pt x="1601" y="492"/>
                  </a:lnTo>
                  <a:cubicBezTo>
                    <a:pt x="1668" y="492"/>
                    <a:pt x="1735" y="426"/>
                    <a:pt x="1768" y="359"/>
                  </a:cubicBezTo>
                  <a:cubicBezTo>
                    <a:pt x="1802" y="259"/>
                    <a:pt x="1735" y="159"/>
                    <a:pt x="1635" y="159"/>
                  </a:cubicBezTo>
                  <a:lnTo>
                    <a:pt x="1168" y="25"/>
                  </a:lnTo>
                  <a:cubicBezTo>
                    <a:pt x="1084" y="9"/>
                    <a:pt x="1001" y="0"/>
                    <a:pt x="92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0" name="Google Shape;4890;p82"/>
            <p:cNvSpPr/>
            <p:nvPr/>
          </p:nvSpPr>
          <p:spPr>
            <a:xfrm>
              <a:off x="2591200" y="2507025"/>
              <a:ext cx="27525" cy="38925"/>
            </a:xfrm>
            <a:custGeom>
              <a:avLst/>
              <a:gdLst/>
              <a:ahLst/>
              <a:cxnLst/>
              <a:rect l="l" t="t" r="r" b="b"/>
              <a:pathLst>
                <a:path w="1101" h="1557" extrusionOk="0">
                  <a:moveTo>
                    <a:pt x="916" y="0"/>
                  </a:moveTo>
                  <a:cubicBezTo>
                    <a:pt x="844" y="0"/>
                    <a:pt x="794" y="55"/>
                    <a:pt x="767" y="109"/>
                  </a:cubicBezTo>
                  <a:lnTo>
                    <a:pt x="600" y="676"/>
                  </a:lnTo>
                  <a:cubicBezTo>
                    <a:pt x="567" y="776"/>
                    <a:pt x="500" y="843"/>
                    <a:pt x="434" y="910"/>
                  </a:cubicBezTo>
                  <a:lnTo>
                    <a:pt x="67" y="1243"/>
                  </a:lnTo>
                  <a:cubicBezTo>
                    <a:pt x="33" y="1243"/>
                    <a:pt x="33" y="1277"/>
                    <a:pt x="33" y="1277"/>
                  </a:cubicBezTo>
                  <a:cubicBezTo>
                    <a:pt x="0" y="1343"/>
                    <a:pt x="0" y="1443"/>
                    <a:pt x="67" y="1477"/>
                  </a:cubicBezTo>
                  <a:cubicBezTo>
                    <a:pt x="85" y="1532"/>
                    <a:pt x="134" y="1557"/>
                    <a:pt x="185" y="1557"/>
                  </a:cubicBezTo>
                  <a:cubicBezTo>
                    <a:pt x="227" y="1557"/>
                    <a:pt x="270" y="1540"/>
                    <a:pt x="300" y="1510"/>
                  </a:cubicBezTo>
                  <a:lnTo>
                    <a:pt x="667" y="1176"/>
                  </a:lnTo>
                  <a:cubicBezTo>
                    <a:pt x="767" y="1076"/>
                    <a:pt x="867" y="910"/>
                    <a:pt x="901" y="776"/>
                  </a:cubicBezTo>
                  <a:lnTo>
                    <a:pt x="1101" y="242"/>
                  </a:lnTo>
                  <a:cubicBezTo>
                    <a:pt x="1101" y="142"/>
                    <a:pt x="1067" y="42"/>
                    <a:pt x="967" y="9"/>
                  </a:cubicBezTo>
                  <a:cubicBezTo>
                    <a:pt x="949" y="3"/>
                    <a:pt x="932" y="0"/>
                    <a:pt x="91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1" name="Google Shape;4891;p82"/>
            <p:cNvSpPr/>
            <p:nvPr/>
          </p:nvSpPr>
          <p:spPr>
            <a:xfrm>
              <a:off x="2516975" y="2505575"/>
              <a:ext cx="21700" cy="41800"/>
            </a:xfrm>
            <a:custGeom>
              <a:avLst/>
              <a:gdLst/>
              <a:ahLst/>
              <a:cxnLst/>
              <a:rect l="l" t="t" r="r" b="b"/>
              <a:pathLst>
                <a:path w="868" h="1672" extrusionOk="0">
                  <a:moveTo>
                    <a:pt x="167" y="0"/>
                  </a:moveTo>
                  <a:cubicBezTo>
                    <a:pt x="67" y="0"/>
                    <a:pt x="0" y="100"/>
                    <a:pt x="0" y="200"/>
                  </a:cubicBezTo>
                  <a:lnTo>
                    <a:pt x="34" y="667"/>
                  </a:lnTo>
                  <a:cubicBezTo>
                    <a:pt x="67" y="834"/>
                    <a:pt x="100" y="1001"/>
                    <a:pt x="200" y="1134"/>
                  </a:cubicBezTo>
                  <a:lnTo>
                    <a:pt x="534" y="1601"/>
                  </a:lnTo>
                  <a:cubicBezTo>
                    <a:pt x="555" y="1643"/>
                    <a:pt x="613" y="1671"/>
                    <a:pt x="671" y="1671"/>
                  </a:cubicBezTo>
                  <a:cubicBezTo>
                    <a:pt x="707" y="1671"/>
                    <a:pt x="742" y="1660"/>
                    <a:pt x="767" y="1635"/>
                  </a:cubicBezTo>
                  <a:cubicBezTo>
                    <a:pt x="834" y="1601"/>
                    <a:pt x="868" y="1501"/>
                    <a:pt x="801" y="1401"/>
                  </a:cubicBezTo>
                  <a:lnTo>
                    <a:pt x="501" y="934"/>
                  </a:lnTo>
                  <a:cubicBezTo>
                    <a:pt x="434" y="868"/>
                    <a:pt x="401" y="767"/>
                    <a:pt x="401" y="667"/>
                  </a:cubicBezTo>
                  <a:lnTo>
                    <a:pt x="367" y="167"/>
                  </a:lnTo>
                  <a:cubicBezTo>
                    <a:pt x="367" y="134"/>
                    <a:pt x="367" y="134"/>
                    <a:pt x="334" y="100"/>
                  </a:cubicBezTo>
                  <a:cubicBezTo>
                    <a:pt x="334" y="34"/>
                    <a:pt x="267" y="0"/>
                    <a:pt x="1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2" name="Google Shape;4892;p82"/>
            <p:cNvSpPr/>
            <p:nvPr/>
          </p:nvSpPr>
          <p:spPr>
            <a:xfrm>
              <a:off x="3820400" y="3328875"/>
              <a:ext cx="283550" cy="234975"/>
            </a:xfrm>
            <a:custGeom>
              <a:avLst/>
              <a:gdLst/>
              <a:ahLst/>
              <a:cxnLst/>
              <a:rect l="l" t="t" r="r" b="b"/>
              <a:pathLst>
                <a:path w="11342" h="9399" extrusionOk="0">
                  <a:moveTo>
                    <a:pt x="5671" y="0"/>
                  </a:moveTo>
                  <a:cubicBezTo>
                    <a:pt x="4779" y="0"/>
                    <a:pt x="3887" y="442"/>
                    <a:pt x="3370" y="1326"/>
                  </a:cubicBezTo>
                  <a:lnTo>
                    <a:pt x="1035" y="5396"/>
                  </a:lnTo>
                  <a:cubicBezTo>
                    <a:pt x="0" y="7197"/>
                    <a:pt x="1268" y="9399"/>
                    <a:pt x="3336" y="9399"/>
                  </a:cubicBezTo>
                  <a:lnTo>
                    <a:pt x="8040" y="9399"/>
                  </a:lnTo>
                  <a:cubicBezTo>
                    <a:pt x="10074" y="9399"/>
                    <a:pt x="11342" y="7197"/>
                    <a:pt x="10341" y="5396"/>
                  </a:cubicBezTo>
                  <a:lnTo>
                    <a:pt x="7973" y="1326"/>
                  </a:lnTo>
                  <a:cubicBezTo>
                    <a:pt x="7456" y="442"/>
                    <a:pt x="6563" y="0"/>
                    <a:pt x="5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3" name="Google Shape;4893;p82"/>
            <p:cNvSpPr/>
            <p:nvPr/>
          </p:nvSpPr>
          <p:spPr>
            <a:xfrm>
              <a:off x="3878775" y="3381725"/>
              <a:ext cx="166800" cy="149600"/>
            </a:xfrm>
            <a:custGeom>
              <a:avLst/>
              <a:gdLst/>
              <a:ahLst/>
              <a:cxnLst/>
              <a:rect l="l" t="t" r="r" b="b"/>
              <a:pathLst>
                <a:path w="6672" h="5984" extrusionOk="0">
                  <a:moveTo>
                    <a:pt x="3303" y="2915"/>
                  </a:moveTo>
                  <a:cubicBezTo>
                    <a:pt x="3536" y="2948"/>
                    <a:pt x="3736" y="3148"/>
                    <a:pt x="3736" y="3382"/>
                  </a:cubicBezTo>
                  <a:cubicBezTo>
                    <a:pt x="3706" y="3598"/>
                    <a:pt x="3560" y="3786"/>
                    <a:pt x="3327" y="3786"/>
                  </a:cubicBezTo>
                  <a:cubicBezTo>
                    <a:pt x="3308" y="3786"/>
                    <a:pt x="3289" y="3785"/>
                    <a:pt x="3269" y="3782"/>
                  </a:cubicBezTo>
                  <a:cubicBezTo>
                    <a:pt x="3036" y="3782"/>
                    <a:pt x="2869" y="3582"/>
                    <a:pt x="2869" y="3348"/>
                  </a:cubicBezTo>
                  <a:cubicBezTo>
                    <a:pt x="2869" y="3115"/>
                    <a:pt x="3069" y="2915"/>
                    <a:pt x="3303" y="2915"/>
                  </a:cubicBezTo>
                  <a:close/>
                  <a:moveTo>
                    <a:pt x="3810" y="0"/>
                  </a:moveTo>
                  <a:cubicBezTo>
                    <a:pt x="3743" y="0"/>
                    <a:pt x="3661" y="38"/>
                    <a:pt x="3636" y="113"/>
                  </a:cubicBezTo>
                  <a:cubicBezTo>
                    <a:pt x="3570" y="213"/>
                    <a:pt x="3603" y="346"/>
                    <a:pt x="3703" y="413"/>
                  </a:cubicBezTo>
                  <a:cubicBezTo>
                    <a:pt x="3703" y="413"/>
                    <a:pt x="3736" y="446"/>
                    <a:pt x="3770" y="446"/>
                  </a:cubicBezTo>
                  <a:cubicBezTo>
                    <a:pt x="3803" y="480"/>
                    <a:pt x="3837" y="480"/>
                    <a:pt x="3837" y="513"/>
                  </a:cubicBezTo>
                  <a:cubicBezTo>
                    <a:pt x="3870" y="546"/>
                    <a:pt x="3903" y="546"/>
                    <a:pt x="3937" y="580"/>
                  </a:cubicBezTo>
                  <a:cubicBezTo>
                    <a:pt x="4003" y="646"/>
                    <a:pt x="4103" y="747"/>
                    <a:pt x="4170" y="847"/>
                  </a:cubicBezTo>
                  <a:cubicBezTo>
                    <a:pt x="4237" y="947"/>
                    <a:pt x="4304" y="1080"/>
                    <a:pt x="4337" y="1214"/>
                  </a:cubicBezTo>
                  <a:cubicBezTo>
                    <a:pt x="4337" y="1314"/>
                    <a:pt x="4370" y="1380"/>
                    <a:pt x="4370" y="1447"/>
                  </a:cubicBezTo>
                  <a:cubicBezTo>
                    <a:pt x="4370" y="1480"/>
                    <a:pt x="4370" y="1547"/>
                    <a:pt x="4370" y="1580"/>
                  </a:cubicBezTo>
                  <a:cubicBezTo>
                    <a:pt x="4370" y="1614"/>
                    <a:pt x="4370" y="1681"/>
                    <a:pt x="4337" y="1714"/>
                  </a:cubicBezTo>
                  <a:cubicBezTo>
                    <a:pt x="4337" y="1747"/>
                    <a:pt x="4337" y="1781"/>
                    <a:pt x="4337" y="1847"/>
                  </a:cubicBezTo>
                  <a:cubicBezTo>
                    <a:pt x="4304" y="1881"/>
                    <a:pt x="4304" y="1914"/>
                    <a:pt x="4270" y="1947"/>
                  </a:cubicBezTo>
                  <a:cubicBezTo>
                    <a:pt x="4270" y="1981"/>
                    <a:pt x="4237" y="2047"/>
                    <a:pt x="4237" y="2081"/>
                  </a:cubicBezTo>
                  <a:cubicBezTo>
                    <a:pt x="4203" y="2081"/>
                    <a:pt x="4203" y="2114"/>
                    <a:pt x="4203" y="2148"/>
                  </a:cubicBezTo>
                  <a:lnTo>
                    <a:pt x="4170" y="2181"/>
                  </a:lnTo>
                  <a:cubicBezTo>
                    <a:pt x="4070" y="2348"/>
                    <a:pt x="3903" y="2481"/>
                    <a:pt x="3736" y="2548"/>
                  </a:cubicBezTo>
                  <a:cubicBezTo>
                    <a:pt x="3570" y="2648"/>
                    <a:pt x="3403" y="2681"/>
                    <a:pt x="3203" y="2681"/>
                  </a:cubicBezTo>
                  <a:lnTo>
                    <a:pt x="2969" y="2681"/>
                  </a:lnTo>
                  <a:cubicBezTo>
                    <a:pt x="2969" y="2681"/>
                    <a:pt x="2936" y="2648"/>
                    <a:pt x="2903" y="2648"/>
                  </a:cubicBezTo>
                  <a:cubicBezTo>
                    <a:pt x="2836" y="2648"/>
                    <a:pt x="2736" y="2615"/>
                    <a:pt x="2669" y="2548"/>
                  </a:cubicBezTo>
                  <a:cubicBezTo>
                    <a:pt x="2502" y="2448"/>
                    <a:pt x="2335" y="2348"/>
                    <a:pt x="2235" y="2181"/>
                  </a:cubicBezTo>
                  <a:cubicBezTo>
                    <a:pt x="2135" y="2014"/>
                    <a:pt x="2069" y="1847"/>
                    <a:pt x="2069" y="1681"/>
                  </a:cubicBezTo>
                  <a:cubicBezTo>
                    <a:pt x="2069" y="1681"/>
                    <a:pt x="2069" y="1647"/>
                    <a:pt x="2069" y="1614"/>
                  </a:cubicBezTo>
                  <a:lnTo>
                    <a:pt x="2035" y="1614"/>
                  </a:lnTo>
                  <a:lnTo>
                    <a:pt x="2035" y="1580"/>
                  </a:lnTo>
                  <a:cubicBezTo>
                    <a:pt x="2035" y="1514"/>
                    <a:pt x="2035" y="1480"/>
                    <a:pt x="2035" y="1447"/>
                  </a:cubicBezTo>
                  <a:cubicBezTo>
                    <a:pt x="2035" y="1414"/>
                    <a:pt x="2069" y="1347"/>
                    <a:pt x="2069" y="1314"/>
                  </a:cubicBezTo>
                  <a:cubicBezTo>
                    <a:pt x="2069" y="1280"/>
                    <a:pt x="2069" y="1247"/>
                    <a:pt x="2102" y="1214"/>
                  </a:cubicBezTo>
                  <a:cubicBezTo>
                    <a:pt x="2135" y="1080"/>
                    <a:pt x="2202" y="947"/>
                    <a:pt x="2269" y="847"/>
                  </a:cubicBezTo>
                  <a:cubicBezTo>
                    <a:pt x="2335" y="713"/>
                    <a:pt x="2402" y="646"/>
                    <a:pt x="2469" y="580"/>
                  </a:cubicBezTo>
                  <a:cubicBezTo>
                    <a:pt x="2536" y="513"/>
                    <a:pt x="2602" y="480"/>
                    <a:pt x="2669" y="446"/>
                  </a:cubicBezTo>
                  <a:cubicBezTo>
                    <a:pt x="2702" y="413"/>
                    <a:pt x="2736" y="413"/>
                    <a:pt x="2736" y="413"/>
                  </a:cubicBezTo>
                  <a:cubicBezTo>
                    <a:pt x="2836" y="346"/>
                    <a:pt x="2869" y="246"/>
                    <a:pt x="2836" y="146"/>
                  </a:cubicBezTo>
                  <a:cubicBezTo>
                    <a:pt x="2808" y="64"/>
                    <a:pt x="2713" y="4"/>
                    <a:pt x="2625" y="4"/>
                  </a:cubicBezTo>
                  <a:cubicBezTo>
                    <a:pt x="2605" y="4"/>
                    <a:pt x="2587" y="7"/>
                    <a:pt x="2569" y="13"/>
                  </a:cubicBezTo>
                  <a:cubicBezTo>
                    <a:pt x="2569" y="13"/>
                    <a:pt x="2536" y="13"/>
                    <a:pt x="2469" y="46"/>
                  </a:cubicBezTo>
                  <a:cubicBezTo>
                    <a:pt x="2402" y="79"/>
                    <a:pt x="2302" y="113"/>
                    <a:pt x="2202" y="179"/>
                  </a:cubicBezTo>
                  <a:cubicBezTo>
                    <a:pt x="2069" y="246"/>
                    <a:pt x="1935" y="346"/>
                    <a:pt x="1835" y="480"/>
                  </a:cubicBezTo>
                  <a:cubicBezTo>
                    <a:pt x="1702" y="613"/>
                    <a:pt x="1602" y="813"/>
                    <a:pt x="1502" y="1013"/>
                  </a:cubicBezTo>
                  <a:cubicBezTo>
                    <a:pt x="1502" y="1080"/>
                    <a:pt x="1468" y="1147"/>
                    <a:pt x="1468" y="1180"/>
                  </a:cubicBezTo>
                  <a:cubicBezTo>
                    <a:pt x="1435" y="1247"/>
                    <a:pt x="1435" y="1314"/>
                    <a:pt x="1401" y="1380"/>
                  </a:cubicBezTo>
                  <a:cubicBezTo>
                    <a:pt x="1401" y="1447"/>
                    <a:pt x="1401" y="1480"/>
                    <a:pt x="1401" y="1547"/>
                  </a:cubicBezTo>
                  <a:lnTo>
                    <a:pt x="1401" y="1580"/>
                  </a:lnTo>
                  <a:lnTo>
                    <a:pt x="1401" y="1614"/>
                  </a:lnTo>
                  <a:lnTo>
                    <a:pt x="1401" y="1647"/>
                  </a:lnTo>
                  <a:cubicBezTo>
                    <a:pt x="1401" y="1681"/>
                    <a:pt x="1401" y="1714"/>
                    <a:pt x="1401" y="1747"/>
                  </a:cubicBezTo>
                  <a:cubicBezTo>
                    <a:pt x="1401" y="1947"/>
                    <a:pt x="1468" y="2148"/>
                    <a:pt x="1535" y="2348"/>
                  </a:cubicBezTo>
                  <a:lnTo>
                    <a:pt x="1468" y="2348"/>
                  </a:lnTo>
                  <a:cubicBezTo>
                    <a:pt x="1401" y="2348"/>
                    <a:pt x="1335" y="2381"/>
                    <a:pt x="1268" y="2414"/>
                  </a:cubicBezTo>
                  <a:cubicBezTo>
                    <a:pt x="1201" y="2414"/>
                    <a:pt x="1135" y="2448"/>
                    <a:pt x="1068" y="2481"/>
                  </a:cubicBezTo>
                  <a:cubicBezTo>
                    <a:pt x="1001" y="2481"/>
                    <a:pt x="934" y="2548"/>
                    <a:pt x="868" y="2548"/>
                  </a:cubicBezTo>
                  <a:cubicBezTo>
                    <a:pt x="868" y="2581"/>
                    <a:pt x="834" y="2581"/>
                    <a:pt x="801" y="2615"/>
                  </a:cubicBezTo>
                  <a:lnTo>
                    <a:pt x="768" y="2615"/>
                  </a:lnTo>
                  <a:lnTo>
                    <a:pt x="768" y="2648"/>
                  </a:lnTo>
                  <a:lnTo>
                    <a:pt x="734" y="2648"/>
                  </a:lnTo>
                  <a:cubicBezTo>
                    <a:pt x="668" y="2715"/>
                    <a:pt x="634" y="2748"/>
                    <a:pt x="568" y="2781"/>
                  </a:cubicBezTo>
                  <a:cubicBezTo>
                    <a:pt x="467" y="2848"/>
                    <a:pt x="401" y="2948"/>
                    <a:pt x="334" y="3048"/>
                  </a:cubicBezTo>
                  <a:cubicBezTo>
                    <a:pt x="201" y="3215"/>
                    <a:pt x="101" y="3415"/>
                    <a:pt x="67" y="3582"/>
                  </a:cubicBezTo>
                  <a:cubicBezTo>
                    <a:pt x="0" y="3782"/>
                    <a:pt x="0" y="3949"/>
                    <a:pt x="0" y="4049"/>
                  </a:cubicBezTo>
                  <a:cubicBezTo>
                    <a:pt x="0" y="4116"/>
                    <a:pt x="0" y="4182"/>
                    <a:pt x="0" y="4249"/>
                  </a:cubicBezTo>
                  <a:cubicBezTo>
                    <a:pt x="0" y="4282"/>
                    <a:pt x="0" y="4349"/>
                    <a:pt x="34" y="4382"/>
                  </a:cubicBezTo>
                  <a:cubicBezTo>
                    <a:pt x="34" y="4416"/>
                    <a:pt x="34" y="4449"/>
                    <a:pt x="34" y="4449"/>
                  </a:cubicBezTo>
                  <a:cubicBezTo>
                    <a:pt x="67" y="4549"/>
                    <a:pt x="167" y="4616"/>
                    <a:pt x="267" y="4616"/>
                  </a:cubicBezTo>
                  <a:cubicBezTo>
                    <a:pt x="401" y="4616"/>
                    <a:pt x="467" y="4516"/>
                    <a:pt x="467" y="4382"/>
                  </a:cubicBezTo>
                  <a:cubicBezTo>
                    <a:pt x="467" y="4382"/>
                    <a:pt x="467" y="4382"/>
                    <a:pt x="467" y="4316"/>
                  </a:cubicBezTo>
                  <a:cubicBezTo>
                    <a:pt x="467" y="4282"/>
                    <a:pt x="467" y="4249"/>
                    <a:pt x="467" y="4216"/>
                  </a:cubicBezTo>
                  <a:cubicBezTo>
                    <a:pt x="467" y="4182"/>
                    <a:pt x="467" y="4149"/>
                    <a:pt x="501" y="4082"/>
                  </a:cubicBezTo>
                  <a:cubicBezTo>
                    <a:pt x="501" y="4016"/>
                    <a:pt x="534" y="3882"/>
                    <a:pt x="568" y="3782"/>
                  </a:cubicBezTo>
                  <a:cubicBezTo>
                    <a:pt x="634" y="3649"/>
                    <a:pt x="701" y="3549"/>
                    <a:pt x="801" y="3415"/>
                  </a:cubicBezTo>
                  <a:cubicBezTo>
                    <a:pt x="868" y="3382"/>
                    <a:pt x="901" y="3315"/>
                    <a:pt x="968" y="3282"/>
                  </a:cubicBezTo>
                  <a:cubicBezTo>
                    <a:pt x="1001" y="3248"/>
                    <a:pt x="1035" y="3215"/>
                    <a:pt x="1068" y="3215"/>
                  </a:cubicBezTo>
                  <a:cubicBezTo>
                    <a:pt x="1135" y="3182"/>
                    <a:pt x="1168" y="3148"/>
                    <a:pt x="1201" y="3148"/>
                  </a:cubicBezTo>
                  <a:cubicBezTo>
                    <a:pt x="1235" y="3115"/>
                    <a:pt x="1268" y="3115"/>
                    <a:pt x="1301" y="3082"/>
                  </a:cubicBezTo>
                  <a:cubicBezTo>
                    <a:pt x="1368" y="3082"/>
                    <a:pt x="1401" y="3082"/>
                    <a:pt x="1435" y="3048"/>
                  </a:cubicBezTo>
                  <a:lnTo>
                    <a:pt x="1702" y="3048"/>
                  </a:lnTo>
                  <a:cubicBezTo>
                    <a:pt x="1902" y="3048"/>
                    <a:pt x="2069" y="3082"/>
                    <a:pt x="2235" y="3182"/>
                  </a:cubicBezTo>
                  <a:cubicBezTo>
                    <a:pt x="2402" y="3282"/>
                    <a:pt x="2536" y="3415"/>
                    <a:pt x="2669" y="3549"/>
                  </a:cubicBezTo>
                  <a:cubicBezTo>
                    <a:pt x="2669" y="3582"/>
                    <a:pt x="2736" y="3682"/>
                    <a:pt x="2736" y="3715"/>
                  </a:cubicBezTo>
                  <a:cubicBezTo>
                    <a:pt x="2736" y="3715"/>
                    <a:pt x="2736" y="3749"/>
                    <a:pt x="2769" y="3749"/>
                  </a:cubicBezTo>
                  <a:cubicBezTo>
                    <a:pt x="2769" y="3782"/>
                    <a:pt x="2769" y="3815"/>
                    <a:pt x="2769" y="3815"/>
                  </a:cubicBezTo>
                  <a:cubicBezTo>
                    <a:pt x="2802" y="3915"/>
                    <a:pt x="2836" y="4016"/>
                    <a:pt x="2836" y="4082"/>
                  </a:cubicBezTo>
                  <a:cubicBezTo>
                    <a:pt x="2836" y="4282"/>
                    <a:pt x="2836" y="4483"/>
                    <a:pt x="2736" y="4649"/>
                  </a:cubicBezTo>
                  <a:cubicBezTo>
                    <a:pt x="2669" y="4816"/>
                    <a:pt x="2569" y="4950"/>
                    <a:pt x="2436" y="5083"/>
                  </a:cubicBezTo>
                  <a:lnTo>
                    <a:pt x="2402" y="5116"/>
                  </a:lnTo>
                  <a:lnTo>
                    <a:pt x="2369" y="5116"/>
                  </a:lnTo>
                  <a:lnTo>
                    <a:pt x="2369" y="5150"/>
                  </a:lnTo>
                  <a:cubicBezTo>
                    <a:pt x="2369" y="5150"/>
                    <a:pt x="2369" y="5135"/>
                    <a:pt x="2359" y="5135"/>
                  </a:cubicBezTo>
                  <a:cubicBezTo>
                    <a:pt x="2354" y="5135"/>
                    <a:pt x="2347" y="5139"/>
                    <a:pt x="2335" y="5150"/>
                  </a:cubicBezTo>
                  <a:cubicBezTo>
                    <a:pt x="2302" y="5183"/>
                    <a:pt x="2269" y="5216"/>
                    <a:pt x="2235" y="5216"/>
                  </a:cubicBezTo>
                  <a:cubicBezTo>
                    <a:pt x="2202" y="5250"/>
                    <a:pt x="2169" y="5250"/>
                    <a:pt x="2135" y="5283"/>
                  </a:cubicBezTo>
                  <a:cubicBezTo>
                    <a:pt x="2102" y="5283"/>
                    <a:pt x="2069" y="5283"/>
                    <a:pt x="2035" y="5316"/>
                  </a:cubicBezTo>
                  <a:cubicBezTo>
                    <a:pt x="1868" y="5350"/>
                    <a:pt x="1735" y="5383"/>
                    <a:pt x="1602" y="5383"/>
                  </a:cubicBezTo>
                  <a:cubicBezTo>
                    <a:pt x="1502" y="5383"/>
                    <a:pt x="1368" y="5350"/>
                    <a:pt x="1268" y="5316"/>
                  </a:cubicBezTo>
                  <a:cubicBezTo>
                    <a:pt x="1201" y="5316"/>
                    <a:pt x="1135" y="5283"/>
                    <a:pt x="1068" y="5250"/>
                  </a:cubicBezTo>
                  <a:cubicBezTo>
                    <a:pt x="1035" y="5216"/>
                    <a:pt x="1001" y="5216"/>
                    <a:pt x="1001" y="5216"/>
                  </a:cubicBezTo>
                  <a:cubicBezTo>
                    <a:pt x="966" y="5193"/>
                    <a:pt x="930" y="5182"/>
                    <a:pt x="896" y="5182"/>
                  </a:cubicBezTo>
                  <a:cubicBezTo>
                    <a:pt x="834" y="5182"/>
                    <a:pt x="777" y="5219"/>
                    <a:pt x="734" y="5283"/>
                  </a:cubicBezTo>
                  <a:cubicBezTo>
                    <a:pt x="668" y="5383"/>
                    <a:pt x="668" y="5517"/>
                    <a:pt x="768" y="5583"/>
                  </a:cubicBezTo>
                  <a:cubicBezTo>
                    <a:pt x="768" y="5583"/>
                    <a:pt x="801" y="5583"/>
                    <a:pt x="868" y="5650"/>
                  </a:cubicBezTo>
                  <a:cubicBezTo>
                    <a:pt x="901" y="5683"/>
                    <a:pt x="1001" y="5750"/>
                    <a:pt x="1101" y="5783"/>
                  </a:cubicBezTo>
                  <a:cubicBezTo>
                    <a:pt x="1235" y="5850"/>
                    <a:pt x="1368" y="5884"/>
                    <a:pt x="1568" y="5917"/>
                  </a:cubicBezTo>
                  <a:cubicBezTo>
                    <a:pt x="1637" y="5931"/>
                    <a:pt x="1718" y="5939"/>
                    <a:pt x="1803" y="5939"/>
                  </a:cubicBezTo>
                  <a:cubicBezTo>
                    <a:pt x="1923" y="5939"/>
                    <a:pt x="2051" y="5923"/>
                    <a:pt x="2169" y="5884"/>
                  </a:cubicBezTo>
                  <a:cubicBezTo>
                    <a:pt x="2235" y="5884"/>
                    <a:pt x="2302" y="5884"/>
                    <a:pt x="2369" y="5850"/>
                  </a:cubicBezTo>
                  <a:cubicBezTo>
                    <a:pt x="2402" y="5817"/>
                    <a:pt x="2469" y="5817"/>
                    <a:pt x="2536" y="5783"/>
                  </a:cubicBezTo>
                  <a:cubicBezTo>
                    <a:pt x="2602" y="5750"/>
                    <a:pt x="2636" y="5717"/>
                    <a:pt x="2669" y="5717"/>
                  </a:cubicBezTo>
                  <a:lnTo>
                    <a:pt x="2702" y="5683"/>
                  </a:lnTo>
                  <a:lnTo>
                    <a:pt x="2736" y="5683"/>
                  </a:lnTo>
                  <a:lnTo>
                    <a:pt x="2769" y="5650"/>
                  </a:lnTo>
                  <a:cubicBezTo>
                    <a:pt x="2802" y="5617"/>
                    <a:pt x="2836" y="5617"/>
                    <a:pt x="2869" y="5583"/>
                  </a:cubicBezTo>
                  <a:cubicBezTo>
                    <a:pt x="3036" y="5450"/>
                    <a:pt x="3203" y="5283"/>
                    <a:pt x="3303" y="5083"/>
                  </a:cubicBezTo>
                  <a:cubicBezTo>
                    <a:pt x="3336" y="5116"/>
                    <a:pt x="3370" y="5183"/>
                    <a:pt x="3403" y="5216"/>
                  </a:cubicBezTo>
                  <a:cubicBezTo>
                    <a:pt x="3436" y="5283"/>
                    <a:pt x="3470" y="5350"/>
                    <a:pt x="3536" y="5383"/>
                  </a:cubicBezTo>
                  <a:lnTo>
                    <a:pt x="3570" y="5450"/>
                  </a:lnTo>
                  <a:lnTo>
                    <a:pt x="3603" y="5483"/>
                  </a:lnTo>
                  <a:lnTo>
                    <a:pt x="3636" y="5483"/>
                  </a:lnTo>
                  <a:lnTo>
                    <a:pt x="3636" y="5517"/>
                  </a:lnTo>
                  <a:lnTo>
                    <a:pt x="3670" y="5517"/>
                  </a:lnTo>
                  <a:cubicBezTo>
                    <a:pt x="3703" y="5550"/>
                    <a:pt x="3736" y="5617"/>
                    <a:pt x="3803" y="5650"/>
                  </a:cubicBezTo>
                  <a:cubicBezTo>
                    <a:pt x="3903" y="5717"/>
                    <a:pt x="4003" y="5783"/>
                    <a:pt x="4103" y="5817"/>
                  </a:cubicBezTo>
                  <a:cubicBezTo>
                    <a:pt x="4304" y="5917"/>
                    <a:pt x="4537" y="5984"/>
                    <a:pt x="4704" y="5984"/>
                  </a:cubicBezTo>
                  <a:cubicBezTo>
                    <a:pt x="4904" y="5984"/>
                    <a:pt x="5037" y="5984"/>
                    <a:pt x="5171" y="5950"/>
                  </a:cubicBezTo>
                  <a:cubicBezTo>
                    <a:pt x="5238" y="5950"/>
                    <a:pt x="5304" y="5917"/>
                    <a:pt x="5338" y="5917"/>
                  </a:cubicBezTo>
                  <a:cubicBezTo>
                    <a:pt x="5404" y="5884"/>
                    <a:pt x="5438" y="5884"/>
                    <a:pt x="5471" y="5850"/>
                  </a:cubicBezTo>
                  <a:cubicBezTo>
                    <a:pt x="5538" y="5850"/>
                    <a:pt x="5538" y="5817"/>
                    <a:pt x="5538" y="5817"/>
                  </a:cubicBezTo>
                  <a:cubicBezTo>
                    <a:pt x="5638" y="5783"/>
                    <a:pt x="5705" y="5683"/>
                    <a:pt x="5671" y="5583"/>
                  </a:cubicBezTo>
                  <a:cubicBezTo>
                    <a:pt x="5644" y="5473"/>
                    <a:pt x="5570" y="5408"/>
                    <a:pt x="5470" y="5408"/>
                  </a:cubicBezTo>
                  <a:cubicBezTo>
                    <a:pt x="5449" y="5408"/>
                    <a:pt x="5427" y="5411"/>
                    <a:pt x="5404" y="5417"/>
                  </a:cubicBezTo>
                  <a:cubicBezTo>
                    <a:pt x="5404" y="5417"/>
                    <a:pt x="5371" y="5417"/>
                    <a:pt x="5304" y="5450"/>
                  </a:cubicBezTo>
                  <a:lnTo>
                    <a:pt x="5104" y="5450"/>
                  </a:lnTo>
                  <a:cubicBezTo>
                    <a:pt x="5071" y="5461"/>
                    <a:pt x="5037" y="5465"/>
                    <a:pt x="5003" y="5465"/>
                  </a:cubicBezTo>
                  <a:cubicBezTo>
                    <a:pt x="4934" y="5465"/>
                    <a:pt x="4859" y="5450"/>
                    <a:pt x="4771" y="5450"/>
                  </a:cubicBezTo>
                  <a:cubicBezTo>
                    <a:pt x="4637" y="5417"/>
                    <a:pt x="4504" y="5350"/>
                    <a:pt x="4404" y="5283"/>
                  </a:cubicBezTo>
                  <a:cubicBezTo>
                    <a:pt x="4337" y="5250"/>
                    <a:pt x="4270" y="5216"/>
                    <a:pt x="4203" y="5150"/>
                  </a:cubicBezTo>
                  <a:cubicBezTo>
                    <a:pt x="4170" y="5116"/>
                    <a:pt x="4137" y="5083"/>
                    <a:pt x="4103" y="5050"/>
                  </a:cubicBezTo>
                  <a:cubicBezTo>
                    <a:pt x="4070" y="5016"/>
                    <a:pt x="4037" y="4983"/>
                    <a:pt x="4037" y="4950"/>
                  </a:cubicBezTo>
                  <a:cubicBezTo>
                    <a:pt x="4003" y="4916"/>
                    <a:pt x="3970" y="4883"/>
                    <a:pt x="3970" y="4849"/>
                  </a:cubicBezTo>
                  <a:cubicBezTo>
                    <a:pt x="3937" y="4816"/>
                    <a:pt x="3903" y="4783"/>
                    <a:pt x="3903" y="4749"/>
                  </a:cubicBezTo>
                  <a:cubicBezTo>
                    <a:pt x="3903" y="4683"/>
                    <a:pt x="3870" y="4649"/>
                    <a:pt x="3870" y="4616"/>
                  </a:cubicBezTo>
                  <a:cubicBezTo>
                    <a:pt x="3837" y="4583"/>
                    <a:pt x="3837" y="4583"/>
                    <a:pt x="3837" y="4549"/>
                  </a:cubicBezTo>
                  <a:lnTo>
                    <a:pt x="3837" y="4483"/>
                  </a:lnTo>
                  <a:cubicBezTo>
                    <a:pt x="3770" y="4316"/>
                    <a:pt x="3803" y="4116"/>
                    <a:pt x="3870" y="3915"/>
                  </a:cubicBezTo>
                  <a:cubicBezTo>
                    <a:pt x="3903" y="3749"/>
                    <a:pt x="4003" y="3582"/>
                    <a:pt x="4137" y="3448"/>
                  </a:cubicBezTo>
                  <a:cubicBezTo>
                    <a:pt x="4170" y="3448"/>
                    <a:pt x="4237" y="3348"/>
                    <a:pt x="4270" y="3348"/>
                  </a:cubicBezTo>
                  <a:cubicBezTo>
                    <a:pt x="4270" y="3348"/>
                    <a:pt x="4304" y="3315"/>
                    <a:pt x="4304" y="3315"/>
                  </a:cubicBezTo>
                  <a:cubicBezTo>
                    <a:pt x="4337" y="3282"/>
                    <a:pt x="4337" y="3282"/>
                    <a:pt x="4370" y="3282"/>
                  </a:cubicBezTo>
                  <a:cubicBezTo>
                    <a:pt x="4437" y="3215"/>
                    <a:pt x="4537" y="3182"/>
                    <a:pt x="4637" y="3148"/>
                  </a:cubicBezTo>
                  <a:cubicBezTo>
                    <a:pt x="4733" y="3129"/>
                    <a:pt x="4841" y="3110"/>
                    <a:pt x="4947" y="3110"/>
                  </a:cubicBezTo>
                  <a:cubicBezTo>
                    <a:pt x="5024" y="3110"/>
                    <a:pt x="5100" y="3120"/>
                    <a:pt x="5171" y="3148"/>
                  </a:cubicBezTo>
                  <a:cubicBezTo>
                    <a:pt x="5371" y="3182"/>
                    <a:pt x="5538" y="3248"/>
                    <a:pt x="5671" y="3348"/>
                  </a:cubicBezTo>
                  <a:lnTo>
                    <a:pt x="5705" y="3382"/>
                  </a:lnTo>
                  <a:lnTo>
                    <a:pt x="5738" y="3415"/>
                  </a:lnTo>
                  <a:cubicBezTo>
                    <a:pt x="5805" y="3448"/>
                    <a:pt x="5838" y="3515"/>
                    <a:pt x="5838" y="3515"/>
                  </a:cubicBezTo>
                  <a:cubicBezTo>
                    <a:pt x="5871" y="3549"/>
                    <a:pt x="5905" y="3582"/>
                    <a:pt x="5905" y="3615"/>
                  </a:cubicBezTo>
                  <a:cubicBezTo>
                    <a:pt x="5938" y="3649"/>
                    <a:pt x="5971" y="3682"/>
                    <a:pt x="5971" y="3715"/>
                  </a:cubicBezTo>
                  <a:cubicBezTo>
                    <a:pt x="6071" y="3849"/>
                    <a:pt x="6105" y="3982"/>
                    <a:pt x="6138" y="4116"/>
                  </a:cubicBezTo>
                  <a:cubicBezTo>
                    <a:pt x="6138" y="4216"/>
                    <a:pt x="6172" y="4349"/>
                    <a:pt x="6138" y="4416"/>
                  </a:cubicBezTo>
                  <a:cubicBezTo>
                    <a:pt x="6138" y="4516"/>
                    <a:pt x="6138" y="4583"/>
                    <a:pt x="6105" y="4649"/>
                  </a:cubicBezTo>
                  <a:cubicBezTo>
                    <a:pt x="6105" y="4683"/>
                    <a:pt x="6105" y="4716"/>
                    <a:pt x="6105" y="4716"/>
                  </a:cubicBezTo>
                  <a:lnTo>
                    <a:pt x="6105" y="4749"/>
                  </a:lnTo>
                  <a:cubicBezTo>
                    <a:pt x="6071" y="4849"/>
                    <a:pt x="6105" y="4950"/>
                    <a:pt x="6205" y="4983"/>
                  </a:cubicBezTo>
                  <a:cubicBezTo>
                    <a:pt x="6242" y="5002"/>
                    <a:pt x="6277" y="5010"/>
                    <a:pt x="6309" y="5010"/>
                  </a:cubicBezTo>
                  <a:cubicBezTo>
                    <a:pt x="6392" y="5010"/>
                    <a:pt x="6457" y="4955"/>
                    <a:pt x="6505" y="4883"/>
                  </a:cubicBezTo>
                  <a:cubicBezTo>
                    <a:pt x="6505" y="4883"/>
                    <a:pt x="6505" y="4849"/>
                    <a:pt x="6538" y="4783"/>
                  </a:cubicBezTo>
                  <a:cubicBezTo>
                    <a:pt x="6572" y="4716"/>
                    <a:pt x="6605" y="4649"/>
                    <a:pt x="6639" y="4516"/>
                  </a:cubicBezTo>
                  <a:cubicBezTo>
                    <a:pt x="6672" y="4382"/>
                    <a:pt x="6672" y="4216"/>
                    <a:pt x="6672" y="4049"/>
                  </a:cubicBezTo>
                  <a:cubicBezTo>
                    <a:pt x="6672" y="3849"/>
                    <a:pt x="6605" y="3649"/>
                    <a:pt x="6538" y="3448"/>
                  </a:cubicBezTo>
                  <a:cubicBezTo>
                    <a:pt x="6505" y="3382"/>
                    <a:pt x="6472" y="3315"/>
                    <a:pt x="6438" y="3282"/>
                  </a:cubicBezTo>
                  <a:cubicBezTo>
                    <a:pt x="6405" y="3215"/>
                    <a:pt x="6372" y="3182"/>
                    <a:pt x="6338" y="3115"/>
                  </a:cubicBezTo>
                  <a:cubicBezTo>
                    <a:pt x="6305" y="3048"/>
                    <a:pt x="6272" y="3015"/>
                    <a:pt x="6238" y="2981"/>
                  </a:cubicBezTo>
                  <a:lnTo>
                    <a:pt x="6205" y="2948"/>
                  </a:lnTo>
                  <a:lnTo>
                    <a:pt x="6172" y="2915"/>
                  </a:lnTo>
                  <a:cubicBezTo>
                    <a:pt x="6138" y="2881"/>
                    <a:pt x="6105" y="2848"/>
                    <a:pt x="6071" y="2848"/>
                  </a:cubicBezTo>
                  <a:cubicBezTo>
                    <a:pt x="5871" y="2648"/>
                    <a:pt x="5638" y="2514"/>
                    <a:pt x="5338" y="2448"/>
                  </a:cubicBezTo>
                  <a:cubicBezTo>
                    <a:pt x="5220" y="2424"/>
                    <a:pt x="5102" y="2401"/>
                    <a:pt x="4984" y="2401"/>
                  </a:cubicBezTo>
                  <a:cubicBezTo>
                    <a:pt x="4935" y="2401"/>
                    <a:pt x="4886" y="2405"/>
                    <a:pt x="4837" y="2414"/>
                  </a:cubicBezTo>
                  <a:cubicBezTo>
                    <a:pt x="4837" y="2381"/>
                    <a:pt x="4837" y="2381"/>
                    <a:pt x="4871" y="2381"/>
                  </a:cubicBezTo>
                  <a:cubicBezTo>
                    <a:pt x="4904" y="2314"/>
                    <a:pt x="4904" y="2248"/>
                    <a:pt x="4937" y="2181"/>
                  </a:cubicBezTo>
                  <a:cubicBezTo>
                    <a:pt x="4971" y="2114"/>
                    <a:pt x="4971" y="2047"/>
                    <a:pt x="4971" y="1981"/>
                  </a:cubicBezTo>
                  <a:cubicBezTo>
                    <a:pt x="5004" y="1914"/>
                    <a:pt x="5004" y="1814"/>
                    <a:pt x="5004" y="1747"/>
                  </a:cubicBezTo>
                  <a:cubicBezTo>
                    <a:pt x="5004" y="1747"/>
                    <a:pt x="5004" y="1714"/>
                    <a:pt x="5004" y="1681"/>
                  </a:cubicBezTo>
                  <a:lnTo>
                    <a:pt x="5004" y="1647"/>
                  </a:lnTo>
                  <a:lnTo>
                    <a:pt x="5004" y="1614"/>
                  </a:lnTo>
                  <a:lnTo>
                    <a:pt x="5004" y="1580"/>
                  </a:lnTo>
                  <a:cubicBezTo>
                    <a:pt x="5004" y="1514"/>
                    <a:pt x="5004" y="1447"/>
                    <a:pt x="5004" y="1380"/>
                  </a:cubicBezTo>
                  <a:cubicBezTo>
                    <a:pt x="4971" y="1280"/>
                    <a:pt x="4937" y="1147"/>
                    <a:pt x="4904" y="1047"/>
                  </a:cubicBezTo>
                  <a:cubicBezTo>
                    <a:pt x="4837" y="813"/>
                    <a:pt x="4704" y="646"/>
                    <a:pt x="4604" y="513"/>
                  </a:cubicBezTo>
                  <a:cubicBezTo>
                    <a:pt x="4470" y="380"/>
                    <a:pt x="4337" y="280"/>
                    <a:pt x="4237" y="179"/>
                  </a:cubicBezTo>
                  <a:cubicBezTo>
                    <a:pt x="4203" y="146"/>
                    <a:pt x="4137" y="146"/>
                    <a:pt x="4103" y="113"/>
                  </a:cubicBezTo>
                  <a:cubicBezTo>
                    <a:pt x="4037" y="79"/>
                    <a:pt x="4003" y="79"/>
                    <a:pt x="3970" y="46"/>
                  </a:cubicBezTo>
                  <a:cubicBezTo>
                    <a:pt x="3903" y="46"/>
                    <a:pt x="3870" y="13"/>
                    <a:pt x="3870" y="13"/>
                  </a:cubicBezTo>
                  <a:cubicBezTo>
                    <a:pt x="3853" y="4"/>
                    <a:pt x="3832" y="0"/>
                    <a:pt x="3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4" name="Google Shape;4894;p82"/>
            <p:cNvSpPr/>
            <p:nvPr/>
          </p:nvSpPr>
          <p:spPr>
            <a:xfrm>
              <a:off x="3937150" y="3417750"/>
              <a:ext cx="45050" cy="13500"/>
            </a:xfrm>
            <a:custGeom>
              <a:avLst/>
              <a:gdLst/>
              <a:ahLst/>
              <a:cxnLst/>
              <a:rect l="l" t="t" r="r" b="b"/>
              <a:pathLst>
                <a:path w="1802" h="540" extrusionOk="0">
                  <a:moveTo>
                    <a:pt x="983" y="1"/>
                  </a:moveTo>
                  <a:cubicBezTo>
                    <a:pt x="894" y="1"/>
                    <a:pt x="797" y="20"/>
                    <a:pt x="701" y="39"/>
                  </a:cubicBezTo>
                  <a:lnTo>
                    <a:pt x="167" y="206"/>
                  </a:lnTo>
                  <a:cubicBezTo>
                    <a:pt x="67" y="206"/>
                    <a:pt x="0" y="306"/>
                    <a:pt x="34" y="406"/>
                  </a:cubicBezTo>
                  <a:cubicBezTo>
                    <a:pt x="67" y="506"/>
                    <a:pt x="167" y="540"/>
                    <a:pt x="234" y="540"/>
                  </a:cubicBezTo>
                  <a:lnTo>
                    <a:pt x="801" y="373"/>
                  </a:lnTo>
                  <a:cubicBezTo>
                    <a:pt x="851" y="356"/>
                    <a:pt x="901" y="348"/>
                    <a:pt x="951" y="348"/>
                  </a:cubicBezTo>
                  <a:cubicBezTo>
                    <a:pt x="1001" y="348"/>
                    <a:pt x="1051" y="356"/>
                    <a:pt x="1101" y="373"/>
                  </a:cubicBezTo>
                  <a:lnTo>
                    <a:pt x="1568" y="473"/>
                  </a:lnTo>
                  <a:lnTo>
                    <a:pt x="1635" y="473"/>
                  </a:lnTo>
                  <a:cubicBezTo>
                    <a:pt x="1702" y="473"/>
                    <a:pt x="1768" y="440"/>
                    <a:pt x="1768" y="340"/>
                  </a:cubicBezTo>
                  <a:cubicBezTo>
                    <a:pt x="1802" y="273"/>
                    <a:pt x="1735" y="173"/>
                    <a:pt x="1668" y="139"/>
                  </a:cubicBezTo>
                  <a:lnTo>
                    <a:pt x="1168" y="39"/>
                  </a:lnTo>
                  <a:cubicBezTo>
                    <a:pt x="1112" y="11"/>
                    <a:pt x="1049" y="1"/>
                    <a:pt x="98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5" name="Google Shape;4895;p82"/>
            <p:cNvSpPr/>
            <p:nvPr/>
          </p:nvSpPr>
          <p:spPr>
            <a:xfrm>
              <a:off x="3985525" y="3466775"/>
              <a:ext cx="28375" cy="38275"/>
            </a:xfrm>
            <a:custGeom>
              <a:avLst/>
              <a:gdLst/>
              <a:ahLst/>
              <a:cxnLst/>
              <a:rect l="l" t="t" r="r" b="b"/>
              <a:pathLst>
                <a:path w="1135" h="1531" extrusionOk="0">
                  <a:moveTo>
                    <a:pt x="927" y="1"/>
                  </a:moveTo>
                  <a:cubicBezTo>
                    <a:pt x="855" y="1"/>
                    <a:pt x="792" y="38"/>
                    <a:pt x="767" y="113"/>
                  </a:cubicBezTo>
                  <a:lnTo>
                    <a:pt x="601" y="647"/>
                  </a:lnTo>
                  <a:cubicBezTo>
                    <a:pt x="567" y="747"/>
                    <a:pt x="501" y="847"/>
                    <a:pt x="434" y="914"/>
                  </a:cubicBezTo>
                  <a:lnTo>
                    <a:pt x="67" y="1247"/>
                  </a:lnTo>
                  <a:cubicBezTo>
                    <a:pt x="67" y="1247"/>
                    <a:pt x="34" y="1281"/>
                    <a:pt x="34" y="1281"/>
                  </a:cubicBezTo>
                  <a:cubicBezTo>
                    <a:pt x="0" y="1347"/>
                    <a:pt x="0" y="1414"/>
                    <a:pt x="67" y="1481"/>
                  </a:cubicBezTo>
                  <a:cubicBezTo>
                    <a:pt x="100" y="1514"/>
                    <a:pt x="142" y="1531"/>
                    <a:pt x="184" y="1531"/>
                  </a:cubicBezTo>
                  <a:cubicBezTo>
                    <a:pt x="225" y="1531"/>
                    <a:pt x="267" y="1514"/>
                    <a:pt x="300" y="1481"/>
                  </a:cubicBezTo>
                  <a:lnTo>
                    <a:pt x="667" y="1147"/>
                  </a:lnTo>
                  <a:cubicBezTo>
                    <a:pt x="801" y="1047"/>
                    <a:pt x="867" y="914"/>
                    <a:pt x="934" y="747"/>
                  </a:cubicBezTo>
                  <a:lnTo>
                    <a:pt x="1101" y="213"/>
                  </a:lnTo>
                  <a:cubicBezTo>
                    <a:pt x="1134" y="113"/>
                    <a:pt x="1068" y="13"/>
                    <a:pt x="1001" y="13"/>
                  </a:cubicBezTo>
                  <a:cubicBezTo>
                    <a:pt x="976" y="5"/>
                    <a:pt x="951" y="1"/>
                    <a:pt x="92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6" name="Google Shape;4896;p82"/>
            <p:cNvSpPr/>
            <p:nvPr/>
          </p:nvSpPr>
          <p:spPr>
            <a:xfrm>
              <a:off x="3911300" y="3465425"/>
              <a:ext cx="21700" cy="41800"/>
            </a:xfrm>
            <a:custGeom>
              <a:avLst/>
              <a:gdLst/>
              <a:ahLst/>
              <a:cxnLst/>
              <a:rect l="l" t="t" r="r" b="b"/>
              <a:pathLst>
                <a:path w="868" h="1672" extrusionOk="0">
                  <a:moveTo>
                    <a:pt x="167" y="0"/>
                  </a:moveTo>
                  <a:cubicBezTo>
                    <a:pt x="100" y="0"/>
                    <a:pt x="0" y="67"/>
                    <a:pt x="34" y="167"/>
                  </a:cubicBezTo>
                  <a:lnTo>
                    <a:pt x="67" y="668"/>
                  </a:lnTo>
                  <a:cubicBezTo>
                    <a:pt x="67" y="834"/>
                    <a:pt x="134" y="1001"/>
                    <a:pt x="201" y="1135"/>
                  </a:cubicBezTo>
                  <a:lnTo>
                    <a:pt x="534" y="1602"/>
                  </a:lnTo>
                  <a:cubicBezTo>
                    <a:pt x="575" y="1643"/>
                    <a:pt x="629" y="1671"/>
                    <a:pt x="680" y="1671"/>
                  </a:cubicBezTo>
                  <a:cubicBezTo>
                    <a:pt x="712" y="1671"/>
                    <a:pt x="742" y="1660"/>
                    <a:pt x="768" y="1635"/>
                  </a:cubicBezTo>
                  <a:cubicBezTo>
                    <a:pt x="868" y="1568"/>
                    <a:pt x="868" y="1468"/>
                    <a:pt x="834" y="1401"/>
                  </a:cubicBezTo>
                  <a:lnTo>
                    <a:pt x="501" y="934"/>
                  </a:lnTo>
                  <a:cubicBezTo>
                    <a:pt x="434" y="834"/>
                    <a:pt x="401" y="734"/>
                    <a:pt x="401" y="634"/>
                  </a:cubicBezTo>
                  <a:lnTo>
                    <a:pt x="367" y="167"/>
                  </a:lnTo>
                  <a:cubicBezTo>
                    <a:pt x="367" y="134"/>
                    <a:pt x="367" y="134"/>
                    <a:pt x="367" y="100"/>
                  </a:cubicBezTo>
                  <a:cubicBezTo>
                    <a:pt x="334" y="34"/>
                    <a:pt x="267" y="0"/>
                    <a:pt x="1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7" name="Google Shape;4897;p82"/>
            <p:cNvSpPr/>
            <p:nvPr/>
          </p:nvSpPr>
          <p:spPr>
            <a:xfrm>
              <a:off x="2709600" y="1618525"/>
              <a:ext cx="192675" cy="131025"/>
            </a:xfrm>
            <a:custGeom>
              <a:avLst/>
              <a:gdLst/>
              <a:ahLst/>
              <a:cxnLst/>
              <a:rect l="l" t="t" r="r" b="b"/>
              <a:pathLst>
                <a:path w="7707" h="5241" extrusionOk="0">
                  <a:moveTo>
                    <a:pt x="7135" y="1"/>
                  </a:moveTo>
                  <a:cubicBezTo>
                    <a:pt x="7069" y="1"/>
                    <a:pt x="7002" y="19"/>
                    <a:pt x="6939" y="57"/>
                  </a:cubicBezTo>
                  <a:lnTo>
                    <a:pt x="201" y="4293"/>
                  </a:lnTo>
                  <a:cubicBezTo>
                    <a:pt x="34" y="4393"/>
                    <a:pt x="1" y="4627"/>
                    <a:pt x="101" y="4794"/>
                  </a:cubicBezTo>
                  <a:lnTo>
                    <a:pt x="268" y="5060"/>
                  </a:lnTo>
                  <a:cubicBezTo>
                    <a:pt x="336" y="5174"/>
                    <a:pt x="465" y="5241"/>
                    <a:pt x="594" y="5241"/>
                  </a:cubicBezTo>
                  <a:cubicBezTo>
                    <a:pt x="654" y="5241"/>
                    <a:pt x="714" y="5226"/>
                    <a:pt x="768" y="5194"/>
                  </a:cubicBezTo>
                  <a:lnTo>
                    <a:pt x="7473" y="958"/>
                  </a:lnTo>
                  <a:cubicBezTo>
                    <a:pt x="7673" y="824"/>
                    <a:pt x="7706" y="624"/>
                    <a:pt x="7606" y="424"/>
                  </a:cubicBezTo>
                  <a:lnTo>
                    <a:pt x="7439" y="157"/>
                  </a:lnTo>
                  <a:cubicBezTo>
                    <a:pt x="7356" y="53"/>
                    <a:pt x="7247" y="1"/>
                    <a:pt x="713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8" name="Google Shape;4898;p82"/>
            <p:cNvSpPr/>
            <p:nvPr/>
          </p:nvSpPr>
          <p:spPr>
            <a:xfrm>
              <a:off x="2832200" y="1587450"/>
              <a:ext cx="105925" cy="92750"/>
            </a:xfrm>
            <a:custGeom>
              <a:avLst/>
              <a:gdLst/>
              <a:ahLst/>
              <a:cxnLst/>
              <a:rect l="l" t="t" r="r" b="b"/>
              <a:pathLst>
                <a:path w="4237" h="3710" extrusionOk="0">
                  <a:moveTo>
                    <a:pt x="2130" y="0"/>
                  </a:moveTo>
                  <a:cubicBezTo>
                    <a:pt x="1789" y="0"/>
                    <a:pt x="1445" y="96"/>
                    <a:pt x="1134" y="299"/>
                  </a:cubicBezTo>
                  <a:cubicBezTo>
                    <a:pt x="267" y="833"/>
                    <a:pt x="0" y="1967"/>
                    <a:pt x="567" y="2834"/>
                  </a:cubicBezTo>
                  <a:cubicBezTo>
                    <a:pt x="915" y="3399"/>
                    <a:pt x="1532" y="3710"/>
                    <a:pt x="2159" y="3710"/>
                  </a:cubicBezTo>
                  <a:cubicBezTo>
                    <a:pt x="2495" y="3710"/>
                    <a:pt x="2834" y="3621"/>
                    <a:pt x="3136" y="3435"/>
                  </a:cubicBezTo>
                  <a:cubicBezTo>
                    <a:pt x="4003" y="2868"/>
                    <a:pt x="4237" y="1734"/>
                    <a:pt x="3703" y="866"/>
                  </a:cubicBezTo>
                  <a:cubicBezTo>
                    <a:pt x="3339" y="309"/>
                    <a:pt x="2741" y="0"/>
                    <a:pt x="213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9" name="Google Shape;4899;p82"/>
            <p:cNvSpPr/>
            <p:nvPr/>
          </p:nvSpPr>
          <p:spPr>
            <a:xfrm>
              <a:off x="2180050" y="1579325"/>
              <a:ext cx="188500" cy="137950"/>
            </a:xfrm>
            <a:custGeom>
              <a:avLst/>
              <a:gdLst/>
              <a:ahLst/>
              <a:cxnLst/>
              <a:rect l="l" t="t" r="r" b="b"/>
              <a:pathLst>
                <a:path w="7540" h="5518" extrusionOk="0">
                  <a:moveTo>
                    <a:pt x="628" y="1"/>
                  </a:moveTo>
                  <a:cubicBezTo>
                    <a:pt x="507" y="1"/>
                    <a:pt x="385" y="53"/>
                    <a:pt x="301" y="157"/>
                  </a:cubicBezTo>
                  <a:lnTo>
                    <a:pt x="134" y="424"/>
                  </a:lnTo>
                  <a:cubicBezTo>
                    <a:pt x="1" y="591"/>
                    <a:pt x="68" y="824"/>
                    <a:pt x="234" y="924"/>
                  </a:cubicBezTo>
                  <a:lnTo>
                    <a:pt x="6739" y="5461"/>
                  </a:lnTo>
                  <a:cubicBezTo>
                    <a:pt x="6802" y="5499"/>
                    <a:pt x="6874" y="5517"/>
                    <a:pt x="6946" y="5517"/>
                  </a:cubicBezTo>
                  <a:cubicBezTo>
                    <a:pt x="7067" y="5517"/>
                    <a:pt x="7189" y="5465"/>
                    <a:pt x="7273" y="5361"/>
                  </a:cubicBezTo>
                  <a:lnTo>
                    <a:pt x="7440" y="5094"/>
                  </a:lnTo>
                  <a:cubicBezTo>
                    <a:pt x="7540" y="4927"/>
                    <a:pt x="7506" y="4694"/>
                    <a:pt x="7340" y="4594"/>
                  </a:cubicBezTo>
                  <a:lnTo>
                    <a:pt x="835" y="57"/>
                  </a:lnTo>
                  <a:cubicBezTo>
                    <a:pt x="772" y="20"/>
                    <a:pt x="700" y="1"/>
                    <a:pt x="6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0" name="Google Shape;4900;p82"/>
            <p:cNvSpPr/>
            <p:nvPr/>
          </p:nvSpPr>
          <p:spPr>
            <a:xfrm>
              <a:off x="2144200" y="1548525"/>
              <a:ext cx="105925" cy="92825"/>
            </a:xfrm>
            <a:custGeom>
              <a:avLst/>
              <a:gdLst/>
              <a:ahLst/>
              <a:cxnLst/>
              <a:rect l="l" t="t" r="r" b="b"/>
              <a:pathLst>
                <a:path w="4237" h="3713" extrusionOk="0">
                  <a:moveTo>
                    <a:pt x="2119" y="0"/>
                  </a:moveTo>
                  <a:cubicBezTo>
                    <a:pt x="1531" y="0"/>
                    <a:pt x="951" y="274"/>
                    <a:pt x="601" y="789"/>
                  </a:cubicBezTo>
                  <a:cubicBezTo>
                    <a:pt x="1" y="1656"/>
                    <a:pt x="234" y="2790"/>
                    <a:pt x="1068" y="3391"/>
                  </a:cubicBezTo>
                  <a:cubicBezTo>
                    <a:pt x="1387" y="3607"/>
                    <a:pt x="1754" y="3712"/>
                    <a:pt x="2118" y="3712"/>
                  </a:cubicBezTo>
                  <a:cubicBezTo>
                    <a:pt x="2707" y="3712"/>
                    <a:pt x="3286" y="3439"/>
                    <a:pt x="3637" y="2924"/>
                  </a:cubicBezTo>
                  <a:cubicBezTo>
                    <a:pt x="4237" y="2056"/>
                    <a:pt x="4037" y="922"/>
                    <a:pt x="3170" y="322"/>
                  </a:cubicBezTo>
                  <a:cubicBezTo>
                    <a:pt x="2851" y="105"/>
                    <a:pt x="2483" y="0"/>
                    <a:pt x="211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1" name="Google Shape;4901;p82"/>
            <p:cNvSpPr/>
            <p:nvPr/>
          </p:nvSpPr>
          <p:spPr>
            <a:xfrm>
              <a:off x="2411900" y="1446325"/>
              <a:ext cx="80075" cy="212150"/>
            </a:xfrm>
            <a:custGeom>
              <a:avLst/>
              <a:gdLst/>
              <a:ahLst/>
              <a:cxnLst/>
              <a:rect l="l" t="t" r="r" b="b"/>
              <a:pathLst>
                <a:path w="3203" h="8486" extrusionOk="0">
                  <a:moveTo>
                    <a:pt x="677" y="0"/>
                  </a:moveTo>
                  <a:cubicBezTo>
                    <a:pt x="652" y="0"/>
                    <a:pt x="626" y="2"/>
                    <a:pt x="601" y="7"/>
                  </a:cubicBezTo>
                  <a:lnTo>
                    <a:pt x="300" y="107"/>
                  </a:lnTo>
                  <a:cubicBezTo>
                    <a:pt x="100" y="140"/>
                    <a:pt x="0" y="340"/>
                    <a:pt x="34" y="540"/>
                  </a:cubicBezTo>
                  <a:lnTo>
                    <a:pt x="2135" y="8212"/>
                  </a:lnTo>
                  <a:cubicBezTo>
                    <a:pt x="2193" y="8387"/>
                    <a:pt x="2353" y="8486"/>
                    <a:pt x="2504" y="8486"/>
                  </a:cubicBezTo>
                  <a:cubicBezTo>
                    <a:pt x="2526" y="8486"/>
                    <a:pt x="2548" y="8484"/>
                    <a:pt x="2569" y="8479"/>
                  </a:cubicBezTo>
                  <a:lnTo>
                    <a:pt x="2902" y="8379"/>
                  </a:lnTo>
                  <a:cubicBezTo>
                    <a:pt x="3102" y="8313"/>
                    <a:pt x="3203" y="8112"/>
                    <a:pt x="3136" y="7946"/>
                  </a:cubicBezTo>
                  <a:lnTo>
                    <a:pt x="1068" y="273"/>
                  </a:lnTo>
                  <a:cubicBezTo>
                    <a:pt x="1009" y="99"/>
                    <a:pt x="849" y="0"/>
                    <a:pt x="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2" name="Google Shape;4902;p82"/>
            <p:cNvSpPr/>
            <p:nvPr/>
          </p:nvSpPr>
          <p:spPr>
            <a:xfrm>
              <a:off x="2375200" y="1414875"/>
              <a:ext cx="103425" cy="93250"/>
            </a:xfrm>
            <a:custGeom>
              <a:avLst/>
              <a:gdLst/>
              <a:ahLst/>
              <a:cxnLst/>
              <a:rect l="l" t="t" r="r" b="b"/>
              <a:pathLst>
                <a:path w="4137" h="3730" extrusionOk="0">
                  <a:moveTo>
                    <a:pt x="2072" y="0"/>
                  </a:moveTo>
                  <a:cubicBezTo>
                    <a:pt x="1916" y="0"/>
                    <a:pt x="1758" y="21"/>
                    <a:pt x="1602" y="64"/>
                  </a:cubicBezTo>
                  <a:cubicBezTo>
                    <a:pt x="601" y="331"/>
                    <a:pt x="1" y="1365"/>
                    <a:pt x="267" y="2365"/>
                  </a:cubicBezTo>
                  <a:cubicBezTo>
                    <a:pt x="519" y="3177"/>
                    <a:pt x="1264" y="3730"/>
                    <a:pt x="2088" y="3730"/>
                  </a:cubicBezTo>
                  <a:cubicBezTo>
                    <a:pt x="2246" y="3730"/>
                    <a:pt x="2408" y="3709"/>
                    <a:pt x="2569" y="3666"/>
                  </a:cubicBezTo>
                  <a:cubicBezTo>
                    <a:pt x="3570" y="3399"/>
                    <a:pt x="4137" y="2365"/>
                    <a:pt x="3870" y="1365"/>
                  </a:cubicBezTo>
                  <a:cubicBezTo>
                    <a:pt x="3646" y="553"/>
                    <a:pt x="2883" y="0"/>
                    <a:pt x="20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3" name="Google Shape;4903;p82"/>
            <p:cNvSpPr/>
            <p:nvPr/>
          </p:nvSpPr>
          <p:spPr>
            <a:xfrm>
              <a:off x="2603700" y="1429275"/>
              <a:ext cx="97600" cy="206675"/>
            </a:xfrm>
            <a:custGeom>
              <a:avLst/>
              <a:gdLst/>
              <a:ahLst/>
              <a:cxnLst/>
              <a:rect l="l" t="t" r="r" b="b"/>
              <a:pathLst>
                <a:path w="3904" h="8267" extrusionOk="0">
                  <a:moveTo>
                    <a:pt x="3189" y="1"/>
                  </a:moveTo>
                  <a:cubicBezTo>
                    <a:pt x="3044" y="1"/>
                    <a:pt x="2888" y="90"/>
                    <a:pt x="2836" y="222"/>
                  </a:cubicBezTo>
                  <a:lnTo>
                    <a:pt x="67" y="7660"/>
                  </a:lnTo>
                  <a:cubicBezTo>
                    <a:pt x="0" y="7860"/>
                    <a:pt x="100" y="8061"/>
                    <a:pt x="267" y="8127"/>
                  </a:cubicBezTo>
                  <a:lnTo>
                    <a:pt x="567" y="8227"/>
                  </a:lnTo>
                  <a:cubicBezTo>
                    <a:pt x="621" y="8254"/>
                    <a:pt x="675" y="8267"/>
                    <a:pt x="726" y="8267"/>
                  </a:cubicBezTo>
                  <a:cubicBezTo>
                    <a:pt x="865" y="8267"/>
                    <a:pt x="986" y="8174"/>
                    <a:pt x="1034" y="8027"/>
                  </a:cubicBezTo>
                  <a:lnTo>
                    <a:pt x="3836" y="589"/>
                  </a:lnTo>
                  <a:cubicBezTo>
                    <a:pt x="3903" y="422"/>
                    <a:pt x="3803" y="188"/>
                    <a:pt x="3603" y="122"/>
                  </a:cubicBezTo>
                  <a:lnTo>
                    <a:pt x="3303" y="21"/>
                  </a:lnTo>
                  <a:cubicBezTo>
                    <a:pt x="3267" y="7"/>
                    <a:pt x="3228" y="1"/>
                    <a:pt x="31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4" name="Google Shape;4904;p82"/>
            <p:cNvSpPr/>
            <p:nvPr/>
          </p:nvSpPr>
          <p:spPr>
            <a:xfrm>
              <a:off x="2632875" y="1397925"/>
              <a:ext cx="105100" cy="92950"/>
            </a:xfrm>
            <a:custGeom>
              <a:avLst/>
              <a:gdLst/>
              <a:ahLst/>
              <a:cxnLst/>
              <a:rect l="l" t="t" r="r" b="b"/>
              <a:pathLst>
                <a:path w="4204" h="3718" extrusionOk="0">
                  <a:moveTo>
                    <a:pt x="2117" y="1"/>
                  </a:moveTo>
                  <a:cubicBezTo>
                    <a:pt x="1372" y="1"/>
                    <a:pt x="655" y="451"/>
                    <a:pt x="368" y="1209"/>
                  </a:cubicBezTo>
                  <a:cubicBezTo>
                    <a:pt x="1" y="2176"/>
                    <a:pt x="501" y="3244"/>
                    <a:pt x="1435" y="3610"/>
                  </a:cubicBezTo>
                  <a:cubicBezTo>
                    <a:pt x="1645" y="3683"/>
                    <a:pt x="1860" y="3718"/>
                    <a:pt x="2071" y="3718"/>
                  </a:cubicBezTo>
                  <a:cubicBezTo>
                    <a:pt x="2833" y="3718"/>
                    <a:pt x="3550" y="3267"/>
                    <a:pt x="3837" y="2510"/>
                  </a:cubicBezTo>
                  <a:cubicBezTo>
                    <a:pt x="4204" y="1542"/>
                    <a:pt x="3704" y="475"/>
                    <a:pt x="2736" y="108"/>
                  </a:cubicBezTo>
                  <a:cubicBezTo>
                    <a:pt x="2533" y="36"/>
                    <a:pt x="2324" y="1"/>
                    <a:pt x="211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5" name="Google Shape;4905;p82"/>
            <p:cNvSpPr/>
            <p:nvPr/>
          </p:nvSpPr>
          <p:spPr>
            <a:xfrm>
              <a:off x="2205075" y="1974025"/>
              <a:ext cx="193500" cy="131025"/>
            </a:xfrm>
            <a:custGeom>
              <a:avLst/>
              <a:gdLst/>
              <a:ahLst/>
              <a:cxnLst/>
              <a:rect l="l" t="t" r="r" b="b"/>
              <a:pathLst>
                <a:path w="7740" h="5241" extrusionOk="0">
                  <a:moveTo>
                    <a:pt x="7113" y="0"/>
                  </a:moveTo>
                  <a:cubicBezTo>
                    <a:pt x="7053" y="0"/>
                    <a:pt x="6992" y="15"/>
                    <a:pt x="6939" y="47"/>
                  </a:cubicBezTo>
                  <a:lnTo>
                    <a:pt x="234" y="4317"/>
                  </a:lnTo>
                  <a:cubicBezTo>
                    <a:pt x="67" y="4417"/>
                    <a:pt x="1" y="4650"/>
                    <a:pt x="101" y="4817"/>
                  </a:cubicBezTo>
                  <a:lnTo>
                    <a:pt x="301" y="5084"/>
                  </a:lnTo>
                  <a:cubicBezTo>
                    <a:pt x="363" y="5188"/>
                    <a:pt x="478" y="5240"/>
                    <a:pt x="596" y="5240"/>
                  </a:cubicBezTo>
                  <a:cubicBezTo>
                    <a:pt x="667" y="5240"/>
                    <a:pt x="739" y="5222"/>
                    <a:pt x="801" y="5184"/>
                  </a:cubicBezTo>
                  <a:lnTo>
                    <a:pt x="7506" y="948"/>
                  </a:lnTo>
                  <a:cubicBezTo>
                    <a:pt x="7673" y="848"/>
                    <a:pt x="7740" y="614"/>
                    <a:pt x="7606" y="447"/>
                  </a:cubicBezTo>
                  <a:lnTo>
                    <a:pt x="7439" y="181"/>
                  </a:lnTo>
                  <a:cubicBezTo>
                    <a:pt x="7371" y="67"/>
                    <a:pt x="7242" y="0"/>
                    <a:pt x="711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6" name="Google Shape;4906;p82"/>
            <p:cNvSpPr/>
            <p:nvPr/>
          </p:nvSpPr>
          <p:spPr>
            <a:xfrm>
              <a:off x="2169225" y="2043375"/>
              <a:ext cx="105925" cy="92975"/>
            </a:xfrm>
            <a:custGeom>
              <a:avLst/>
              <a:gdLst/>
              <a:ahLst/>
              <a:cxnLst/>
              <a:rect l="l" t="t" r="r" b="b"/>
              <a:pathLst>
                <a:path w="4237" h="3719" extrusionOk="0">
                  <a:moveTo>
                    <a:pt x="2103" y="0"/>
                  </a:moveTo>
                  <a:cubicBezTo>
                    <a:pt x="1771" y="0"/>
                    <a:pt x="1437" y="89"/>
                    <a:pt x="1134" y="275"/>
                  </a:cubicBezTo>
                  <a:cubicBezTo>
                    <a:pt x="267" y="842"/>
                    <a:pt x="0" y="1976"/>
                    <a:pt x="534" y="2844"/>
                  </a:cubicBezTo>
                  <a:cubicBezTo>
                    <a:pt x="903" y="3409"/>
                    <a:pt x="1514" y="3719"/>
                    <a:pt x="2134" y="3719"/>
                  </a:cubicBezTo>
                  <a:cubicBezTo>
                    <a:pt x="2466" y="3719"/>
                    <a:pt x="2800" y="3630"/>
                    <a:pt x="3103" y="3444"/>
                  </a:cubicBezTo>
                  <a:cubicBezTo>
                    <a:pt x="3970" y="2877"/>
                    <a:pt x="4237" y="1743"/>
                    <a:pt x="3703" y="876"/>
                  </a:cubicBezTo>
                  <a:cubicBezTo>
                    <a:pt x="3334" y="311"/>
                    <a:pt x="2723" y="0"/>
                    <a:pt x="210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7" name="Google Shape;4907;p82"/>
            <p:cNvSpPr/>
            <p:nvPr/>
          </p:nvSpPr>
          <p:spPr>
            <a:xfrm>
              <a:off x="2682075" y="1996050"/>
              <a:ext cx="161825" cy="168100"/>
            </a:xfrm>
            <a:custGeom>
              <a:avLst/>
              <a:gdLst/>
              <a:ahLst/>
              <a:cxnLst/>
              <a:rect l="l" t="t" r="r" b="b"/>
              <a:pathLst>
                <a:path w="6473" h="6724" extrusionOk="0">
                  <a:moveTo>
                    <a:pt x="647" y="0"/>
                  </a:moveTo>
                  <a:cubicBezTo>
                    <a:pt x="551" y="0"/>
                    <a:pt x="451" y="33"/>
                    <a:pt x="368" y="100"/>
                  </a:cubicBezTo>
                  <a:lnTo>
                    <a:pt x="134" y="300"/>
                  </a:lnTo>
                  <a:cubicBezTo>
                    <a:pt x="1" y="434"/>
                    <a:pt x="1" y="667"/>
                    <a:pt x="134" y="834"/>
                  </a:cubicBezTo>
                  <a:lnTo>
                    <a:pt x="5572" y="6605"/>
                  </a:lnTo>
                  <a:cubicBezTo>
                    <a:pt x="5647" y="6680"/>
                    <a:pt x="5753" y="6723"/>
                    <a:pt x="5862" y="6723"/>
                  </a:cubicBezTo>
                  <a:cubicBezTo>
                    <a:pt x="5946" y="6723"/>
                    <a:pt x="6032" y="6697"/>
                    <a:pt x="6105" y="6638"/>
                  </a:cubicBezTo>
                  <a:lnTo>
                    <a:pt x="6339" y="6405"/>
                  </a:lnTo>
                  <a:cubicBezTo>
                    <a:pt x="6472" y="6271"/>
                    <a:pt x="6472" y="6038"/>
                    <a:pt x="6339" y="5904"/>
                  </a:cubicBezTo>
                  <a:lnTo>
                    <a:pt x="902" y="100"/>
                  </a:lnTo>
                  <a:cubicBezTo>
                    <a:pt x="835" y="33"/>
                    <a:pt x="743" y="0"/>
                    <a:pt x="6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8" name="Google Shape;4908;p82"/>
            <p:cNvSpPr/>
            <p:nvPr/>
          </p:nvSpPr>
          <p:spPr>
            <a:xfrm>
              <a:off x="2776325" y="2101925"/>
              <a:ext cx="102600" cy="92725"/>
            </a:xfrm>
            <a:custGeom>
              <a:avLst/>
              <a:gdLst/>
              <a:ahLst/>
              <a:cxnLst/>
              <a:rect l="l" t="t" r="r" b="b"/>
              <a:pathLst>
                <a:path w="4104" h="3709" extrusionOk="0">
                  <a:moveTo>
                    <a:pt x="2045" y="0"/>
                  </a:moveTo>
                  <a:cubicBezTo>
                    <a:pt x="1591" y="0"/>
                    <a:pt x="1134" y="167"/>
                    <a:pt x="768" y="502"/>
                  </a:cubicBezTo>
                  <a:cubicBezTo>
                    <a:pt x="34" y="1202"/>
                    <a:pt x="0" y="2403"/>
                    <a:pt x="701" y="3137"/>
                  </a:cubicBezTo>
                  <a:cubicBezTo>
                    <a:pt x="1063" y="3517"/>
                    <a:pt x="1551" y="3709"/>
                    <a:pt x="2043" y="3709"/>
                  </a:cubicBezTo>
                  <a:cubicBezTo>
                    <a:pt x="2502" y="3709"/>
                    <a:pt x="2966" y="3542"/>
                    <a:pt x="3336" y="3204"/>
                  </a:cubicBezTo>
                  <a:cubicBezTo>
                    <a:pt x="4070" y="2503"/>
                    <a:pt x="4103" y="1336"/>
                    <a:pt x="3403" y="602"/>
                  </a:cubicBezTo>
                  <a:cubicBezTo>
                    <a:pt x="3037" y="201"/>
                    <a:pt x="2543" y="0"/>
                    <a:pt x="204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9" name="Google Shape;4909;p82"/>
            <p:cNvSpPr/>
            <p:nvPr/>
          </p:nvSpPr>
          <p:spPr>
            <a:xfrm>
              <a:off x="2115850" y="1805900"/>
              <a:ext cx="217675" cy="38375"/>
            </a:xfrm>
            <a:custGeom>
              <a:avLst/>
              <a:gdLst/>
              <a:ahLst/>
              <a:cxnLst/>
              <a:rect l="l" t="t" r="r" b="b"/>
              <a:pathLst>
                <a:path w="8707" h="1535" extrusionOk="0">
                  <a:moveTo>
                    <a:pt x="434" y="1"/>
                  </a:moveTo>
                  <a:cubicBezTo>
                    <a:pt x="234" y="1"/>
                    <a:pt x="67" y="134"/>
                    <a:pt x="34" y="334"/>
                  </a:cubicBezTo>
                  <a:lnTo>
                    <a:pt x="34" y="668"/>
                  </a:lnTo>
                  <a:cubicBezTo>
                    <a:pt x="0" y="868"/>
                    <a:pt x="167" y="1035"/>
                    <a:pt x="367" y="1068"/>
                  </a:cubicBezTo>
                  <a:lnTo>
                    <a:pt x="8306" y="1535"/>
                  </a:lnTo>
                  <a:cubicBezTo>
                    <a:pt x="8507" y="1535"/>
                    <a:pt x="8673" y="1402"/>
                    <a:pt x="8673" y="1201"/>
                  </a:cubicBezTo>
                  <a:lnTo>
                    <a:pt x="8707" y="868"/>
                  </a:lnTo>
                  <a:cubicBezTo>
                    <a:pt x="8707" y="668"/>
                    <a:pt x="8540" y="501"/>
                    <a:pt x="8340" y="501"/>
                  </a:cubicBezTo>
                  <a:lnTo>
                    <a:pt x="43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0" name="Google Shape;4910;p82"/>
            <p:cNvSpPr/>
            <p:nvPr/>
          </p:nvSpPr>
          <p:spPr>
            <a:xfrm>
              <a:off x="2083325" y="1773275"/>
              <a:ext cx="95925" cy="92800"/>
            </a:xfrm>
            <a:custGeom>
              <a:avLst/>
              <a:gdLst/>
              <a:ahLst/>
              <a:cxnLst/>
              <a:rect l="l" t="t" r="r" b="b"/>
              <a:pathLst>
                <a:path w="3837" h="3712" extrusionOk="0">
                  <a:moveTo>
                    <a:pt x="1881" y="1"/>
                  </a:moveTo>
                  <a:cubicBezTo>
                    <a:pt x="930" y="1"/>
                    <a:pt x="98" y="747"/>
                    <a:pt x="34" y="1739"/>
                  </a:cubicBezTo>
                  <a:cubicBezTo>
                    <a:pt x="1" y="2773"/>
                    <a:pt x="768" y="3641"/>
                    <a:pt x="1802" y="3707"/>
                  </a:cubicBezTo>
                  <a:cubicBezTo>
                    <a:pt x="1841" y="3710"/>
                    <a:pt x="1880" y="3711"/>
                    <a:pt x="1919" y="3711"/>
                  </a:cubicBezTo>
                  <a:cubicBezTo>
                    <a:pt x="2872" y="3711"/>
                    <a:pt x="3706" y="2934"/>
                    <a:pt x="3770" y="1973"/>
                  </a:cubicBezTo>
                  <a:cubicBezTo>
                    <a:pt x="3837" y="939"/>
                    <a:pt x="3036" y="71"/>
                    <a:pt x="2002" y="5"/>
                  </a:cubicBezTo>
                  <a:cubicBezTo>
                    <a:pt x="1961" y="2"/>
                    <a:pt x="1921" y="1"/>
                    <a:pt x="188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1" name="Google Shape;4911;p82"/>
            <p:cNvSpPr/>
            <p:nvPr/>
          </p:nvSpPr>
          <p:spPr>
            <a:xfrm>
              <a:off x="2573675" y="2074300"/>
              <a:ext cx="67575" cy="214600"/>
            </a:xfrm>
            <a:custGeom>
              <a:avLst/>
              <a:gdLst/>
              <a:ahLst/>
              <a:cxnLst/>
              <a:rect l="l" t="t" r="r" b="b"/>
              <a:pathLst>
                <a:path w="2703" h="8584" extrusionOk="0">
                  <a:moveTo>
                    <a:pt x="696" y="0"/>
                  </a:moveTo>
                  <a:cubicBezTo>
                    <a:pt x="676" y="0"/>
                    <a:pt x="655" y="2"/>
                    <a:pt x="634" y="6"/>
                  </a:cubicBezTo>
                  <a:lnTo>
                    <a:pt x="334" y="72"/>
                  </a:lnTo>
                  <a:cubicBezTo>
                    <a:pt x="134" y="106"/>
                    <a:pt x="1" y="306"/>
                    <a:pt x="34" y="506"/>
                  </a:cubicBezTo>
                  <a:lnTo>
                    <a:pt x="1635" y="8278"/>
                  </a:lnTo>
                  <a:cubicBezTo>
                    <a:pt x="1665" y="8458"/>
                    <a:pt x="1829" y="8583"/>
                    <a:pt x="2007" y="8583"/>
                  </a:cubicBezTo>
                  <a:cubicBezTo>
                    <a:pt x="2027" y="8583"/>
                    <a:pt x="2048" y="8582"/>
                    <a:pt x="2069" y="8578"/>
                  </a:cubicBezTo>
                  <a:lnTo>
                    <a:pt x="2369" y="8512"/>
                  </a:lnTo>
                  <a:cubicBezTo>
                    <a:pt x="2569" y="8478"/>
                    <a:pt x="2702" y="8278"/>
                    <a:pt x="2636" y="8078"/>
                  </a:cubicBezTo>
                  <a:lnTo>
                    <a:pt x="1068" y="306"/>
                  </a:lnTo>
                  <a:cubicBezTo>
                    <a:pt x="1038" y="126"/>
                    <a:pt x="874" y="0"/>
                    <a:pt x="69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2" name="Google Shape;4912;p82"/>
            <p:cNvSpPr/>
            <p:nvPr/>
          </p:nvSpPr>
          <p:spPr>
            <a:xfrm>
              <a:off x="2575350" y="2227525"/>
              <a:ext cx="101750" cy="93000"/>
            </a:xfrm>
            <a:custGeom>
              <a:avLst/>
              <a:gdLst/>
              <a:ahLst/>
              <a:cxnLst/>
              <a:rect l="l" t="t" r="r" b="b"/>
              <a:pathLst>
                <a:path w="4070" h="3720" extrusionOk="0">
                  <a:moveTo>
                    <a:pt x="2071" y="1"/>
                  </a:moveTo>
                  <a:cubicBezTo>
                    <a:pt x="1938" y="1"/>
                    <a:pt x="1804" y="16"/>
                    <a:pt x="1668" y="48"/>
                  </a:cubicBezTo>
                  <a:cubicBezTo>
                    <a:pt x="667" y="248"/>
                    <a:pt x="0" y="1215"/>
                    <a:pt x="200" y="2216"/>
                  </a:cubicBezTo>
                  <a:cubicBezTo>
                    <a:pt x="377" y="3097"/>
                    <a:pt x="1173" y="3719"/>
                    <a:pt x="2044" y="3719"/>
                  </a:cubicBezTo>
                  <a:cubicBezTo>
                    <a:pt x="2162" y="3719"/>
                    <a:pt x="2282" y="3708"/>
                    <a:pt x="2402" y="3684"/>
                  </a:cubicBezTo>
                  <a:cubicBezTo>
                    <a:pt x="3403" y="3483"/>
                    <a:pt x="4070" y="2483"/>
                    <a:pt x="3836" y="1482"/>
                  </a:cubicBezTo>
                  <a:cubicBezTo>
                    <a:pt x="3663" y="617"/>
                    <a:pt x="2917" y="1"/>
                    <a:pt x="207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3" name="Google Shape;4913;p82"/>
            <p:cNvSpPr/>
            <p:nvPr/>
          </p:nvSpPr>
          <p:spPr>
            <a:xfrm>
              <a:off x="2747975" y="1845925"/>
              <a:ext cx="217675" cy="38400"/>
            </a:xfrm>
            <a:custGeom>
              <a:avLst/>
              <a:gdLst/>
              <a:ahLst/>
              <a:cxnLst/>
              <a:rect l="l" t="t" r="r" b="b"/>
              <a:pathLst>
                <a:path w="8707" h="1536" extrusionOk="0">
                  <a:moveTo>
                    <a:pt x="400" y="1"/>
                  </a:moveTo>
                  <a:cubicBezTo>
                    <a:pt x="200" y="1"/>
                    <a:pt x="34" y="134"/>
                    <a:pt x="34" y="334"/>
                  </a:cubicBezTo>
                  <a:lnTo>
                    <a:pt x="0" y="668"/>
                  </a:lnTo>
                  <a:cubicBezTo>
                    <a:pt x="0" y="868"/>
                    <a:pt x="134" y="1035"/>
                    <a:pt x="334" y="1035"/>
                  </a:cubicBezTo>
                  <a:lnTo>
                    <a:pt x="8273" y="1535"/>
                  </a:lnTo>
                  <a:cubicBezTo>
                    <a:pt x="8473" y="1535"/>
                    <a:pt x="8640" y="1368"/>
                    <a:pt x="8673" y="1168"/>
                  </a:cubicBezTo>
                  <a:lnTo>
                    <a:pt x="8673" y="868"/>
                  </a:lnTo>
                  <a:cubicBezTo>
                    <a:pt x="8706" y="668"/>
                    <a:pt x="8540" y="501"/>
                    <a:pt x="8339" y="468"/>
                  </a:cubicBezTo>
                  <a:lnTo>
                    <a:pt x="400"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4" name="Google Shape;4914;p82"/>
            <p:cNvSpPr/>
            <p:nvPr/>
          </p:nvSpPr>
          <p:spPr>
            <a:xfrm>
              <a:off x="2902250" y="1824150"/>
              <a:ext cx="95925" cy="92800"/>
            </a:xfrm>
            <a:custGeom>
              <a:avLst/>
              <a:gdLst/>
              <a:ahLst/>
              <a:cxnLst/>
              <a:rect l="l" t="t" r="r" b="b"/>
              <a:pathLst>
                <a:path w="3837" h="3712" extrusionOk="0">
                  <a:moveTo>
                    <a:pt x="1915" y="1"/>
                  </a:moveTo>
                  <a:cubicBezTo>
                    <a:pt x="934" y="1"/>
                    <a:pt x="131" y="777"/>
                    <a:pt x="67" y="1739"/>
                  </a:cubicBezTo>
                  <a:cubicBezTo>
                    <a:pt x="0" y="2773"/>
                    <a:pt x="801" y="3640"/>
                    <a:pt x="1802" y="3707"/>
                  </a:cubicBezTo>
                  <a:cubicBezTo>
                    <a:pt x="1843" y="3710"/>
                    <a:pt x="1885" y="3711"/>
                    <a:pt x="1927" y="3711"/>
                  </a:cubicBezTo>
                  <a:cubicBezTo>
                    <a:pt x="2907" y="3711"/>
                    <a:pt x="3738" y="2965"/>
                    <a:pt x="3770" y="1972"/>
                  </a:cubicBezTo>
                  <a:cubicBezTo>
                    <a:pt x="3836" y="938"/>
                    <a:pt x="3069" y="71"/>
                    <a:pt x="2035" y="4"/>
                  </a:cubicBezTo>
                  <a:cubicBezTo>
                    <a:pt x="1995" y="2"/>
                    <a:pt x="1955" y="1"/>
                    <a:pt x="19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5" name="Google Shape;4915;p82"/>
            <p:cNvSpPr/>
            <p:nvPr/>
          </p:nvSpPr>
          <p:spPr>
            <a:xfrm>
              <a:off x="2389375" y="2068900"/>
              <a:ext cx="97600" cy="207050"/>
            </a:xfrm>
            <a:custGeom>
              <a:avLst/>
              <a:gdLst/>
              <a:ahLst/>
              <a:cxnLst/>
              <a:rect l="l" t="t" r="r" b="b"/>
              <a:pathLst>
                <a:path w="3904" h="8282" extrusionOk="0">
                  <a:moveTo>
                    <a:pt x="3189" y="1"/>
                  </a:moveTo>
                  <a:cubicBezTo>
                    <a:pt x="3044" y="1"/>
                    <a:pt x="2888" y="90"/>
                    <a:pt x="2836" y="222"/>
                  </a:cubicBezTo>
                  <a:lnTo>
                    <a:pt x="67" y="7660"/>
                  </a:lnTo>
                  <a:cubicBezTo>
                    <a:pt x="1" y="7860"/>
                    <a:pt x="67" y="8061"/>
                    <a:pt x="267" y="8127"/>
                  </a:cubicBezTo>
                  <a:lnTo>
                    <a:pt x="568" y="8261"/>
                  </a:lnTo>
                  <a:cubicBezTo>
                    <a:pt x="609" y="8275"/>
                    <a:pt x="651" y="8281"/>
                    <a:pt x="692" y="8281"/>
                  </a:cubicBezTo>
                  <a:cubicBezTo>
                    <a:pt x="846" y="8281"/>
                    <a:pt x="982" y="8186"/>
                    <a:pt x="1035" y="8027"/>
                  </a:cubicBezTo>
                  <a:lnTo>
                    <a:pt x="3837" y="589"/>
                  </a:lnTo>
                  <a:cubicBezTo>
                    <a:pt x="3903" y="422"/>
                    <a:pt x="3803" y="188"/>
                    <a:pt x="3603" y="122"/>
                  </a:cubicBezTo>
                  <a:lnTo>
                    <a:pt x="3303" y="21"/>
                  </a:lnTo>
                  <a:cubicBezTo>
                    <a:pt x="3267" y="7"/>
                    <a:pt x="3229" y="1"/>
                    <a:pt x="31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6" name="Google Shape;4916;p82"/>
            <p:cNvSpPr/>
            <p:nvPr/>
          </p:nvSpPr>
          <p:spPr>
            <a:xfrm>
              <a:off x="2352675" y="2214000"/>
              <a:ext cx="104275" cy="92800"/>
            </a:xfrm>
            <a:custGeom>
              <a:avLst/>
              <a:gdLst/>
              <a:ahLst/>
              <a:cxnLst/>
              <a:rect l="l" t="t" r="r" b="b"/>
              <a:pathLst>
                <a:path w="4171" h="3712" extrusionOk="0">
                  <a:moveTo>
                    <a:pt x="2080" y="1"/>
                  </a:moveTo>
                  <a:cubicBezTo>
                    <a:pt x="1326" y="1"/>
                    <a:pt x="619" y="464"/>
                    <a:pt x="334" y="1189"/>
                  </a:cubicBezTo>
                  <a:cubicBezTo>
                    <a:pt x="1" y="2156"/>
                    <a:pt x="468" y="3224"/>
                    <a:pt x="1435" y="3591"/>
                  </a:cubicBezTo>
                  <a:cubicBezTo>
                    <a:pt x="1651" y="3673"/>
                    <a:pt x="1872" y="3711"/>
                    <a:pt x="2088" y="3711"/>
                  </a:cubicBezTo>
                  <a:cubicBezTo>
                    <a:pt x="2844" y="3711"/>
                    <a:pt x="3552" y="3242"/>
                    <a:pt x="3837" y="2490"/>
                  </a:cubicBezTo>
                  <a:cubicBezTo>
                    <a:pt x="4171" y="1556"/>
                    <a:pt x="3704" y="489"/>
                    <a:pt x="2736" y="122"/>
                  </a:cubicBezTo>
                  <a:cubicBezTo>
                    <a:pt x="2519" y="39"/>
                    <a:pt x="2298" y="1"/>
                    <a:pt x="208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7" name="Google Shape;4917;p82"/>
            <p:cNvSpPr/>
            <p:nvPr/>
          </p:nvSpPr>
          <p:spPr>
            <a:xfrm>
              <a:off x="2234275" y="1558425"/>
              <a:ext cx="610450" cy="576525"/>
            </a:xfrm>
            <a:custGeom>
              <a:avLst/>
              <a:gdLst/>
              <a:ahLst/>
              <a:cxnLst/>
              <a:rect l="l" t="t" r="r" b="b"/>
              <a:pathLst>
                <a:path w="24418" h="23061" extrusionOk="0">
                  <a:moveTo>
                    <a:pt x="12267" y="0"/>
                  </a:moveTo>
                  <a:cubicBezTo>
                    <a:pt x="11786" y="0"/>
                    <a:pt x="11299" y="31"/>
                    <a:pt x="10808" y="93"/>
                  </a:cubicBezTo>
                  <a:cubicBezTo>
                    <a:pt x="4503" y="860"/>
                    <a:pt x="0" y="6597"/>
                    <a:pt x="767" y="12935"/>
                  </a:cubicBezTo>
                  <a:cubicBezTo>
                    <a:pt x="1477" y="18769"/>
                    <a:pt x="6472" y="23061"/>
                    <a:pt x="12209" y="23061"/>
                  </a:cubicBezTo>
                  <a:cubicBezTo>
                    <a:pt x="12672" y="23061"/>
                    <a:pt x="13139" y="23033"/>
                    <a:pt x="13610" y="22976"/>
                  </a:cubicBezTo>
                  <a:cubicBezTo>
                    <a:pt x="19948" y="22175"/>
                    <a:pt x="24418" y="16438"/>
                    <a:pt x="23650" y="10133"/>
                  </a:cubicBezTo>
                  <a:cubicBezTo>
                    <a:pt x="22943" y="4286"/>
                    <a:pt x="18004" y="0"/>
                    <a:pt x="122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8" name="Google Shape;4918;p82"/>
            <p:cNvSpPr/>
            <p:nvPr/>
          </p:nvSpPr>
          <p:spPr>
            <a:xfrm>
              <a:off x="2556175" y="1644000"/>
              <a:ext cx="72575" cy="69475"/>
            </a:xfrm>
            <a:custGeom>
              <a:avLst/>
              <a:gdLst/>
              <a:ahLst/>
              <a:cxnLst/>
              <a:rect l="l" t="t" r="r" b="b"/>
              <a:pathLst>
                <a:path w="2903" h="2779" extrusionOk="0">
                  <a:moveTo>
                    <a:pt x="1418" y="0"/>
                  </a:moveTo>
                  <a:cubicBezTo>
                    <a:pt x="701" y="0"/>
                    <a:pt x="98" y="578"/>
                    <a:pt x="67" y="1306"/>
                  </a:cubicBezTo>
                  <a:cubicBezTo>
                    <a:pt x="0" y="2073"/>
                    <a:pt x="600" y="2741"/>
                    <a:pt x="1368" y="2774"/>
                  </a:cubicBezTo>
                  <a:cubicBezTo>
                    <a:pt x="1407" y="2777"/>
                    <a:pt x="1446" y="2779"/>
                    <a:pt x="1484" y="2779"/>
                  </a:cubicBezTo>
                  <a:cubicBezTo>
                    <a:pt x="2201" y="2779"/>
                    <a:pt x="2804" y="2201"/>
                    <a:pt x="2835" y="1473"/>
                  </a:cubicBezTo>
                  <a:cubicBezTo>
                    <a:pt x="2902" y="706"/>
                    <a:pt x="2302" y="39"/>
                    <a:pt x="1534" y="5"/>
                  </a:cubicBezTo>
                  <a:cubicBezTo>
                    <a:pt x="1495" y="2"/>
                    <a:pt x="1456" y="0"/>
                    <a:pt x="141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9" name="Google Shape;4919;p82"/>
            <p:cNvSpPr/>
            <p:nvPr/>
          </p:nvSpPr>
          <p:spPr>
            <a:xfrm>
              <a:off x="2431075" y="1632425"/>
              <a:ext cx="81750" cy="79375"/>
            </a:xfrm>
            <a:custGeom>
              <a:avLst/>
              <a:gdLst/>
              <a:ahLst/>
              <a:cxnLst/>
              <a:rect l="l" t="t" r="r" b="b"/>
              <a:pathLst>
                <a:path w="3270" h="3175" extrusionOk="0">
                  <a:moveTo>
                    <a:pt x="1670" y="0"/>
                  </a:moveTo>
                  <a:cubicBezTo>
                    <a:pt x="800" y="0"/>
                    <a:pt x="99" y="656"/>
                    <a:pt x="34" y="1502"/>
                  </a:cubicBezTo>
                  <a:cubicBezTo>
                    <a:pt x="0" y="2370"/>
                    <a:pt x="668" y="3137"/>
                    <a:pt x="1535" y="3170"/>
                  </a:cubicBezTo>
                  <a:cubicBezTo>
                    <a:pt x="1575" y="3173"/>
                    <a:pt x="1615" y="3175"/>
                    <a:pt x="1654" y="3175"/>
                  </a:cubicBezTo>
                  <a:cubicBezTo>
                    <a:pt x="2472" y="3175"/>
                    <a:pt x="3171" y="2530"/>
                    <a:pt x="3203" y="1702"/>
                  </a:cubicBezTo>
                  <a:cubicBezTo>
                    <a:pt x="3269" y="802"/>
                    <a:pt x="2602" y="68"/>
                    <a:pt x="1735" y="1"/>
                  </a:cubicBezTo>
                  <a:cubicBezTo>
                    <a:pt x="1713" y="0"/>
                    <a:pt x="1692" y="0"/>
                    <a:pt x="167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0" name="Google Shape;4920;p82"/>
            <p:cNvSpPr/>
            <p:nvPr/>
          </p:nvSpPr>
          <p:spPr>
            <a:xfrm>
              <a:off x="2467775" y="1754875"/>
              <a:ext cx="57550" cy="55375"/>
            </a:xfrm>
            <a:custGeom>
              <a:avLst/>
              <a:gdLst/>
              <a:ahLst/>
              <a:cxnLst/>
              <a:rect l="l" t="t" r="r" b="b"/>
              <a:pathLst>
                <a:path w="2302" h="2215" extrusionOk="0">
                  <a:moveTo>
                    <a:pt x="1093" y="1"/>
                  </a:moveTo>
                  <a:cubicBezTo>
                    <a:pt x="538" y="1"/>
                    <a:pt x="65" y="477"/>
                    <a:pt x="34" y="1041"/>
                  </a:cubicBezTo>
                  <a:cubicBezTo>
                    <a:pt x="0" y="1641"/>
                    <a:pt x="467" y="2175"/>
                    <a:pt x="1068" y="2208"/>
                  </a:cubicBezTo>
                  <a:cubicBezTo>
                    <a:pt x="1108" y="2213"/>
                    <a:pt x="1148" y="2215"/>
                    <a:pt x="1188" y="2215"/>
                  </a:cubicBezTo>
                  <a:cubicBezTo>
                    <a:pt x="1768" y="2215"/>
                    <a:pt x="2237" y="1768"/>
                    <a:pt x="2268" y="1174"/>
                  </a:cubicBezTo>
                  <a:cubicBezTo>
                    <a:pt x="2302" y="574"/>
                    <a:pt x="1835" y="40"/>
                    <a:pt x="1201" y="7"/>
                  </a:cubicBezTo>
                  <a:cubicBezTo>
                    <a:pt x="1165" y="3"/>
                    <a:pt x="1129" y="1"/>
                    <a:pt x="109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1" name="Google Shape;4921;p82"/>
            <p:cNvSpPr/>
            <p:nvPr/>
          </p:nvSpPr>
          <p:spPr>
            <a:xfrm>
              <a:off x="2356850" y="1701550"/>
              <a:ext cx="86750" cy="83650"/>
            </a:xfrm>
            <a:custGeom>
              <a:avLst/>
              <a:gdLst/>
              <a:ahLst/>
              <a:cxnLst/>
              <a:rect l="l" t="t" r="r" b="b"/>
              <a:pathLst>
                <a:path w="3470" h="3346" extrusionOk="0">
                  <a:moveTo>
                    <a:pt x="1717" y="1"/>
                  </a:moveTo>
                  <a:cubicBezTo>
                    <a:pt x="865" y="1"/>
                    <a:pt x="131" y="680"/>
                    <a:pt x="67" y="1573"/>
                  </a:cubicBezTo>
                  <a:cubicBezTo>
                    <a:pt x="1" y="2507"/>
                    <a:pt x="701" y="3307"/>
                    <a:pt x="1635" y="3341"/>
                  </a:cubicBezTo>
                  <a:cubicBezTo>
                    <a:pt x="1676" y="3344"/>
                    <a:pt x="1717" y="3345"/>
                    <a:pt x="1758" y="3345"/>
                  </a:cubicBezTo>
                  <a:cubicBezTo>
                    <a:pt x="2638" y="3345"/>
                    <a:pt x="3371" y="2666"/>
                    <a:pt x="3403" y="1773"/>
                  </a:cubicBezTo>
                  <a:cubicBezTo>
                    <a:pt x="3470" y="872"/>
                    <a:pt x="2769" y="72"/>
                    <a:pt x="1835" y="5"/>
                  </a:cubicBezTo>
                  <a:cubicBezTo>
                    <a:pt x="1796" y="2"/>
                    <a:pt x="1756" y="1"/>
                    <a:pt x="171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2" name="Google Shape;4922;p82"/>
            <p:cNvSpPr/>
            <p:nvPr/>
          </p:nvSpPr>
          <p:spPr>
            <a:xfrm>
              <a:off x="2559500" y="1923450"/>
              <a:ext cx="66750" cy="65150"/>
            </a:xfrm>
            <a:custGeom>
              <a:avLst/>
              <a:gdLst/>
              <a:ahLst/>
              <a:cxnLst/>
              <a:rect l="l" t="t" r="r" b="b"/>
              <a:pathLst>
                <a:path w="2670" h="2606" extrusionOk="0">
                  <a:moveTo>
                    <a:pt x="1339" y="0"/>
                  </a:moveTo>
                  <a:cubicBezTo>
                    <a:pt x="664" y="0"/>
                    <a:pt x="66" y="524"/>
                    <a:pt x="34" y="1236"/>
                  </a:cubicBezTo>
                  <a:cubicBezTo>
                    <a:pt x="0" y="1937"/>
                    <a:pt x="534" y="2570"/>
                    <a:pt x="1235" y="2604"/>
                  </a:cubicBezTo>
                  <a:cubicBezTo>
                    <a:pt x="1256" y="2605"/>
                    <a:pt x="1278" y="2605"/>
                    <a:pt x="1300" y="2605"/>
                  </a:cubicBezTo>
                  <a:cubicBezTo>
                    <a:pt x="2006" y="2605"/>
                    <a:pt x="2603" y="2082"/>
                    <a:pt x="2636" y="1370"/>
                  </a:cubicBezTo>
                  <a:cubicBezTo>
                    <a:pt x="2669" y="669"/>
                    <a:pt x="2135" y="35"/>
                    <a:pt x="1401" y="2"/>
                  </a:cubicBezTo>
                  <a:cubicBezTo>
                    <a:pt x="1381" y="1"/>
                    <a:pt x="1360" y="0"/>
                    <a:pt x="133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3" name="Google Shape;4923;p82"/>
            <p:cNvSpPr/>
            <p:nvPr/>
          </p:nvSpPr>
          <p:spPr>
            <a:xfrm>
              <a:off x="2461925" y="1852575"/>
              <a:ext cx="64250" cy="62625"/>
            </a:xfrm>
            <a:custGeom>
              <a:avLst/>
              <a:gdLst/>
              <a:ahLst/>
              <a:cxnLst/>
              <a:rect l="l" t="t" r="r" b="b"/>
              <a:pathLst>
                <a:path w="2570" h="2505" extrusionOk="0">
                  <a:moveTo>
                    <a:pt x="1306" y="0"/>
                  </a:moveTo>
                  <a:cubicBezTo>
                    <a:pt x="633" y="0"/>
                    <a:pt x="66" y="522"/>
                    <a:pt x="34" y="1169"/>
                  </a:cubicBezTo>
                  <a:cubicBezTo>
                    <a:pt x="1" y="1870"/>
                    <a:pt x="501" y="2470"/>
                    <a:pt x="1202" y="2503"/>
                  </a:cubicBezTo>
                  <a:cubicBezTo>
                    <a:pt x="1224" y="2504"/>
                    <a:pt x="1246" y="2505"/>
                    <a:pt x="1268" y="2505"/>
                  </a:cubicBezTo>
                  <a:cubicBezTo>
                    <a:pt x="1939" y="2505"/>
                    <a:pt x="2504" y="2014"/>
                    <a:pt x="2536" y="1336"/>
                  </a:cubicBezTo>
                  <a:cubicBezTo>
                    <a:pt x="2569" y="635"/>
                    <a:pt x="2069" y="35"/>
                    <a:pt x="1368" y="2"/>
                  </a:cubicBezTo>
                  <a:cubicBezTo>
                    <a:pt x="1347" y="1"/>
                    <a:pt x="1327" y="0"/>
                    <a:pt x="130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4" name="Google Shape;4924;p82"/>
            <p:cNvSpPr/>
            <p:nvPr/>
          </p:nvSpPr>
          <p:spPr>
            <a:xfrm>
              <a:off x="2692925" y="1910925"/>
              <a:ext cx="53400" cy="51000"/>
            </a:xfrm>
            <a:custGeom>
              <a:avLst/>
              <a:gdLst/>
              <a:ahLst/>
              <a:cxnLst/>
              <a:rect l="l" t="t" r="r" b="b"/>
              <a:pathLst>
                <a:path w="2136" h="2040" extrusionOk="0">
                  <a:moveTo>
                    <a:pt x="1069" y="1"/>
                  </a:moveTo>
                  <a:cubicBezTo>
                    <a:pt x="529" y="1"/>
                    <a:pt x="66" y="392"/>
                    <a:pt x="34" y="937"/>
                  </a:cubicBezTo>
                  <a:cubicBezTo>
                    <a:pt x="1" y="1504"/>
                    <a:pt x="434" y="2004"/>
                    <a:pt x="1001" y="2037"/>
                  </a:cubicBezTo>
                  <a:cubicBezTo>
                    <a:pt x="1022" y="2039"/>
                    <a:pt x="1042" y="2039"/>
                    <a:pt x="1063" y="2039"/>
                  </a:cubicBezTo>
                  <a:cubicBezTo>
                    <a:pt x="1604" y="2039"/>
                    <a:pt x="2070" y="1617"/>
                    <a:pt x="2102" y="1070"/>
                  </a:cubicBezTo>
                  <a:cubicBezTo>
                    <a:pt x="2135" y="503"/>
                    <a:pt x="1702" y="36"/>
                    <a:pt x="1135" y="3"/>
                  </a:cubicBezTo>
                  <a:cubicBezTo>
                    <a:pt x="1113" y="1"/>
                    <a:pt x="1091" y="1"/>
                    <a:pt x="106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5" name="Google Shape;4925;p82"/>
            <p:cNvSpPr/>
            <p:nvPr/>
          </p:nvSpPr>
          <p:spPr>
            <a:xfrm>
              <a:off x="2451925" y="1972875"/>
              <a:ext cx="70900" cy="63025"/>
            </a:xfrm>
            <a:custGeom>
              <a:avLst/>
              <a:gdLst/>
              <a:ahLst/>
              <a:cxnLst/>
              <a:rect l="l" t="t" r="r" b="b"/>
              <a:pathLst>
                <a:path w="2836" h="2521" extrusionOk="0">
                  <a:moveTo>
                    <a:pt x="1425" y="1"/>
                  </a:moveTo>
                  <a:cubicBezTo>
                    <a:pt x="916" y="1"/>
                    <a:pt x="446" y="309"/>
                    <a:pt x="267" y="794"/>
                  </a:cubicBezTo>
                  <a:cubicBezTo>
                    <a:pt x="0" y="1461"/>
                    <a:pt x="301" y="2161"/>
                    <a:pt x="968" y="2428"/>
                  </a:cubicBezTo>
                  <a:cubicBezTo>
                    <a:pt x="1117" y="2491"/>
                    <a:pt x="1273" y="2521"/>
                    <a:pt x="1426" y="2521"/>
                  </a:cubicBezTo>
                  <a:cubicBezTo>
                    <a:pt x="1922" y="2521"/>
                    <a:pt x="2398" y="2212"/>
                    <a:pt x="2602" y="1728"/>
                  </a:cubicBezTo>
                  <a:cubicBezTo>
                    <a:pt x="2836" y="1094"/>
                    <a:pt x="2536" y="360"/>
                    <a:pt x="1902" y="93"/>
                  </a:cubicBezTo>
                  <a:cubicBezTo>
                    <a:pt x="1744" y="30"/>
                    <a:pt x="1583" y="1"/>
                    <a:pt x="142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6" name="Google Shape;4926;p82"/>
            <p:cNvSpPr/>
            <p:nvPr/>
          </p:nvSpPr>
          <p:spPr>
            <a:xfrm>
              <a:off x="2388550" y="1895975"/>
              <a:ext cx="58400" cy="51350"/>
            </a:xfrm>
            <a:custGeom>
              <a:avLst/>
              <a:gdLst/>
              <a:ahLst/>
              <a:cxnLst/>
              <a:rect l="l" t="t" r="r" b="b"/>
              <a:pathLst>
                <a:path w="2336" h="2054" extrusionOk="0">
                  <a:moveTo>
                    <a:pt x="1170" y="0"/>
                  </a:moveTo>
                  <a:cubicBezTo>
                    <a:pt x="761" y="0"/>
                    <a:pt x="381" y="247"/>
                    <a:pt x="200" y="634"/>
                  </a:cubicBezTo>
                  <a:cubicBezTo>
                    <a:pt x="0" y="1168"/>
                    <a:pt x="267" y="1768"/>
                    <a:pt x="801" y="1968"/>
                  </a:cubicBezTo>
                  <a:cubicBezTo>
                    <a:pt x="925" y="2026"/>
                    <a:pt x="1055" y="2053"/>
                    <a:pt x="1183" y="2053"/>
                  </a:cubicBezTo>
                  <a:cubicBezTo>
                    <a:pt x="1574" y="2053"/>
                    <a:pt x="1951" y="1803"/>
                    <a:pt x="2102" y="1401"/>
                  </a:cubicBezTo>
                  <a:cubicBezTo>
                    <a:pt x="2335" y="867"/>
                    <a:pt x="2068" y="267"/>
                    <a:pt x="1535" y="67"/>
                  </a:cubicBezTo>
                  <a:cubicBezTo>
                    <a:pt x="1413" y="21"/>
                    <a:pt x="1290" y="0"/>
                    <a:pt x="117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7" name="Google Shape;4927;p82"/>
            <p:cNvSpPr/>
            <p:nvPr/>
          </p:nvSpPr>
          <p:spPr>
            <a:xfrm>
              <a:off x="2347675" y="1814075"/>
              <a:ext cx="52575" cy="51100"/>
            </a:xfrm>
            <a:custGeom>
              <a:avLst/>
              <a:gdLst/>
              <a:ahLst/>
              <a:cxnLst/>
              <a:rect l="l" t="t" r="r" b="b"/>
              <a:pathLst>
                <a:path w="2103" h="2044" extrusionOk="0">
                  <a:moveTo>
                    <a:pt x="987" y="0"/>
                  </a:moveTo>
                  <a:cubicBezTo>
                    <a:pt x="473" y="0"/>
                    <a:pt x="65" y="413"/>
                    <a:pt x="34" y="941"/>
                  </a:cubicBezTo>
                  <a:cubicBezTo>
                    <a:pt x="1" y="1508"/>
                    <a:pt x="401" y="2009"/>
                    <a:pt x="968" y="2042"/>
                  </a:cubicBezTo>
                  <a:cubicBezTo>
                    <a:pt x="989" y="2043"/>
                    <a:pt x="1009" y="2044"/>
                    <a:pt x="1029" y="2044"/>
                  </a:cubicBezTo>
                  <a:cubicBezTo>
                    <a:pt x="1571" y="2044"/>
                    <a:pt x="2037" y="1621"/>
                    <a:pt x="2069" y="1075"/>
                  </a:cubicBezTo>
                  <a:cubicBezTo>
                    <a:pt x="2102" y="507"/>
                    <a:pt x="1669" y="40"/>
                    <a:pt x="1102" y="7"/>
                  </a:cubicBezTo>
                  <a:cubicBezTo>
                    <a:pt x="1063" y="3"/>
                    <a:pt x="1024" y="0"/>
                    <a:pt x="98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8" name="Google Shape;4928;p82"/>
            <p:cNvSpPr/>
            <p:nvPr/>
          </p:nvSpPr>
          <p:spPr>
            <a:xfrm>
              <a:off x="2591200" y="2020175"/>
              <a:ext cx="53375" cy="50975"/>
            </a:xfrm>
            <a:custGeom>
              <a:avLst/>
              <a:gdLst/>
              <a:ahLst/>
              <a:cxnLst/>
              <a:rect l="l" t="t" r="r" b="b"/>
              <a:pathLst>
                <a:path w="2135" h="2039" extrusionOk="0">
                  <a:moveTo>
                    <a:pt x="1073" y="1"/>
                  </a:moveTo>
                  <a:cubicBezTo>
                    <a:pt x="531" y="1"/>
                    <a:pt x="66" y="423"/>
                    <a:pt x="33" y="970"/>
                  </a:cubicBezTo>
                  <a:cubicBezTo>
                    <a:pt x="0" y="1537"/>
                    <a:pt x="434" y="2004"/>
                    <a:pt x="1001" y="2037"/>
                  </a:cubicBezTo>
                  <a:cubicBezTo>
                    <a:pt x="1021" y="2038"/>
                    <a:pt x="1042" y="2039"/>
                    <a:pt x="1062" y="2039"/>
                  </a:cubicBezTo>
                  <a:cubicBezTo>
                    <a:pt x="1601" y="2039"/>
                    <a:pt x="2037" y="1616"/>
                    <a:pt x="2102" y="1070"/>
                  </a:cubicBezTo>
                  <a:cubicBezTo>
                    <a:pt x="2135" y="503"/>
                    <a:pt x="1701" y="36"/>
                    <a:pt x="1134" y="2"/>
                  </a:cubicBezTo>
                  <a:cubicBezTo>
                    <a:pt x="1114" y="1"/>
                    <a:pt x="1093" y="1"/>
                    <a:pt x="10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9" name="Google Shape;4929;p82"/>
            <p:cNvSpPr/>
            <p:nvPr/>
          </p:nvSpPr>
          <p:spPr>
            <a:xfrm>
              <a:off x="2589525" y="1825875"/>
              <a:ext cx="57550" cy="55975"/>
            </a:xfrm>
            <a:custGeom>
              <a:avLst/>
              <a:gdLst/>
              <a:ahLst/>
              <a:cxnLst/>
              <a:rect l="l" t="t" r="r" b="b"/>
              <a:pathLst>
                <a:path w="2302" h="2239" extrusionOk="0">
                  <a:moveTo>
                    <a:pt x="1141" y="0"/>
                  </a:moveTo>
                  <a:cubicBezTo>
                    <a:pt x="565" y="0"/>
                    <a:pt x="66" y="457"/>
                    <a:pt x="34" y="1070"/>
                  </a:cubicBezTo>
                  <a:cubicBezTo>
                    <a:pt x="0" y="1670"/>
                    <a:pt x="467" y="2204"/>
                    <a:pt x="1068" y="2237"/>
                  </a:cubicBezTo>
                  <a:cubicBezTo>
                    <a:pt x="1089" y="2238"/>
                    <a:pt x="1110" y="2239"/>
                    <a:pt x="1131" y="2239"/>
                  </a:cubicBezTo>
                  <a:cubicBezTo>
                    <a:pt x="1735" y="2239"/>
                    <a:pt x="2204" y="1783"/>
                    <a:pt x="2269" y="1203"/>
                  </a:cubicBezTo>
                  <a:cubicBezTo>
                    <a:pt x="2302" y="569"/>
                    <a:pt x="1835" y="35"/>
                    <a:pt x="1201" y="2"/>
                  </a:cubicBezTo>
                  <a:cubicBezTo>
                    <a:pt x="1181" y="1"/>
                    <a:pt x="1161" y="0"/>
                    <a:pt x="114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0" name="Google Shape;4930;p82"/>
            <p:cNvSpPr/>
            <p:nvPr/>
          </p:nvSpPr>
          <p:spPr>
            <a:xfrm>
              <a:off x="2657075" y="1718025"/>
              <a:ext cx="69225" cy="65675"/>
            </a:xfrm>
            <a:custGeom>
              <a:avLst/>
              <a:gdLst/>
              <a:ahLst/>
              <a:cxnLst/>
              <a:rect l="l" t="t" r="r" b="b"/>
              <a:pathLst>
                <a:path w="2769" h="2627" extrusionOk="0">
                  <a:moveTo>
                    <a:pt x="1398" y="1"/>
                  </a:moveTo>
                  <a:cubicBezTo>
                    <a:pt x="763" y="1"/>
                    <a:pt x="192" y="504"/>
                    <a:pt x="100" y="1147"/>
                  </a:cubicBezTo>
                  <a:cubicBezTo>
                    <a:pt x="0" y="1848"/>
                    <a:pt x="501" y="2515"/>
                    <a:pt x="1234" y="2615"/>
                  </a:cubicBezTo>
                  <a:cubicBezTo>
                    <a:pt x="1291" y="2623"/>
                    <a:pt x="1348" y="2627"/>
                    <a:pt x="1405" y="2627"/>
                  </a:cubicBezTo>
                  <a:cubicBezTo>
                    <a:pt x="2040" y="2627"/>
                    <a:pt x="2610" y="2124"/>
                    <a:pt x="2702" y="1481"/>
                  </a:cubicBezTo>
                  <a:cubicBezTo>
                    <a:pt x="2769" y="780"/>
                    <a:pt x="2269" y="113"/>
                    <a:pt x="1568" y="13"/>
                  </a:cubicBezTo>
                  <a:cubicBezTo>
                    <a:pt x="1511" y="5"/>
                    <a:pt x="1454" y="1"/>
                    <a:pt x="139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1" name="Google Shape;4931;p82"/>
            <p:cNvSpPr/>
            <p:nvPr/>
          </p:nvSpPr>
          <p:spPr>
            <a:xfrm>
              <a:off x="2569500" y="1738800"/>
              <a:ext cx="54225" cy="51475"/>
            </a:xfrm>
            <a:custGeom>
              <a:avLst/>
              <a:gdLst/>
              <a:ahLst/>
              <a:cxnLst/>
              <a:rect l="l" t="t" r="r" b="b"/>
              <a:pathLst>
                <a:path w="2169" h="2059" extrusionOk="0">
                  <a:moveTo>
                    <a:pt x="1036" y="1"/>
                  </a:moveTo>
                  <a:cubicBezTo>
                    <a:pt x="562" y="1"/>
                    <a:pt x="127" y="375"/>
                    <a:pt x="67" y="883"/>
                  </a:cubicBezTo>
                  <a:cubicBezTo>
                    <a:pt x="1" y="1450"/>
                    <a:pt x="401" y="1951"/>
                    <a:pt x="935" y="2051"/>
                  </a:cubicBezTo>
                  <a:cubicBezTo>
                    <a:pt x="976" y="2056"/>
                    <a:pt x="1018" y="2058"/>
                    <a:pt x="1058" y="2058"/>
                  </a:cubicBezTo>
                  <a:cubicBezTo>
                    <a:pt x="1577" y="2058"/>
                    <a:pt x="2040" y="1676"/>
                    <a:pt x="2102" y="1150"/>
                  </a:cubicBezTo>
                  <a:cubicBezTo>
                    <a:pt x="2169" y="583"/>
                    <a:pt x="1769" y="83"/>
                    <a:pt x="1202" y="16"/>
                  </a:cubicBezTo>
                  <a:cubicBezTo>
                    <a:pt x="1146" y="6"/>
                    <a:pt x="1091" y="1"/>
                    <a:pt x="103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2" name="Google Shape;4932;p82"/>
            <p:cNvSpPr/>
            <p:nvPr/>
          </p:nvSpPr>
          <p:spPr>
            <a:xfrm>
              <a:off x="2714600" y="1830750"/>
              <a:ext cx="59250" cy="55600"/>
            </a:xfrm>
            <a:custGeom>
              <a:avLst/>
              <a:gdLst/>
              <a:ahLst/>
              <a:cxnLst/>
              <a:rect l="l" t="t" r="r" b="b"/>
              <a:pathLst>
                <a:path w="2370" h="2224" extrusionOk="0">
                  <a:moveTo>
                    <a:pt x="1207" y="1"/>
                  </a:moveTo>
                  <a:cubicBezTo>
                    <a:pt x="631" y="1"/>
                    <a:pt x="161" y="415"/>
                    <a:pt x="68" y="975"/>
                  </a:cubicBezTo>
                  <a:cubicBezTo>
                    <a:pt x="1" y="1575"/>
                    <a:pt x="435" y="2142"/>
                    <a:pt x="1035" y="2209"/>
                  </a:cubicBezTo>
                  <a:cubicBezTo>
                    <a:pt x="1093" y="2219"/>
                    <a:pt x="1151" y="2223"/>
                    <a:pt x="1208" y="2223"/>
                  </a:cubicBezTo>
                  <a:cubicBezTo>
                    <a:pt x="1741" y="2223"/>
                    <a:pt x="2212" y="1817"/>
                    <a:pt x="2303" y="1275"/>
                  </a:cubicBezTo>
                  <a:cubicBezTo>
                    <a:pt x="2369" y="641"/>
                    <a:pt x="1936" y="74"/>
                    <a:pt x="1335" y="7"/>
                  </a:cubicBezTo>
                  <a:cubicBezTo>
                    <a:pt x="1292" y="3"/>
                    <a:pt x="1249" y="1"/>
                    <a:pt x="120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3" name="Google Shape;4933;p82"/>
            <p:cNvSpPr/>
            <p:nvPr/>
          </p:nvSpPr>
          <p:spPr>
            <a:xfrm>
              <a:off x="4925350" y="1410400"/>
              <a:ext cx="144300" cy="144925"/>
            </a:xfrm>
            <a:custGeom>
              <a:avLst/>
              <a:gdLst/>
              <a:ahLst/>
              <a:cxnLst/>
              <a:rect l="l" t="t" r="r" b="b"/>
              <a:pathLst>
                <a:path w="5772" h="5797" extrusionOk="0">
                  <a:moveTo>
                    <a:pt x="5204" y="1"/>
                  </a:moveTo>
                  <a:cubicBezTo>
                    <a:pt x="5146" y="1"/>
                    <a:pt x="5088" y="26"/>
                    <a:pt x="5038" y="76"/>
                  </a:cubicBezTo>
                  <a:lnTo>
                    <a:pt x="67" y="5080"/>
                  </a:lnTo>
                  <a:cubicBezTo>
                    <a:pt x="1" y="5180"/>
                    <a:pt x="1" y="5313"/>
                    <a:pt x="67" y="5413"/>
                  </a:cubicBezTo>
                  <a:lnTo>
                    <a:pt x="401" y="5747"/>
                  </a:lnTo>
                  <a:cubicBezTo>
                    <a:pt x="451" y="5780"/>
                    <a:pt x="509" y="5797"/>
                    <a:pt x="564" y="5797"/>
                  </a:cubicBezTo>
                  <a:cubicBezTo>
                    <a:pt x="618" y="5797"/>
                    <a:pt x="668" y="5780"/>
                    <a:pt x="701" y="5747"/>
                  </a:cubicBezTo>
                  <a:lnTo>
                    <a:pt x="5671" y="710"/>
                  </a:lnTo>
                  <a:cubicBezTo>
                    <a:pt x="5771" y="643"/>
                    <a:pt x="5771" y="476"/>
                    <a:pt x="5671" y="410"/>
                  </a:cubicBezTo>
                  <a:lnTo>
                    <a:pt x="5371" y="76"/>
                  </a:lnTo>
                  <a:cubicBezTo>
                    <a:pt x="5321" y="26"/>
                    <a:pt x="5263" y="1"/>
                    <a:pt x="520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4" name="Google Shape;4934;p82"/>
            <p:cNvSpPr/>
            <p:nvPr/>
          </p:nvSpPr>
          <p:spPr>
            <a:xfrm>
              <a:off x="5010425" y="1384550"/>
              <a:ext cx="88400" cy="80625"/>
            </a:xfrm>
            <a:custGeom>
              <a:avLst/>
              <a:gdLst/>
              <a:ahLst/>
              <a:cxnLst/>
              <a:rect l="l" t="t" r="r" b="b"/>
              <a:pathLst>
                <a:path w="3536" h="3225" extrusionOk="0">
                  <a:moveTo>
                    <a:pt x="1768" y="1"/>
                  </a:moveTo>
                  <a:cubicBezTo>
                    <a:pt x="1359" y="1"/>
                    <a:pt x="951" y="159"/>
                    <a:pt x="634" y="476"/>
                  </a:cubicBezTo>
                  <a:cubicBezTo>
                    <a:pt x="0" y="1110"/>
                    <a:pt x="0" y="2144"/>
                    <a:pt x="634" y="2778"/>
                  </a:cubicBezTo>
                  <a:cubicBezTo>
                    <a:pt x="947" y="3074"/>
                    <a:pt x="1357" y="3224"/>
                    <a:pt x="1764" y="3224"/>
                  </a:cubicBezTo>
                  <a:cubicBezTo>
                    <a:pt x="2182" y="3224"/>
                    <a:pt x="2598" y="3066"/>
                    <a:pt x="2902" y="2744"/>
                  </a:cubicBezTo>
                  <a:cubicBezTo>
                    <a:pt x="3536" y="2111"/>
                    <a:pt x="3536" y="1110"/>
                    <a:pt x="2902" y="476"/>
                  </a:cubicBezTo>
                  <a:cubicBezTo>
                    <a:pt x="2585" y="159"/>
                    <a:pt x="2177" y="1"/>
                    <a:pt x="176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5" name="Google Shape;4935;p82"/>
            <p:cNvSpPr/>
            <p:nvPr/>
          </p:nvSpPr>
          <p:spPr>
            <a:xfrm>
              <a:off x="4451675" y="1512525"/>
              <a:ext cx="181000" cy="87250"/>
            </a:xfrm>
            <a:custGeom>
              <a:avLst/>
              <a:gdLst/>
              <a:ahLst/>
              <a:cxnLst/>
              <a:rect l="l" t="t" r="r" b="b"/>
              <a:pathLst>
                <a:path w="7240" h="3490" extrusionOk="0">
                  <a:moveTo>
                    <a:pt x="412" y="0"/>
                  </a:moveTo>
                  <a:cubicBezTo>
                    <a:pt x="332" y="0"/>
                    <a:pt x="249" y="55"/>
                    <a:pt x="201" y="127"/>
                  </a:cubicBezTo>
                  <a:lnTo>
                    <a:pt x="34" y="561"/>
                  </a:lnTo>
                  <a:cubicBezTo>
                    <a:pt x="1" y="694"/>
                    <a:pt x="34" y="828"/>
                    <a:pt x="168" y="861"/>
                  </a:cubicBezTo>
                  <a:lnTo>
                    <a:pt x="6706" y="3463"/>
                  </a:lnTo>
                  <a:cubicBezTo>
                    <a:pt x="6743" y="3482"/>
                    <a:pt x="6780" y="3490"/>
                    <a:pt x="6815" y="3490"/>
                  </a:cubicBezTo>
                  <a:cubicBezTo>
                    <a:pt x="6906" y="3490"/>
                    <a:pt x="6982" y="3435"/>
                    <a:pt x="7006" y="3363"/>
                  </a:cubicBezTo>
                  <a:lnTo>
                    <a:pt x="7173" y="2929"/>
                  </a:lnTo>
                  <a:cubicBezTo>
                    <a:pt x="7239" y="2796"/>
                    <a:pt x="7173" y="2662"/>
                    <a:pt x="7073" y="2629"/>
                  </a:cubicBezTo>
                  <a:lnTo>
                    <a:pt x="501" y="27"/>
                  </a:lnTo>
                  <a:cubicBezTo>
                    <a:pt x="473" y="9"/>
                    <a:pt x="443" y="0"/>
                    <a:pt x="41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6" name="Google Shape;4936;p82"/>
            <p:cNvSpPr/>
            <p:nvPr/>
          </p:nvSpPr>
          <p:spPr>
            <a:xfrm>
              <a:off x="4420825" y="1485675"/>
              <a:ext cx="90925" cy="80525"/>
            </a:xfrm>
            <a:custGeom>
              <a:avLst/>
              <a:gdLst/>
              <a:ahLst/>
              <a:cxnLst/>
              <a:rect l="l" t="t" r="r" b="b"/>
              <a:pathLst>
                <a:path w="3637" h="3221" extrusionOk="0">
                  <a:moveTo>
                    <a:pt x="1846" y="1"/>
                  </a:moveTo>
                  <a:cubicBezTo>
                    <a:pt x="1200" y="1"/>
                    <a:pt x="567" y="381"/>
                    <a:pt x="334" y="1001"/>
                  </a:cubicBezTo>
                  <a:cubicBezTo>
                    <a:pt x="1" y="1835"/>
                    <a:pt x="401" y="2769"/>
                    <a:pt x="1235" y="3103"/>
                  </a:cubicBezTo>
                  <a:cubicBezTo>
                    <a:pt x="1426" y="3182"/>
                    <a:pt x="1625" y="3220"/>
                    <a:pt x="1822" y="3220"/>
                  </a:cubicBezTo>
                  <a:cubicBezTo>
                    <a:pt x="2447" y="3220"/>
                    <a:pt x="3049" y="2837"/>
                    <a:pt x="3303" y="2202"/>
                  </a:cubicBezTo>
                  <a:cubicBezTo>
                    <a:pt x="3637" y="1368"/>
                    <a:pt x="3236" y="434"/>
                    <a:pt x="2402" y="100"/>
                  </a:cubicBezTo>
                  <a:cubicBezTo>
                    <a:pt x="2222" y="33"/>
                    <a:pt x="2033" y="1"/>
                    <a:pt x="184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7" name="Google Shape;4937;p82"/>
            <p:cNvSpPr/>
            <p:nvPr/>
          </p:nvSpPr>
          <p:spPr>
            <a:xfrm>
              <a:off x="4619300" y="1354425"/>
              <a:ext cx="106775" cy="172175"/>
            </a:xfrm>
            <a:custGeom>
              <a:avLst/>
              <a:gdLst/>
              <a:ahLst/>
              <a:cxnLst/>
              <a:rect l="l" t="t" r="r" b="b"/>
              <a:pathLst>
                <a:path w="4271" h="6887" extrusionOk="0">
                  <a:moveTo>
                    <a:pt x="647" y="1"/>
                  </a:moveTo>
                  <a:cubicBezTo>
                    <a:pt x="620" y="1"/>
                    <a:pt x="593" y="5"/>
                    <a:pt x="568" y="13"/>
                  </a:cubicBezTo>
                  <a:lnTo>
                    <a:pt x="167" y="247"/>
                  </a:lnTo>
                  <a:cubicBezTo>
                    <a:pt x="67" y="314"/>
                    <a:pt x="1" y="447"/>
                    <a:pt x="67" y="547"/>
                  </a:cubicBezTo>
                  <a:lnTo>
                    <a:pt x="3403" y="6785"/>
                  </a:lnTo>
                  <a:cubicBezTo>
                    <a:pt x="3446" y="6849"/>
                    <a:pt x="3517" y="6886"/>
                    <a:pt x="3589" y="6886"/>
                  </a:cubicBezTo>
                  <a:cubicBezTo>
                    <a:pt x="3628" y="6886"/>
                    <a:pt x="3668" y="6875"/>
                    <a:pt x="3703" y="6852"/>
                  </a:cubicBezTo>
                  <a:lnTo>
                    <a:pt x="4104" y="6651"/>
                  </a:lnTo>
                  <a:cubicBezTo>
                    <a:pt x="4237" y="6585"/>
                    <a:pt x="4270" y="6451"/>
                    <a:pt x="4204" y="6351"/>
                  </a:cubicBezTo>
                  <a:lnTo>
                    <a:pt x="868" y="113"/>
                  </a:lnTo>
                  <a:cubicBezTo>
                    <a:pt x="818" y="38"/>
                    <a:pt x="730" y="1"/>
                    <a:pt x="64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8" name="Google Shape;4938;p82"/>
            <p:cNvSpPr/>
            <p:nvPr/>
          </p:nvSpPr>
          <p:spPr>
            <a:xfrm>
              <a:off x="4588450" y="1328475"/>
              <a:ext cx="91750" cy="80500"/>
            </a:xfrm>
            <a:custGeom>
              <a:avLst/>
              <a:gdLst/>
              <a:ahLst/>
              <a:cxnLst/>
              <a:rect l="l" t="t" r="r" b="b"/>
              <a:pathLst>
                <a:path w="3670" h="3220" extrusionOk="0">
                  <a:moveTo>
                    <a:pt x="1838" y="0"/>
                  </a:moveTo>
                  <a:cubicBezTo>
                    <a:pt x="1580" y="0"/>
                    <a:pt x="1316" y="60"/>
                    <a:pt x="1068" y="184"/>
                  </a:cubicBezTo>
                  <a:cubicBezTo>
                    <a:pt x="301" y="618"/>
                    <a:pt x="0" y="1585"/>
                    <a:pt x="401" y="2386"/>
                  </a:cubicBezTo>
                  <a:cubicBezTo>
                    <a:pt x="698" y="2912"/>
                    <a:pt x="1248" y="3219"/>
                    <a:pt x="1822" y="3219"/>
                  </a:cubicBezTo>
                  <a:cubicBezTo>
                    <a:pt x="2084" y="3219"/>
                    <a:pt x="2351" y="3155"/>
                    <a:pt x="2602" y="3019"/>
                  </a:cubicBezTo>
                  <a:cubicBezTo>
                    <a:pt x="3369" y="2619"/>
                    <a:pt x="3670" y="1618"/>
                    <a:pt x="3236" y="851"/>
                  </a:cubicBezTo>
                  <a:cubicBezTo>
                    <a:pt x="2960" y="298"/>
                    <a:pt x="2413" y="0"/>
                    <a:pt x="183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9" name="Google Shape;4939;p82"/>
            <p:cNvSpPr/>
            <p:nvPr/>
          </p:nvSpPr>
          <p:spPr>
            <a:xfrm>
              <a:off x="4815275" y="1291200"/>
              <a:ext cx="45900" cy="187825"/>
            </a:xfrm>
            <a:custGeom>
              <a:avLst/>
              <a:gdLst/>
              <a:ahLst/>
              <a:cxnLst/>
              <a:rect l="l" t="t" r="r" b="b"/>
              <a:pathLst>
                <a:path w="1836" h="7513" extrusionOk="0">
                  <a:moveTo>
                    <a:pt x="1150" y="1"/>
                  </a:moveTo>
                  <a:cubicBezTo>
                    <a:pt x="1042" y="1"/>
                    <a:pt x="963" y="87"/>
                    <a:pt x="935" y="174"/>
                  </a:cubicBezTo>
                  <a:lnTo>
                    <a:pt x="1" y="7179"/>
                  </a:lnTo>
                  <a:cubicBezTo>
                    <a:pt x="1" y="7312"/>
                    <a:pt x="67" y="7412"/>
                    <a:pt x="201" y="7446"/>
                  </a:cubicBezTo>
                  <a:lnTo>
                    <a:pt x="634" y="7513"/>
                  </a:lnTo>
                  <a:cubicBezTo>
                    <a:pt x="768" y="7513"/>
                    <a:pt x="868" y="7412"/>
                    <a:pt x="901" y="7312"/>
                  </a:cubicBezTo>
                  <a:lnTo>
                    <a:pt x="1835" y="307"/>
                  </a:lnTo>
                  <a:cubicBezTo>
                    <a:pt x="1835" y="174"/>
                    <a:pt x="1768" y="74"/>
                    <a:pt x="1635" y="41"/>
                  </a:cubicBezTo>
                  <a:lnTo>
                    <a:pt x="1201" y="7"/>
                  </a:lnTo>
                  <a:cubicBezTo>
                    <a:pt x="1184" y="3"/>
                    <a:pt x="1166" y="1"/>
                    <a:pt x="115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0" name="Google Shape;4940;p82"/>
            <p:cNvSpPr/>
            <p:nvPr/>
          </p:nvSpPr>
          <p:spPr>
            <a:xfrm>
              <a:off x="4806100" y="1263575"/>
              <a:ext cx="85925" cy="80800"/>
            </a:xfrm>
            <a:custGeom>
              <a:avLst/>
              <a:gdLst/>
              <a:ahLst/>
              <a:cxnLst/>
              <a:rect l="l" t="t" r="r" b="b"/>
              <a:pathLst>
                <a:path w="3437" h="3232" extrusionOk="0">
                  <a:moveTo>
                    <a:pt x="1740" y="0"/>
                  </a:moveTo>
                  <a:cubicBezTo>
                    <a:pt x="922" y="0"/>
                    <a:pt x="227" y="577"/>
                    <a:pt x="134" y="1412"/>
                  </a:cubicBezTo>
                  <a:cubicBezTo>
                    <a:pt x="1" y="2280"/>
                    <a:pt x="634" y="3114"/>
                    <a:pt x="1502" y="3214"/>
                  </a:cubicBezTo>
                  <a:cubicBezTo>
                    <a:pt x="1580" y="3226"/>
                    <a:pt x="1657" y="3231"/>
                    <a:pt x="1734" y="3231"/>
                  </a:cubicBezTo>
                  <a:cubicBezTo>
                    <a:pt x="2513" y="3231"/>
                    <a:pt x="3212" y="2635"/>
                    <a:pt x="3303" y="1846"/>
                  </a:cubicBezTo>
                  <a:cubicBezTo>
                    <a:pt x="3436" y="945"/>
                    <a:pt x="2803" y="145"/>
                    <a:pt x="1935" y="11"/>
                  </a:cubicBezTo>
                  <a:cubicBezTo>
                    <a:pt x="1870" y="4"/>
                    <a:pt x="1804" y="0"/>
                    <a:pt x="1740"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1" name="Google Shape;4941;p82"/>
            <p:cNvSpPr/>
            <p:nvPr/>
          </p:nvSpPr>
          <p:spPr>
            <a:xfrm>
              <a:off x="4568425" y="1808900"/>
              <a:ext cx="145125" cy="144850"/>
            </a:xfrm>
            <a:custGeom>
              <a:avLst/>
              <a:gdLst/>
              <a:ahLst/>
              <a:cxnLst/>
              <a:rect l="l" t="t" r="r" b="b"/>
              <a:pathLst>
                <a:path w="5805" h="5794" extrusionOk="0">
                  <a:moveTo>
                    <a:pt x="5239" y="1"/>
                  </a:moveTo>
                  <a:cubicBezTo>
                    <a:pt x="5175" y="1"/>
                    <a:pt x="5108" y="26"/>
                    <a:pt x="5071" y="81"/>
                  </a:cubicBezTo>
                  <a:lnTo>
                    <a:pt x="101" y="5084"/>
                  </a:lnTo>
                  <a:cubicBezTo>
                    <a:pt x="1" y="5151"/>
                    <a:pt x="1" y="5318"/>
                    <a:pt x="101" y="5385"/>
                  </a:cubicBezTo>
                  <a:lnTo>
                    <a:pt x="401" y="5718"/>
                  </a:lnTo>
                  <a:cubicBezTo>
                    <a:pt x="451" y="5768"/>
                    <a:pt x="510" y="5793"/>
                    <a:pt x="568" y="5793"/>
                  </a:cubicBezTo>
                  <a:cubicBezTo>
                    <a:pt x="626" y="5793"/>
                    <a:pt x="685" y="5768"/>
                    <a:pt x="735" y="5718"/>
                  </a:cubicBezTo>
                  <a:lnTo>
                    <a:pt x="5705" y="714"/>
                  </a:lnTo>
                  <a:cubicBezTo>
                    <a:pt x="5805" y="614"/>
                    <a:pt x="5805" y="481"/>
                    <a:pt x="5705" y="381"/>
                  </a:cubicBezTo>
                  <a:lnTo>
                    <a:pt x="5371" y="47"/>
                  </a:lnTo>
                  <a:cubicBezTo>
                    <a:pt x="5341" y="17"/>
                    <a:pt x="5291" y="1"/>
                    <a:pt x="5239"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2" name="Google Shape;4942;p82"/>
            <p:cNvSpPr/>
            <p:nvPr/>
          </p:nvSpPr>
          <p:spPr>
            <a:xfrm>
              <a:off x="4539250" y="1898975"/>
              <a:ext cx="88425" cy="80625"/>
            </a:xfrm>
            <a:custGeom>
              <a:avLst/>
              <a:gdLst/>
              <a:ahLst/>
              <a:cxnLst/>
              <a:rect l="l" t="t" r="r" b="b"/>
              <a:pathLst>
                <a:path w="3537" h="3225" extrusionOk="0">
                  <a:moveTo>
                    <a:pt x="1772" y="1"/>
                  </a:moveTo>
                  <a:cubicBezTo>
                    <a:pt x="1354" y="1"/>
                    <a:pt x="938" y="159"/>
                    <a:pt x="634" y="481"/>
                  </a:cubicBezTo>
                  <a:cubicBezTo>
                    <a:pt x="0" y="1114"/>
                    <a:pt x="0" y="2115"/>
                    <a:pt x="634" y="2749"/>
                  </a:cubicBezTo>
                  <a:cubicBezTo>
                    <a:pt x="951" y="3066"/>
                    <a:pt x="1360" y="3224"/>
                    <a:pt x="1768" y="3224"/>
                  </a:cubicBezTo>
                  <a:cubicBezTo>
                    <a:pt x="2177" y="3224"/>
                    <a:pt x="2586" y="3066"/>
                    <a:pt x="2902" y="2749"/>
                  </a:cubicBezTo>
                  <a:cubicBezTo>
                    <a:pt x="3536" y="2115"/>
                    <a:pt x="3536" y="1081"/>
                    <a:pt x="2902" y="447"/>
                  </a:cubicBezTo>
                  <a:cubicBezTo>
                    <a:pt x="2590" y="151"/>
                    <a:pt x="2180" y="1"/>
                    <a:pt x="17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3" name="Google Shape;4943;p82"/>
            <p:cNvSpPr/>
            <p:nvPr/>
          </p:nvSpPr>
          <p:spPr>
            <a:xfrm>
              <a:off x="4955375" y="1766025"/>
              <a:ext cx="165975" cy="119150"/>
            </a:xfrm>
            <a:custGeom>
              <a:avLst/>
              <a:gdLst/>
              <a:ahLst/>
              <a:cxnLst/>
              <a:rect l="l" t="t" r="r" b="b"/>
              <a:pathLst>
                <a:path w="6639" h="4766" extrusionOk="0">
                  <a:moveTo>
                    <a:pt x="486" y="1"/>
                  </a:moveTo>
                  <a:cubicBezTo>
                    <a:pt x="412" y="1"/>
                    <a:pt x="340" y="36"/>
                    <a:pt x="301" y="94"/>
                  </a:cubicBezTo>
                  <a:lnTo>
                    <a:pt x="67" y="495"/>
                  </a:lnTo>
                  <a:cubicBezTo>
                    <a:pt x="1" y="595"/>
                    <a:pt x="34" y="728"/>
                    <a:pt x="134" y="795"/>
                  </a:cubicBezTo>
                  <a:lnTo>
                    <a:pt x="6005" y="4731"/>
                  </a:lnTo>
                  <a:cubicBezTo>
                    <a:pt x="6040" y="4755"/>
                    <a:pt x="6080" y="4766"/>
                    <a:pt x="6119" y="4766"/>
                  </a:cubicBezTo>
                  <a:cubicBezTo>
                    <a:pt x="6191" y="4766"/>
                    <a:pt x="6262" y="4729"/>
                    <a:pt x="6305" y="4664"/>
                  </a:cubicBezTo>
                  <a:lnTo>
                    <a:pt x="6572" y="4264"/>
                  </a:lnTo>
                  <a:cubicBezTo>
                    <a:pt x="6639" y="4164"/>
                    <a:pt x="6605" y="4031"/>
                    <a:pt x="6505" y="3964"/>
                  </a:cubicBezTo>
                  <a:lnTo>
                    <a:pt x="634" y="61"/>
                  </a:lnTo>
                  <a:cubicBezTo>
                    <a:pt x="592" y="19"/>
                    <a:pt x="539" y="1"/>
                    <a:pt x="48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4" name="Google Shape;4944;p82"/>
            <p:cNvSpPr/>
            <p:nvPr/>
          </p:nvSpPr>
          <p:spPr>
            <a:xfrm>
              <a:off x="5060450" y="1830675"/>
              <a:ext cx="91750" cy="80550"/>
            </a:xfrm>
            <a:custGeom>
              <a:avLst/>
              <a:gdLst/>
              <a:ahLst/>
              <a:cxnLst/>
              <a:rect l="l" t="t" r="r" b="b"/>
              <a:pathLst>
                <a:path w="3670" h="3222" extrusionOk="0">
                  <a:moveTo>
                    <a:pt x="1808" y="1"/>
                  </a:moveTo>
                  <a:cubicBezTo>
                    <a:pt x="1290" y="1"/>
                    <a:pt x="781" y="251"/>
                    <a:pt x="468" y="711"/>
                  </a:cubicBezTo>
                  <a:cubicBezTo>
                    <a:pt x="1" y="1445"/>
                    <a:pt x="201" y="2445"/>
                    <a:pt x="935" y="2946"/>
                  </a:cubicBezTo>
                  <a:cubicBezTo>
                    <a:pt x="1209" y="3133"/>
                    <a:pt x="1520" y="3222"/>
                    <a:pt x="1829" y="3222"/>
                  </a:cubicBezTo>
                  <a:cubicBezTo>
                    <a:pt x="2347" y="3222"/>
                    <a:pt x="2856" y="2972"/>
                    <a:pt x="3169" y="2512"/>
                  </a:cubicBezTo>
                  <a:cubicBezTo>
                    <a:pt x="3670" y="1778"/>
                    <a:pt x="3470" y="777"/>
                    <a:pt x="2702" y="277"/>
                  </a:cubicBezTo>
                  <a:cubicBezTo>
                    <a:pt x="2428" y="90"/>
                    <a:pt x="2117" y="1"/>
                    <a:pt x="180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5" name="Google Shape;4945;p82"/>
            <p:cNvSpPr/>
            <p:nvPr/>
          </p:nvSpPr>
          <p:spPr>
            <a:xfrm>
              <a:off x="4440000" y="1689150"/>
              <a:ext cx="188500" cy="51900"/>
            </a:xfrm>
            <a:custGeom>
              <a:avLst/>
              <a:gdLst/>
              <a:ahLst/>
              <a:cxnLst/>
              <a:rect l="l" t="t" r="r" b="b"/>
              <a:pathLst>
                <a:path w="7540" h="2076" extrusionOk="0">
                  <a:moveTo>
                    <a:pt x="7173" y="1"/>
                  </a:moveTo>
                  <a:lnTo>
                    <a:pt x="201" y="1168"/>
                  </a:lnTo>
                  <a:cubicBezTo>
                    <a:pt x="101" y="1201"/>
                    <a:pt x="1" y="1301"/>
                    <a:pt x="34" y="1435"/>
                  </a:cubicBezTo>
                  <a:lnTo>
                    <a:pt x="101" y="1869"/>
                  </a:lnTo>
                  <a:cubicBezTo>
                    <a:pt x="130" y="1984"/>
                    <a:pt x="209" y="2075"/>
                    <a:pt x="317" y="2075"/>
                  </a:cubicBezTo>
                  <a:cubicBezTo>
                    <a:pt x="333" y="2075"/>
                    <a:pt x="350" y="2073"/>
                    <a:pt x="368" y="2069"/>
                  </a:cubicBezTo>
                  <a:lnTo>
                    <a:pt x="7339" y="901"/>
                  </a:lnTo>
                  <a:cubicBezTo>
                    <a:pt x="7439" y="868"/>
                    <a:pt x="7540" y="768"/>
                    <a:pt x="7506" y="634"/>
                  </a:cubicBezTo>
                  <a:lnTo>
                    <a:pt x="7439" y="201"/>
                  </a:lnTo>
                  <a:cubicBezTo>
                    <a:pt x="7406" y="67"/>
                    <a:pt x="7306" y="1"/>
                    <a:pt x="717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6" name="Google Shape;4946;p82"/>
            <p:cNvSpPr/>
            <p:nvPr/>
          </p:nvSpPr>
          <p:spPr>
            <a:xfrm>
              <a:off x="4410825" y="1688450"/>
              <a:ext cx="86750" cy="80425"/>
            </a:xfrm>
            <a:custGeom>
              <a:avLst/>
              <a:gdLst/>
              <a:ahLst/>
              <a:cxnLst/>
              <a:rect l="l" t="t" r="r" b="b"/>
              <a:pathLst>
                <a:path w="3470" h="3217" extrusionOk="0">
                  <a:moveTo>
                    <a:pt x="1759" y="1"/>
                  </a:moveTo>
                  <a:cubicBezTo>
                    <a:pt x="1663" y="1"/>
                    <a:pt x="1566" y="10"/>
                    <a:pt x="1468" y="29"/>
                  </a:cubicBezTo>
                  <a:cubicBezTo>
                    <a:pt x="567" y="162"/>
                    <a:pt x="0" y="996"/>
                    <a:pt x="134" y="1863"/>
                  </a:cubicBezTo>
                  <a:cubicBezTo>
                    <a:pt x="255" y="2649"/>
                    <a:pt x="951" y="3216"/>
                    <a:pt x="1751" y="3216"/>
                  </a:cubicBezTo>
                  <a:cubicBezTo>
                    <a:pt x="1834" y="3216"/>
                    <a:pt x="1917" y="3210"/>
                    <a:pt x="2002" y="3197"/>
                  </a:cubicBezTo>
                  <a:cubicBezTo>
                    <a:pt x="2869" y="3031"/>
                    <a:pt x="3469" y="2197"/>
                    <a:pt x="3303" y="1329"/>
                  </a:cubicBezTo>
                  <a:cubicBezTo>
                    <a:pt x="3184" y="560"/>
                    <a:pt x="2515" y="1"/>
                    <a:pt x="1759"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7" name="Google Shape;4947;p82"/>
            <p:cNvSpPr/>
            <p:nvPr/>
          </p:nvSpPr>
          <p:spPr>
            <a:xfrm>
              <a:off x="4878650" y="1853125"/>
              <a:ext cx="95925" cy="176975"/>
            </a:xfrm>
            <a:custGeom>
              <a:avLst/>
              <a:gdLst/>
              <a:ahLst/>
              <a:cxnLst/>
              <a:rect l="l" t="t" r="r" b="b"/>
              <a:pathLst>
                <a:path w="3837" h="7079" extrusionOk="0">
                  <a:moveTo>
                    <a:pt x="643" y="1"/>
                  </a:moveTo>
                  <a:cubicBezTo>
                    <a:pt x="617" y="1"/>
                    <a:pt x="591" y="5"/>
                    <a:pt x="568" y="13"/>
                  </a:cubicBezTo>
                  <a:lnTo>
                    <a:pt x="167" y="213"/>
                  </a:lnTo>
                  <a:cubicBezTo>
                    <a:pt x="34" y="280"/>
                    <a:pt x="1" y="413"/>
                    <a:pt x="34" y="513"/>
                  </a:cubicBezTo>
                  <a:lnTo>
                    <a:pt x="2969" y="6951"/>
                  </a:lnTo>
                  <a:cubicBezTo>
                    <a:pt x="2994" y="7023"/>
                    <a:pt x="3070" y="7078"/>
                    <a:pt x="3160" y="7078"/>
                  </a:cubicBezTo>
                  <a:cubicBezTo>
                    <a:pt x="3195" y="7078"/>
                    <a:pt x="3232" y="7070"/>
                    <a:pt x="3270" y="7051"/>
                  </a:cubicBezTo>
                  <a:lnTo>
                    <a:pt x="3670" y="6851"/>
                  </a:lnTo>
                  <a:cubicBezTo>
                    <a:pt x="3770" y="6818"/>
                    <a:pt x="3837" y="6684"/>
                    <a:pt x="3770" y="6584"/>
                  </a:cubicBezTo>
                  <a:lnTo>
                    <a:pt x="868" y="146"/>
                  </a:lnTo>
                  <a:cubicBezTo>
                    <a:pt x="817" y="44"/>
                    <a:pt x="727" y="1"/>
                    <a:pt x="64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8" name="Google Shape;4948;p82"/>
            <p:cNvSpPr/>
            <p:nvPr/>
          </p:nvSpPr>
          <p:spPr>
            <a:xfrm>
              <a:off x="4914525" y="1975800"/>
              <a:ext cx="91750" cy="80525"/>
            </a:xfrm>
            <a:custGeom>
              <a:avLst/>
              <a:gdLst/>
              <a:ahLst/>
              <a:cxnLst/>
              <a:rect l="l" t="t" r="r" b="b"/>
              <a:pathLst>
                <a:path w="3670" h="3221" extrusionOk="0">
                  <a:moveTo>
                    <a:pt x="1823" y="0"/>
                  </a:moveTo>
                  <a:cubicBezTo>
                    <a:pt x="1602" y="0"/>
                    <a:pt x="1379" y="46"/>
                    <a:pt x="1168" y="143"/>
                  </a:cubicBezTo>
                  <a:cubicBezTo>
                    <a:pt x="367" y="510"/>
                    <a:pt x="0" y="1444"/>
                    <a:pt x="367" y="2278"/>
                  </a:cubicBezTo>
                  <a:cubicBezTo>
                    <a:pt x="637" y="2867"/>
                    <a:pt x="1214" y="3221"/>
                    <a:pt x="1832" y="3221"/>
                  </a:cubicBezTo>
                  <a:cubicBezTo>
                    <a:pt x="2054" y="3221"/>
                    <a:pt x="2281" y="3175"/>
                    <a:pt x="2502" y="3078"/>
                  </a:cubicBezTo>
                  <a:cubicBezTo>
                    <a:pt x="3302" y="2711"/>
                    <a:pt x="3669" y="1744"/>
                    <a:pt x="3302" y="943"/>
                  </a:cubicBezTo>
                  <a:cubicBezTo>
                    <a:pt x="3032" y="354"/>
                    <a:pt x="2438" y="0"/>
                    <a:pt x="182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9" name="Google Shape;4949;p82"/>
            <p:cNvSpPr/>
            <p:nvPr/>
          </p:nvSpPr>
          <p:spPr>
            <a:xfrm>
              <a:off x="4981225" y="1599925"/>
              <a:ext cx="188500" cy="51875"/>
            </a:xfrm>
            <a:custGeom>
              <a:avLst/>
              <a:gdLst/>
              <a:ahLst/>
              <a:cxnLst/>
              <a:rect l="l" t="t" r="r" b="b"/>
              <a:pathLst>
                <a:path w="7540" h="2075" extrusionOk="0">
                  <a:moveTo>
                    <a:pt x="7172" y="0"/>
                  </a:moveTo>
                  <a:lnTo>
                    <a:pt x="201" y="1168"/>
                  </a:lnTo>
                  <a:cubicBezTo>
                    <a:pt x="67" y="1201"/>
                    <a:pt x="1" y="1301"/>
                    <a:pt x="34" y="1435"/>
                  </a:cubicBezTo>
                  <a:lnTo>
                    <a:pt x="101" y="1868"/>
                  </a:lnTo>
                  <a:cubicBezTo>
                    <a:pt x="101" y="1984"/>
                    <a:pt x="201" y="2075"/>
                    <a:pt x="315" y="2075"/>
                  </a:cubicBezTo>
                  <a:cubicBezTo>
                    <a:pt x="332" y="2075"/>
                    <a:pt x="350" y="2073"/>
                    <a:pt x="368" y="2068"/>
                  </a:cubicBezTo>
                  <a:lnTo>
                    <a:pt x="7306" y="901"/>
                  </a:lnTo>
                  <a:cubicBezTo>
                    <a:pt x="7439" y="868"/>
                    <a:pt x="7539" y="768"/>
                    <a:pt x="7506" y="634"/>
                  </a:cubicBezTo>
                  <a:lnTo>
                    <a:pt x="7439" y="200"/>
                  </a:lnTo>
                  <a:cubicBezTo>
                    <a:pt x="7406" y="67"/>
                    <a:pt x="7306" y="0"/>
                    <a:pt x="717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0" name="Google Shape;4950;p82"/>
            <p:cNvSpPr/>
            <p:nvPr/>
          </p:nvSpPr>
          <p:spPr>
            <a:xfrm>
              <a:off x="5112150" y="1571925"/>
              <a:ext cx="86750" cy="81025"/>
            </a:xfrm>
            <a:custGeom>
              <a:avLst/>
              <a:gdLst/>
              <a:ahLst/>
              <a:cxnLst/>
              <a:rect l="l" t="t" r="r" b="b"/>
              <a:pathLst>
                <a:path w="3470" h="3241" extrusionOk="0">
                  <a:moveTo>
                    <a:pt x="1711" y="1"/>
                  </a:moveTo>
                  <a:cubicBezTo>
                    <a:pt x="1631" y="1"/>
                    <a:pt x="1550" y="7"/>
                    <a:pt x="1468" y="20"/>
                  </a:cubicBezTo>
                  <a:cubicBezTo>
                    <a:pt x="601" y="186"/>
                    <a:pt x="1" y="1020"/>
                    <a:pt x="167" y="1888"/>
                  </a:cubicBezTo>
                  <a:cubicBezTo>
                    <a:pt x="288" y="2674"/>
                    <a:pt x="985" y="3240"/>
                    <a:pt x="1760" y="3240"/>
                  </a:cubicBezTo>
                  <a:cubicBezTo>
                    <a:pt x="1840" y="3240"/>
                    <a:pt x="1921" y="3234"/>
                    <a:pt x="2002" y="3222"/>
                  </a:cubicBezTo>
                  <a:cubicBezTo>
                    <a:pt x="2869" y="3055"/>
                    <a:pt x="3470" y="2221"/>
                    <a:pt x="3336" y="1354"/>
                  </a:cubicBezTo>
                  <a:cubicBezTo>
                    <a:pt x="3185" y="568"/>
                    <a:pt x="2486" y="1"/>
                    <a:pt x="171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1" name="Google Shape;4951;p82"/>
            <p:cNvSpPr/>
            <p:nvPr/>
          </p:nvSpPr>
          <p:spPr>
            <a:xfrm>
              <a:off x="4758575" y="1872625"/>
              <a:ext cx="45875" cy="187800"/>
            </a:xfrm>
            <a:custGeom>
              <a:avLst/>
              <a:gdLst/>
              <a:ahLst/>
              <a:cxnLst/>
              <a:rect l="l" t="t" r="r" b="b"/>
              <a:pathLst>
                <a:path w="1835" h="7512" extrusionOk="0">
                  <a:moveTo>
                    <a:pt x="1201" y="0"/>
                  </a:moveTo>
                  <a:cubicBezTo>
                    <a:pt x="1068" y="0"/>
                    <a:pt x="968" y="67"/>
                    <a:pt x="934" y="200"/>
                  </a:cubicBezTo>
                  <a:lnTo>
                    <a:pt x="0" y="7205"/>
                  </a:lnTo>
                  <a:cubicBezTo>
                    <a:pt x="0" y="7339"/>
                    <a:pt x="67" y="7439"/>
                    <a:pt x="200" y="7439"/>
                  </a:cubicBezTo>
                  <a:lnTo>
                    <a:pt x="634" y="7506"/>
                  </a:lnTo>
                  <a:cubicBezTo>
                    <a:pt x="652" y="7510"/>
                    <a:pt x="669" y="7512"/>
                    <a:pt x="686" y="7512"/>
                  </a:cubicBezTo>
                  <a:cubicBezTo>
                    <a:pt x="800" y="7512"/>
                    <a:pt x="901" y="7421"/>
                    <a:pt x="901" y="7305"/>
                  </a:cubicBezTo>
                  <a:lnTo>
                    <a:pt x="1835" y="334"/>
                  </a:lnTo>
                  <a:cubicBezTo>
                    <a:pt x="1835" y="200"/>
                    <a:pt x="1768" y="100"/>
                    <a:pt x="1635" y="67"/>
                  </a:cubicBezTo>
                  <a:lnTo>
                    <a:pt x="1201"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2" name="Google Shape;4952;p82"/>
            <p:cNvSpPr/>
            <p:nvPr/>
          </p:nvSpPr>
          <p:spPr>
            <a:xfrm>
              <a:off x="4727725" y="2007275"/>
              <a:ext cx="85900" cy="80125"/>
            </a:xfrm>
            <a:custGeom>
              <a:avLst/>
              <a:gdLst/>
              <a:ahLst/>
              <a:cxnLst/>
              <a:rect l="l" t="t" r="r" b="b"/>
              <a:pathLst>
                <a:path w="3436" h="3205" extrusionOk="0">
                  <a:moveTo>
                    <a:pt x="1703" y="0"/>
                  </a:moveTo>
                  <a:cubicBezTo>
                    <a:pt x="924" y="0"/>
                    <a:pt x="225" y="596"/>
                    <a:pt x="133" y="1386"/>
                  </a:cubicBezTo>
                  <a:cubicBezTo>
                    <a:pt x="0" y="2286"/>
                    <a:pt x="634" y="3087"/>
                    <a:pt x="1501" y="3187"/>
                  </a:cubicBezTo>
                  <a:cubicBezTo>
                    <a:pt x="1582" y="3199"/>
                    <a:pt x="1662" y="3205"/>
                    <a:pt x="1741" y="3205"/>
                  </a:cubicBezTo>
                  <a:cubicBezTo>
                    <a:pt x="2540" y="3205"/>
                    <a:pt x="3211" y="2609"/>
                    <a:pt x="3302" y="1819"/>
                  </a:cubicBezTo>
                  <a:cubicBezTo>
                    <a:pt x="3436" y="952"/>
                    <a:pt x="2802" y="118"/>
                    <a:pt x="1935" y="18"/>
                  </a:cubicBezTo>
                  <a:cubicBezTo>
                    <a:pt x="1857" y="6"/>
                    <a:pt x="1779" y="0"/>
                    <a:pt x="170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3" name="Google Shape;4953;p82"/>
            <p:cNvSpPr/>
            <p:nvPr/>
          </p:nvSpPr>
          <p:spPr>
            <a:xfrm>
              <a:off x="4527575" y="1421950"/>
              <a:ext cx="553750" cy="499400"/>
            </a:xfrm>
            <a:custGeom>
              <a:avLst/>
              <a:gdLst/>
              <a:ahLst/>
              <a:cxnLst/>
              <a:rect l="l" t="t" r="r" b="b"/>
              <a:pathLst>
                <a:path w="22150" h="19976" extrusionOk="0">
                  <a:moveTo>
                    <a:pt x="11078" y="0"/>
                  </a:moveTo>
                  <a:cubicBezTo>
                    <a:pt x="10217" y="0"/>
                    <a:pt x="9342" y="113"/>
                    <a:pt x="8473" y="348"/>
                  </a:cubicBezTo>
                  <a:cubicBezTo>
                    <a:pt x="3136" y="1782"/>
                    <a:pt x="0" y="7253"/>
                    <a:pt x="1435" y="12590"/>
                  </a:cubicBezTo>
                  <a:cubicBezTo>
                    <a:pt x="2634" y="17052"/>
                    <a:pt x="6655" y="19976"/>
                    <a:pt x="11060" y="19976"/>
                  </a:cubicBezTo>
                  <a:cubicBezTo>
                    <a:pt x="11924" y="19976"/>
                    <a:pt x="12802" y="19863"/>
                    <a:pt x="13677" y="19628"/>
                  </a:cubicBezTo>
                  <a:cubicBezTo>
                    <a:pt x="18981" y="18194"/>
                    <a:pt x="22149" y="12723"/>
                    <a:pt x="20715" y="7386"/>
                  </a:cubicBezTo>
                  <a:cubicBezTo>
                    <a:pt x="19516" y="2924"/>
                    <a:pt x="15472" y="0"/>
                    <a:pt x="1107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4" name="Google Shape;4954;p82"/>
            <p:cNvSpPr/>
            <p:nvPr/>
          </p:nvSpPr>
          <p:spPr>
            <a:xfrm>
              <a:off x="4783575" y="1489475"/>
              <a:ext cx="65075" cy="60800"/>
            </a:xfrm>
            <a:custGeom>
              <a:avLst/>
              <a:gdLst/>
              <a:ahLst/>
              <a:cxnLst/>
              <a:rect l="l" t="t" r="r" b="b"/>
              <a:pathLst>
                <a:path w="2603" h="2432" extrusionOk="0">
                  <a:moveTo>
                    <a:pt x="1293" y="1"/>
                  </a:moveTo>
                  <a:cubicBezTo>
                    <a:pt x="1230" y="1"/>
                    <a:pt x="1166" y="6"/>
                    <a:pt x="1102" y="15"/>
                  </a:cubicBezTo>
                  <a:cubicBezTo>
                    <a:pt x="435" y="149"/>
                    <a:pt x="1" y="749"/>
                    <a:pt x="101" y="1416"/>
                  </a:cubicBezTo>
                  <a:cubicBezTo>
                    <a:pt x="222" y="2019"/>
                    <a:pt x="724" y="2431"/>
                    <a:pt x="1311" y="2431"/>
                  </a:cubicBezTo>
                  <a:cubicBezTo>
                    <a:pt x="1374" y="2431"/>
                    <a:pt x="1438" y="2427"/>
                    <a:pt x="1502" y="2417"/>
                  </a:cubicBezTo>
                  <a:cubicBezTo>
                    <a:pt x="2169" y="2283"/>
                    <a:pt x="2603" y="1683"/>
                    <a:pt x="2503" y="1016"/>
                  </a:cubicBezTo>
                  <a:cubicBezTo>
                    <a:pt x="2412" y="413"/>
                    <a:pt x="1886" y="1"/>
                    <a:pt x="129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5" name="Google Shape;4955;p82"/>
            <p:cNvSpPr/>
            <p:nvPr/>
          </p:nvSpPr>
          <p:spPr>
            <a:xfrm>
              <a:off x="4676000" y="1503475"/>
              <a:ext cx="74250" cy="68650"/>
            </a:xfrm>
            <a:custGeom>
              <a:avLst/>
              <a:gdLst/>
              <a:ahLst/>
              <a:cxnLst/>
              <a:rect l="l" t="t" r="r" b="b"/>
              <a:pathLst>
                <a:path w="2970" h="2746" extrusionOk="0">
                  <a:moveTo>
                    <a:pt x="1482" y="1"/>
                  </a:moveTo>
                  <a:cubicBezTo>
                    <a:pt x="1401" y="1"/>
                    <a:pt x="1319" y="8"/>
                    <a:pt x="1235" y="22"/>
                  </a:cubicBezTo>
                  <a:cubicBezTo>
                    <a:pt x="501" y="156"/>
                    <a:pt x="1" y="856"/>
                    <a:pt x="134" y="1623"/>
                  </a:cubicBezTo>
                  <a:cubicBezTo>
                    <a:pt x="224" y="2277"/>
                    <a:pt x="816" y="2746"/>
                    <a:pt x="1463" y="2746"/>
                  </a:cubicBezTo>
                  <a:cubicBezTo>
                    <a:pt x="1542" y="2746"/>
                    <a:pt x="1622" y="2739"/>
                    <a:pt x="1702" y="2724"/>
                  </a:cubicBezTo>
                  <a:cubicBezTo>
                    <a:pt x="2469" y="2624"/>
                    <a:pt x="2970" y="1890"/>
                    <a:pt x="2836" y="1156"/>
                  </a:cubicBezTo>
                  <a:cubicBezTo>
                    <a:pt x="2717" y="473"/>
                    <a:pt x="2148" y="1"/>
                    <a:pt x="148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6" name="Google Shape;4956;p82"/>
            <p:cNvSpPr/>
            <p:nvPr/>
          </p:nvSpPr>
          <p:spPr>
            <a:xfrm>
              <a:off x="4729375" y="1602000"/>
              <a:ext cx="51725" cy="48400"/>
            </a:xfrm>
            <a:custGeom>
              <a:avLst/>
              <a:gdLst/>
              <a:ahLst/>
              <a:cxnLst/>
              <a:rect l="l" t="t" r="r" b="b"/>
              <a:pathLst>
                <a:path w="2069" h="1936" extrusionOk="0">
                  <a:moveTo>
                    <a:pt x="1044" y="1"/>
                  </a:moveTo>
                  <a:cubicBezTo>
                    <a:pt x="986" y="1"/>
                    <a:pt x="927" y="6"/>
                    <a:pt x="868" y="17"/>
                  </a:cubicBezTo>
                  <a:cubicBezTo>
                    <a:pt x="334" y="117"/>
                    <a:pt x="1" y="618"/>
                    <a:pt x="67" y="1118"/>
                  </a:cubicBezTo>
                  <a:cubicBezTo>
                    <a:pt x="156" y="1593"/>
                    <a:pt x="562" y="1935"/>
                    <a:pt x="1025" y="1935"/>
                  </a:cubicBezTo>
                  <a:cubicBezTo>
                    <a:pt x="1083" y="1935"/>
                    <a:pt x="1142" y="1930"/>
                    <a:pt x="1202" y="1919"/>
                  </a:cubicBezTo>
                  <a:cubicBezTo>
                    <a:pt x="1735" y="1852"/>
                    <a:pt x="2069" y="1352"/>
                    <a:pt x="2002" y="818"/>
                  </a:cubicBezTo>
                  <a:cubicBezTo>
                    <a:pt x="1913" y="344"/>
                    <a:pt x="1508" y="1"/>
                    <a:pt x="10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7" name="Google Shape;4957;p82"/>
            <p:cNvSpPr/>
            <p:nvPr/>
          </p:nvSpPr>
          <p:spPr>
            <a:xfrm>
              <a:off x="4627650" y="1576050"/>
              <a:ext cx="78400" cy="71950"/>
            </a:xfrm>
            <a:custGeom>
              <a:avLst/>
              <a:gdLst/>
              <a:ahLst/>
              <a:cxnLst/>
              <a:rect l="l" t="t" r="r" b="b"/>
              <a:pathLst>
                <a:path w="3136" h="2878" extrusionOk="0">
                  <a:moveTo>
                    <a:pt x="1548" y="1"/>
                  </a:moveTo>
                  <a:cubicBezTo>
                    <a:pt x="1466" y="1"/>
                    <a:pt x="1384" y="8"/>
                    <a:pt x="1301" y="21"/>
                  </a:cubicBezTo>
                  <a:cubicBezTo>
                    <a:pt x="534" y="155"/>
                    <a:pt x="0" y="889"/>
                    <a:pt x="134" y="1689"/>
                  </a:cubicBezTo>
                  <a:cubicBezTo>
                    <a:pt x="253" y="2377"/>
                    <a:pt x="855" y="2877"/>
                    <a:pt x="1556" y="2877"/>
                  </a:cubicBezTo>
                  <a:cubicBezTo>
                    <a:pt x="1637" y="2877"/>
                    <a:pt x="1719" y="2870"/>
                    <a:pt x="1801" y="2857"/>
                  </a:cubicBezTo>
                  <a:cubicBezTo>
                    <a:pt x="2602" y="2757"/>
                    <a:pt x="3136" y="1989"/>
                    <a:pt x="3002" y="1189"/>
                  </a:cubicBezTo>
                  <a:cubicBezTo>
                    <a:pt x="2883" y="501"/>
                    <a:pt x="2254" y="1"/>
                    <a:pt x="154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8" name="Google Shape;4958;p82"/>
            <p:cNvSpPr/>
            <p:nvPr/>
          </p:nvSpPr>
          <p:spPr>
            <a:xfrm>
              <a:off x="4839450" y="1725475"/>
              <a:ext cx="60900" cy="56650"/>
            </a:xfrm>
            <a:custGeom>
              <a:avLst/>
              <a:gdLst/>
              <a:ahLst/>
              <a:cxnLst/>
              <a:rect l="l" t="t" r="r" b="b"/>
              <a:pathLst>
                <a:path w="2436" h="2266" extrusionOk="0">
                  <a:moveTo>
                    <a:pt x="1217" y="1"/>
                  </a:moveTo>
                  <a:cubicBezTo>
                    <a:pt x="1157" y="1"/>
                    <a:pt x="1096" y="6"/>
                    <a:pt x="1035" y="15"/>
                  </a:cubicBezTo>
                  <a:cubicBezTo>
                    <a:pt x="435" y="115"/>
                    <a:pt x="1" y="716"/>
                    <a:pt x="134" y="1316"/>
                  </a:cubicBezTo>
                  <a:cubicBezTo>
                    <a:pt x="224" y="1885"/>
                    <a:pt x="690" y="2265"/>
                    <a:pt x="1242" y="2265"/>
                  </a:cubicBezTo>
                  <a:cubicBezTo>
                    <a:pt x="1306" y="2265"/>
                    <a:pt x="1370" y="2260"/>
                    <a:pt x="1435" y="2250"/>
                  </a:cubicBezTo>
                  <a:cubicBezTo>
                    <a:pt x="2036" y="2150"/>
                    <a:pt x="2436" y="1583"/>
                    <a:pt x="2336" y="949"/>
                  </a:cubicBezTo>
                  <a:cubicBezTo>
                    <a:pt x="2246" y="407"/>
                    <a:pt x="1774" y="1"/>
                    <a:pt x="121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9" name="Google Shape;4959;p82"/>
            <p:cNvSpPr/>
            <p:nvPr/>
          </p:nvSpPr>
          <p:spPr>
            <a:xfrm>
              <a:off x="4743550" y="1685425"/>
              <a:ext cx="58400" cy="54175"/>
            </a:xfrm>
            <a:custGeom>
              <a:avLst/>
              <a:gdLst/>
              <a:ahLst/>
              <a:cxnLst/>
              <a:rect l="l" t="t" r="r" b="b"/>
              <a:pathLst>
                <a:path w="2336" h="2167" extrusionOk="0">
                  <a:moveTo>
                    <a:pt x="1186" y="1"/>
                  </a:moveTo>
                  <a:cubicBezTo>
                    <a:pt x="1125" y="1"/>
                    <a:pt x="1064" y="6"/>
                    <a:pt x="1002" y="16"/>
                  </a:cubicBezTo>
                  <a:cubicBezTo>
                    <a:pt x="401" y="116"/>
                    <a:pt x="1" y="650"/>
                    <a:pt x="101" y="1250"/>
                  </a:cubicBezTo>
                  <a:cubicBezTo>
                    <a:pt x="191" y="1789"/>
                    <a:pt x="656" y="2166"/>
                    <a:pt x="1184" y="2166"/>
                  </a:cubicBezTo>
                  <a:cubicBezTo>
                    <a:pt x="1245" y="2166"/>
                    <a:pt x="1307" y="2161"/>
                    <a:pt x="1368" y="2151"/>
                  </a:cubicBezTo>
                  <a:cubicBezTo>
                    <a:pt x="1936" y="2051"/>
                    <a:pt x="2336" y="1484"/>
                    <a:pt x="2236" y="883"/>
                  </a:cubicBezTo>
                  <a:cubicBezTo>
                    <a:pt x="2146" y="375"/>
                    <a:pt x="1708" y="1"/>
                    <a:pt x="118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0" name="Google Shape;4960;p82"/>
            <p:cNvSpPr/>
            <p:nvPr/>
          </p:nvSpPr>
          <p:spPr>
            <a:xfrm>
              <a:off x="4949550" y="1690375"/>
              <a:ext cx="48375" cy="44275"/>
            </a:xfrm>
            <a:custGeom>
              <a:avLst/>
              <a:gdLst/>
              <a:ahLst/>
              <a:cxnLst/>
              <a:rect l="l" t="t" r="r" b="b"/>
              <a:pathLst>
                <a:path w="1935" h="1771" extrusionOk="0">
                  <a:moveTo>
                    <a:pt x="978" y="1"/>
                  </a:moveTo>
                  <a:cubicBezTo>
                    <a:pt x="920" y="1"/>
                    <a:pt x="861" y="6"/>
                    <a:pt x="801" y="18"/>
                  </a:cubicBezTo>
                  <a:cubicBezTo>
                    <a:pt x="334" y="85"/>
                    <a:pt x="0" y="552"/>
                    <a:pt x="100" y="1052"/>
                  </a:cubicBezTo>
                  <a:cubicBezTo>
                    <a:pt x="159" y="1463"/>
                    <a:pt x="527" y="1771"/>
                    <a:pt x="933" y="1771"/>
                  </a:cubicBezTo>
                  <a:cubicBezTo>
                    <a:pt x="988" y="1771"/>
                    <a:pt x="1045" y="1765"/>
                    <a:pt x="1101" y="1753"/>
                  </a:cubicBezTo>
                  <a:cubicBezTo>
                    <a:pt x="1601" y="1686"/>
                    <a:pt x="1935" y="1219"/>
                    <a:pt x="1835" y="752"/>
                  </a:cubicBezTo>
                  <a:cubicBezTo>
                    <a:pt x="1776" y="312"/>
                    <a:pt x="1407" y="1"/>
                    <a:pt x="97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1" name="Google Shape;4961;p82"/>
            <p:cNvSpPr/>
            <p:nvPr/>
          </p:nvSpPr>
          <p:spPr>
            <a:xfrm>
              <a:off x="4761900" y="1788025"/>
              <a:ext cx="58400" cy="54775"/>
            </a:xfrm>
            <a:custGeom>
              <a:avLst/>
              <a:gdLst/>
              <a:ahLst/>
              <a:cxnLst/>
              <a:rect l="l" t="t" r="r" b="b"/>
              <a:pathLst>
                <a:path w="2336" h="2191" extrusionOk="0">
                  <a:moveTo>
                    <a:pt x="1161" y="1"/>
                  </a:moveTo>
                  <a:cubicBezTo>
                    <a:pt x="629" y="1"/>
                    <a:pt x="158" y="404"/>
                    <a:pt x="67" y="916"/>
                  </a:cubicBezTo>
                  <a:cubicBezTo>
                    <a:pt x="1" y="1516"/>
                    <a:pt x="401" y="2083"/>
                    <a:pt x="1001" y="2183"/>
                  </a:cubicBezTo>
                  <a:cubicBezTo>
                    <a:pt x="1045" y="2188"/>
                    <a:pt x="1089" y="2191"/>
                    <a:pt x="1132" y="2191"/>
                  </a:cubicBezTo>
                  <a:cubicBezTo>
                    <a:pt x="1677" y="2191"/>
                    <a:pt x="2143" y="1806"/>
                    <a:pt x="2236" y="1249"/>
                  </a:cubicBezTo>
                  <a:cubicBezTo>
                    <a:pt x="2336" y="649"/>
                    <a:pt x="1902" y="115"/>
                    <a:pt x="1335" y="15"/>
                  </a:cubicBezTo>
                  <a:cubicBezTo>
                    <a:pt x="1277" y="5"/>
                    <a:pt x="1218" y="1"/>
                    <a:pt x="11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2" name="Google Shape;4962;p82"/>
            <p:cNvSpPr/>
            <p:nvPr/>
          </p:nvSpPr>
          <p:spPr>
            <a:xfrm>
              <a:off x="4691850" y="1736475"/>
              <a:ext cx="47575" cy="44650"/>
            </a:xfrm>
            <a:custGeom>
              <a:avLst/>
              <a:gdLst/>
              <a:ahLst/>
              <a:cxnLst/>
              <a:rect l="l" t="t" r="r" b="b"/>
              <a:pathLst>
                <a:path w="1903" h="1786" extrusionOk="0">
                  <a:moveTo>
                    <a:pt x="974" y="0"/>
                  </a:moveTo>
                  <a:cubicBezTo>
                    <a:pt x="524" y="0"/>
                    <a:pt x="128" y="319"/>
                    <a:pt x="67" y="776"/>
                  </a:cubicBezTo>
                  <a:cubicBezTo>
                    <a:pt x="1" y="1243"/>
                    <a:pt x="334" y="1710"/>
                    <a:pt x="835" y="1777"/>
                  </a:cubicBezTo>
                  <a:cubicBezTo>
                    <a:pt x="875" y="1783"/>
                    <a:pt x="915" y="1785"/>
                    <a:pt x="955" y="1785"/>
                  </a:cubicBezTo>
                  <a:cubicBezTo>
                    <a:pt x="1379" y="1785"/>
                    <a:pt x="1774" y="1470"/>
                    <a:pt x="1835" y="1043"/>
                  </a:cubicBezTo>
                  <a:cubicBezTo>
                    <a:pt x="1902" y="543"/>
                    <a:pt x="1568" y="109"/>
                    <a:pt x="1101" y="9"/>
                  </a:cubicBezTo>
                  <a:cubicBezTo>
                    <a:pt x="1059" y="3"/>
                    <a:pt x="1016" y="0"/>
                    <a:pt x="97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3" name="Google Shape;4963;p82"/>
            <p:cNvSpPr/>
            <p:nvPr/>
          </p:nvSpPr>
          <p:spPr>
            <a:xfrm>
              <a:off x="4638475" y="1676200"/>
              <a:ext cx="48400" cy="44050"/>
            </a:xfrm>
            <a:custGeom>
              <a:avLst/>
              <a:gdLst/>
              <a:ahLst/>
              <a:cxnLst/>
              <a:rect l="l" t="t" r="r" b="b"/>
              <a:pathLst>
                <a:path w="1936" h="1762" extrusionOk="0">
                  <a:moveTo>
                    <a:pt x="1003" y="0"/>
                  </a:moveTo>
                  <a:cubicBezTo>
                    <a:pt x="947" y="0"/>
                    <a:pt x="891" y="6"/>
                    <a:pt x="835" y="18"/>
                  </a:cubicBezTo>
                  <a:cubicBezTo>
                    <a:pt x="334" y="85"/>
                    <a:pt x="1" y="552"/>
                    <a:pt x="101" y="1019"/>
                  </a:cubicBezTo>
                  <a:cubicBezTo>
                    <a:pt x="161" y="1473"/>
                    <a:pt x="551" y="1762"/>
                    <a:pt x="972" y="1762"/>
                  </a:cubicBezTo>
                  <a:cubicBezTo>
                    <a:pt x="1015" y="1762"/>
                    <a:pt x="1058" y="1759"/>
                    <a:pt x="1102" y="1753"/>
                  </a:cubicBezTo>
                  <a:cubicBezTo>
                    <a:pt x="1602" y="1686"/>
                    <a:pt x="1936" y="1219"/>
                    <a:pt x="1835" y="719"/>
                  </a:cubicBezTo>
                  <a:cubicBezTo>
                    <a:pt x="1777" y="308"/>
                    <a:pt x="1408" y="0"/>
                    <a:pt x="100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4" name="Google Shape;4964;p82"/>
            <p:cNvSpPr/>
            <p:nvPr/>
          </p:nvSpPr>
          <p:spPr>
            <a:xfrm>
              <a:off x="4884500" y="1802350"/>
              <a:ext cx="48375" cy="44675"/>
            </a:xfrm>
            <a:custGeom>
              <a:avLst/>
              <a:gdLst/>
              <a:ahLst/>
              <a:cxnLst/>
              <a:rect l="l" t="t" r="r" b="b"/>
              <a:pathLst>
                <a:path w="1935" h="1787" extrusionOk="0">
                  <a:moveTo>
                    <a:pt x="954" y="1"/>
                  </a:moveTo>
                  <a:cubicBezTo>
                    <a:pt x="914" y="1"/>
                    <a:pt x="874" y="3"/>
                    <a:pt x="834" y="9"/>
                  </a:cubicBezTo>
                  <a:cubicBezTo>
                    <a:pt x="334" y="109"/>
                    <a:pt x="0" y="576"/>
                    <a:pt x="100" y="1043"/>
                  </a:cubicBezTo>
                  <a:cubicBezTo>
                    <a:pt x="161" y="1497"/>
                    <a:pt x="551" y="1786"/>
                    <a:pt x="996" y="1786"/>
                  </a:cubicBezTo>
                  <a:cubicBezTo>
                    <a:pt x="1042" y="1786"/>
                    <a:pt x="1088" y="1783"/>
                    <a:pt x="1134" y="1777"/>
                  </a:cubicBezTo>
                  <a:cubicBezTo>
                    <a:pt x="1601" y="1677"/>
                    <a:pt x="1935" y="1243"/>
                    <a:pt x="1835" y="743"/>
                  </a:cubicBezTo>
                  <a:cubicBezTo>
                    <a:pt x="1774" y="316"/>
                    <a:pt x="1378" y="1"/>
                    <a:pt x="95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5" name="Google Shape;4965;p82"/>
            <p:cNvSpPr/>
            <p:nvPr/>
          </p:nvSpPr>
          <p:spPr>
            <a:xfrm>
              <a:off x="4845300" y="1638700"/>
              <a:ext cx="52550" cy="48375"/>
            </a:xfrm>
            <a:custGeom>
              <a:avLst/>
              <a:gdLst/>
              <a:ahLst/>
              <a:cxnLst/>
              <a:rect l="l" t="t" r="r" b="b"/>
              <a:pathLst>
                <a:path w="2102" h="1935" extrusionOk="0">
                  <a:moveTo>
                    <a:pt x="1077" y="1"/>
                  </a:moveTo>
                  <a:cubicBezTo>
                    <a:pt x="1019" y="1"/>
                    <a:pt x="960" y="6"/>
                    <a:pt x="901" y="17"/>
                  </a:cubicBezTo>
                  <a:cubicBezTo>
                    <a:pt x="367" y="117"/>
                    <a:pt x="0" y="618"/>
                    <a:pt x="100" y="1118"/>
                  </a:cubicBezTo>
                  <a:cubicBezTo>
                    <a:pt x="189" y="1592"/>
                    <a:pt x="595" y="1935"/>
                    <a:pt x="1035" y="1935"/>
                  </a:cubicBezTo>
                  <a:cubicBezTo>
                    <a:pt x="1090" y="1935"/>
                    <a:pt x="1146" y="1930"/>
                    <a:pt x="1201" y="1918"/>
                  </a:cubicBezTo>
                  <a:cubicBezTo>
                    <a:pt x="1735" y="1852"/>
                    <a:pt x="2102" y="1351"/>
                    <a:pt x="2002" y="818"/>
                  </a:cubicBezTo>
                  <a:cubicBezTo>
                    <a:pt x="1943" y="343"/>
                    <a:pt x="1541" y="1"/>
                    <a:pt x="107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6" name="Google Shape;4966;p82"/>
            <p:cNvSpPr/>
            <p:nvPr/>
          </p:nvSpPr>
          <p:spPr>
            <a:xfrm>
              <a:off x="4884500" y="1533050"/>
              <a:ext cx="59225" cy="56925"/>
            </a:xfrm>
            <a:custGeom>
              <a:avLst/>
              <a:gdLst/>
              <a:ahLst/>
              <a:cxnLst/>
              <a:rect l="l" t="t" r="r" b="b"/>
              <a:pathLst>
                <a:path w="2369" h="2277" extrusionOk="0">
                  <a:moveTo>
                    <a:pt x="1188" y="0"/>
                  </a:moveTo>
                  <a:cubicBezTo>
                    <a:pt x="1148" y="0"/>
                    <a:pt x="1108" y="2"/>
                    <a:pt x="1068" y="7"/>
                  </a:cubicBezTo>
                  <a:cubicBezTo>
                    <a:pt x="467" y="73"/>
                    <a:pt x="0" y="641"/>
                    <a:pt x="67" y="1241"/>
                  </a:cubicBezTo>
                  <a:cubicBezTo>
                    <a:pt x="131" y="1852"/>
                    <a:pt x="629" y="2277"/>
                    <a:pt x="1233" y="2277"/>
                  </a:cubicBezTo>
                  <a:cubicBezTo>
                    <a:pt x="1256" y="2277"/>
                    <a:pt x="1278" y="2276"/>
                    <a:pt x="1301" y="2275"/>
                  </a:cubicBezTo>
                  <a:cubicBezTo>
                    <a:pt x="1935" y="2208"/>
                    <a:pt x="2369" y="1641"/>
                    <a:pt x="2302" y="1041"/>
                  </a:cubicBezTo>
                  <a:cubicBezTo>
                    <a:pt x="2271" y="448"/>
                    <a:pt x="1772" y="0"/>
                    <a:pt x="118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7" name="Google Shape;4967;p82"/>
            <p:cNvSpPr/>
            <p:nvPr/>
          </p:nvSpPr>
          <p:spPr>
            <a:xfrm>
              <a:off x="4812775" y="1569025"/>
              <a:ext cx="46725" cy="44450"/>
            </a:xfrm>
            <a:custGeom>
              <a:avLst/>
              <a:gdLst/>
              <a:ahLst/>
              <a:cxnLst/>
              <a:rect l="l" t="t" r="r" b="b"/>
              <a:pathLst>
                <a:path w="1869" h="1778" extrusionOk="0">
                  <a:moveTo>
                    <a:pt x="927" y="0"/>
                  </a:moveTo>
                  <a:cubicBezTo>
                    <a:pt x="907" y="0"/>
                    <a:pt x="888" y="1"/>
                    <a:pt x="868" y="2"/>
                  </a:cubicBezTo>
                  <a:cubicBezTo>
                    <a:pt x="367" y="69"/>
                    <a:pt x="0" y="502"/>
                    <a:pt x="67" y="969"/>
                  </a:cubicBezTo>
                  <a:cubicBezTo>
                    <a:pt x="98" y="1430"/>
                    <a:pt x="468" y="1778"/>
                    <a:pt x="917" y="1778"/>
                  </a:cubicBezTo>
                  <a:cubicBezTo>
                    <a:pt x="956" y="1778"/>
                    <a:pt x="995" y="1775"/>
                    <a:pt x="1035" y="1770"/>
                  </a:cubicBezTo>
                  <a:cubicBezTo>
                    <a:pt x="1502" y="1737"/>
                    <a:pt x="1868" y="1303"/>
                    <a:pt x="1835" y="803"/>
                  </a:cubicBezTo>
                  <a:cubicBezTo>
                    <a:pt x="1771" y="355"/>
                    <a:pt x="1371" y="0"/>
                    <a:pt x="92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8" name="Google Shape;4968;p82"/>
            <p:cNvSpPr/>
            <p:nvPr/>
          </p:nvSpPr>
          <p:spPr>
            <a:xfrm>
              <a:off x="4953700" y="1618075"/>
              <a:ext cx="50900" cy="48650"/>
            </a:xfrm>
            <a:custGeom>
              <a:avLst/>
              <a:gdLst/>
              <a:ahLst/>
              <a:cxnLst/>
              <a:rect l="l" t="t" r="r" b="b"/>
              <a:pathLst>
                <a:path w="2036" h="1946" extrusionOk="0">
                  <a:moveTo>
                    <a:pt x="1051" y="1"/>
                  </a:moveTo>
                  <a:cubicBezTo>
                    <a:pt x="1013" y="1"/>
                    <a:pt x="974" y="3"/>
                    <a:pt x="935" y="8"/>
                  </a:cubicBezTo>
                  <a:cubicBezTo>
                    <a:pt x="401" y="75"/>
                    <a:pt x="1" y="542"/>
                    <a:pt x="68" y="1076"/>
                  </a:cubicBezTo>
                  <a:cubicBezTo>
                    <a:pt x="100" y="1587"/>
                    <a:pt x="529" y="1945"/>
                    <a:pt x="1034" y="1945"/>
                  </a:cubicBezTo>
                  <a:cubicBezTo>
                    <a:pt x="1057" y="1945"/>
                    <a:pt x="1079" y="1944"/>
                    <a:pt x="1102" y="1943"/>
                  </a:cubicBezTo>
                  <a:cubicBezTo>
                    <a:pt x="1635" y="1876"/>
                    <a:pt x="2036" y="1409"/>
                    <a:pt x="1969" y="875"/>
                  </a:cubicBezTo>
                  <a:cubicBezTo>
                    <a:pt x="1938" y="381"/>
                    <a:pt x="1535" y="1"/>
                    <a:pt x="105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9" name="Google Shape;4969;p82"/>
            <p:cNvSpPr/>
            <p:nvPr/>
          </p:nvSpPr>
          <p:spPr>
            <a:xfrm>
              <a:off x="2662900" y="3270275"/>
              <a:ext cx="518725" cy="459725"/>
            </a:xfrm>
            <a:custGeom>
              <a:avLst/>
              <a:gdLst/>
              <a:ahLst/>
              <a:cxnLst/>
              <a:rect l="l" t="t" r="r" b="b"/>
              <a:pathLst>
                <a:path w="20749" h="18389" extrusionOk="0">
                  <a:moveTo>
                    <a:pt x="3470" y="1"/>
                  </a:moveTo>
                  <a:cubicBezTo>
                    <a:pt x="1569" y="1"/>
                    <a:pt x="1" y="1569"/>
                    <a:pt x="1" y="3503"/>
                  </a:cubicBezTo>
                  <a:lnTo>
                    <a:pt x="1" y="12610"/>
                  </a:lnTo>
                  <a:cubicBezTo>
                    <a:pt x="1" y="14311"/>
                    <a:pt x="1235" y="15712"/>
                    <a:pt x="2836" y="16012"/>
                  </a:cubicBezTo>
                  <a:lnTo>
                    <a:pt x="3870" y="17814"/>
                  </a:lnTo>
                  <a:cubicBezTo>
                    <a:pt x="4104" y="18197"/>
                    <a:pt x="4496" y="18389"/>
                    <a:pt x="4888" y="18389"/>
                  </a:cubicBezTo>
                  <a:cubicBezTo>
                    <a:pt x="5280" y="18389"/>
                    <a:pt x="5671" y="18197"/>
                    <a:pt x="5905" y="17814"/>
                  </a:cubicBezTo>
                  <a:lnTo>
                    <a:pt x="6872" y="16079"/>
                  </a:lnTo>
                  <a:lnTo>
                    <a:pt x="17246" y="16079"/>
                  </a:lnTo>
                  <a:cubicBezTo>
                    <a:pt x="19181" y="16079"/>
                    <a:pt x="20749" y="14511"/>
                    <a:pt x="20749" y="12610"/>
                  </a:cubicBezTo>
                  <a:lnTo>
                    <a:pt x="20749" y="3503"/>
                  </a:lnTo>
                  <a:cubicBezTo>
                    <a:pt x="20749" y="1569"/>
                    <a:pt x="19181" y="1"/>
                    <a:pt x="17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0" name="Google Shape;4970;p82"/>
            <p:cNvSpPr/>
            <p:nvPr/>
          </p:nvSpPr>
          <p:spPr>
            <a:xfrm>
              <a:off x="2715450" y="3696425"/>
              <a:ext cx="25" cy="25"/>
            </a:xfrm>
            <a:custGeom>
              <a:avLst/>
              <a:gdLst/>
              <a:ahLst/>
              <a:cxnLst/>
              <a:rect l="l" t="t" r="r" b="b"/>
              <a:pathLst>
                <a:path w="1" h="1" extrusionOk="0">
                  <a:moveTo>
                    <a:pt x="0" y="0"/>
                  </a:move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1" name="Google Shape;4971;p82"/>
            <p:cNvSpPr/>
            <p:nvPr/>
          </p:nvSpPr>
          <p:spPr>
            <a:xfrm>
              <a:off x="2978125" y="3343050"/>
              <a:ext cx="62575" cy="63200"/>
            </a:xfrm>
            <a:custGeom>
              <a:avLst/>
              <a:gdLst/>
              <a:ahLst/>
              <a:cxnLst/>
              <a:rect l="l" t="t" r="r" b="b"/>
              <a:pathLst>
                <a:path w="2503" h="2528" extrusionOk="0">
                  <a:moveTo>
                    <a:pt x="2252" y="0"/>
                  </a:moveTo>
                  <a:cubicBezTo>
                    <a:pt x="2236" y="0"/>
                    <a:pt x="2219" y="9"/>
                    <a:pt x="2202" y="25"/>
                  </a:cubicBezTo>
                  <a:lnTo>
                    <a:pt x="1" y="2227"/>
                  </a:lnTo>
                  <a:cubicBezTo>
                    <a:pt x="1" y="2260"/>
                    <a:pt x="1" y="2294"/>
                    <a:pt x="1" y="2327"/>
                  </a:cubicBezTo>
                  <a:lnTo>
                    <a:pt x="201" y="2527"/>
                  </a:lnTo>
                  <a:lnTo>
                    <a:pt x="301" y="2527"/>
                  </a:lnTo>
                  <a:lnTo>
                    <a:pt x="2503" y="292"/>
                  </a:lnTo>
                  <a:cubicBezTo>
                    <a:pt x="2503" y="259"/>
                    <a:pt x="2503" y="225"/>
                    <a:pt x="2503" y="225"/>
                  </a:cubicBezTo>
                  <a:lnTo>
                    <a:pt x="2302" y="25"/>
                  </a:lnTo>
                  <a:cubicBezTo>
                    <a:pt x="2286" y="9"/>
                    <a:pt x="2269" y="0"/>
                    <a:pt x="225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2" name="Google Shape;4972;p82"/>
            <p:cNvSpPr/>
            <p:nvPr/>
          </p:nvSpPr>
          <p:spPr>
            <a:xfrm>
              <a:off x="3014825" y="3332100"/>
              <a:ext cx="38375" cy="34950"/>
            </a:xfrm>
            <a:custGeom>
              <a:avLst/>
              <a:gdLst/>
              <a:ahLst/>
              <a:cxnLst/>
              <a:rect l="l" t="t" r="r" b="b"/>
              <a:pathLst>
                <a:path w="1535" h="1398" extrusionOk="0">
                  <a:moveTo>
                    <a:pt x="796" y="0"/>
                  </a:moveTo>
                  <a:cubicBezTo>
                    <a:pt x="612" y="0"/>
                    <a:pt x="422" y="75"/>
                    <a:pt x="267" y="230"/>
                  </a:cubicBezTo>
                  <a:cubicBezTo>
                    <a:pt x="0" y="497"/>
                    <a:pt x="0" y="930"/>
                    <a:pt x="301" y="1197"/>
                  </a:cubicBezTo>
                  <a:cubicBezTo>
                    <a:pt x="434" y="1331"/>
                    <a:pt x="609" y="1397"/>
                    <a:pt x="784" y="1397"/>
                  </a:cubicBezTo>
                  <a:cubicBezTo>
                    <a:pt x="959" y="1397"/>
                    <a:pt x="1135" y="1331"/>
                    <a:pt x="1268" y="1197"/>
                  </a:cubicBezTo>
                  <a:cubicBezTo>
                    <a:pt x="1535" y="930"/>
                    <a:pt x="1535" y="497"/>
                    <a:pt x="1268" y="196"/>
                  </a:cubicBezTo>
                  <a:cubicBezTo>
                    <a:pt x="1139" y="67"/>
                    <a:pt x="970" y="0"/>
                    <a:pt x="79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3" name="Google Shape;4973;p82"/>
            <p:cNvSpPr/>
            <p:nvPr/>
          </p:nvSpPr>
          <p:spPr>
            <a:xfrm>
              <a:off x="2772975" y="3387025"/>
              <a:ext cx="78425" cy="38400"/>
            </a:xfrm>
            <a:custGeom>
              <a:avLst/>
              <a:gdLst/>
              <a:ahLst/>
              <a:cxnLst/>
              <a:rect l="l" t="t" r="r" b="b"/>
              <a:pathLst>
                <a:path w="3137" h="1536" extrusionOk="0">
                  <a:moveTo>
                    <a:pt x="201" y="1"/>
                  </a:moveTo>
                  <a:cubicBezTo>
                    <a:pt x="168" y="1"/>
                    <a:pt x="134" y="34"/>
                    <a:pt x="134" y="68"/>
                  </a:cubicBezTo>
                  <a:lnTo>
                    <a:pt x="34" y="301"/>
                  </a:lnTo>
                  <a:cubicBezTo>
                    <a:pt x="1" y="334"/>
                    <a:pt x="34" y="368"/>
                    <a:pt x="68" y="368"/>
                  </a:cubicBezTo>
                  <a:lnTo>
                    <a:pt x="2970" y="1535"/>
                  </a:lnTo>
                  <a:cubicBezTo>
                    <a:pt x="3003" y="1535"/>
                    <a:pt x="3036" y="1535"/>
                    <a:pt x="3036" y="1502"/>
                  </a:cubicBezTo>
                  <a:lnTo>
                    <a:pt x="3136" y="1268"/>
                  </a:lnTo>
                  <a:cubicBezTo>
                    <a:pt x="3136" y="1235"/>
                    <a:pt x="3136" y="1202"/>
                    <a:pt x="3103" y="1168"/>
                  </a:cubicBezTo>
                  <a:lnTo>
                    <a:pt x="201"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4" name="Google Shape;4974;p82"/>
            <p:cNvSpPr/>
            <p:nvPr/>
          </p:nvSpPr>
          <p:spPr>
            <a:xfrm>
              <a:off x="2759650" y="3375875"/>
              <a:ext cx="40050" cy="34850"/>
            </a:xfrm>
            <a:custGeom>
              <a:avLst/>
              <a:gdLst/>
              <a:ahLst/>
              <a:cxnLst/>
              <a:rect l="l" t="t" r="r" b="b"/>
              <a:pathLst>
                <a:path w="1602" h="1394" extrusionOk="0">
                  <a:moveTo>
                    <a:pt x="812" y="1"/>
                  </a:moveTo>
                  <a:cubicBezTo>
                    <a:pt x="530" y="1"/>
                    <a:pt x="270" y="165"/>
                    <a:pt x="167" y="447"/>
                  </a:cubicBezTo>
                  <a:cubicBezTo>
                    <a:pt x="0" y="814"/>
                    <a:pt x="200" y="1214"/>
                    <a:pt x="534" y="1347"/>
                  </a:cubicBezTo>
                  <a:cubicBezTo>
                    <a:pt x="619" y="1378"/>
                    <a:pt x="705" y="1393"/>
                    <a:pt x="790" y="1393"/>
                  </a:cubicBezTo>
                  <a:cubicBezTo>
                    <a:pt x="1072" y="1393"/>
                    <a:pt x="1332" y="1229"/>
                    <a:pt x="1435" y="947"/>
                  </a:cubicBezTo>
                  <a:cubicBezTo>
                    <a:pt x="1601" y="614"/>
                    <a:pt x="1401" y="180"/>
                    <a:pt x="1068" y="47"/>
                  </a:cubicBezTo>
                  <a:cubicBezTo>
                    <a:pt x="983" y="16"/>
                    <a:pt x="896" y="1"/>
                    <a:pt x="81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5" name="Google Shape;4975;p82"/>
            <p:cNvSpPr/>
            <p:nvPr/>
          </p:nvSpPr>
          <p:spPr>
            <a:xfrm>
              <a:off x="2845525" y="3318650"/>
              <a:ext cx="46725" cy="75425"/>
            </a:xfrm>
            <a:custGeom>
              <a:avLst/>
              <a:gdLst/>
              <a:ahLst/>
              <a:cxnLst/>
              <a:rect l="l" t="t" r="r" b="b"/>
              <a:pathLst>
                <a:path w="1869" h="3017" extrusionOk="0">
                  <a:moveTo>
                    <a:pt x="301" y="1"/>
                  </a:moveTo>
                  <a:lnTo>
                    <a:pt x="68" y="134"/>
                  </a:lnTo>
                  <a:cubicBezTo>
                    <a:pt x="34" y="167"/>
                    <a:pt x="1" y="201"/>
                    <a:pt x="34" y="234"/>
                  </a:cubicBezTo>
                  <a:lnTo>
                    <a:pt x="1502" y="2969"/>
                  </a:lnTo>
                  <a:cubicBezTo>
                    <a:pt x="1526" y="2993"/>
                    <a:pt x="1549" y="3017"/>
                    <a:pt x="1573" y="3017"/>
                  </a:cubicBezTo>
                  <a:cubicBezTo>
                    <a:pt x="1583" y="3017"/>
                    <a:pt x="1592" y="3012"/>
                    <a:pt x="1602" y="3003"/>
                  </a:cubicBezTo>
                  <a:lnTo>
                    <a:pt x="1836" y="2869"/>
                  </a:lnTo>
                  <a:cubicBezTo>
                    <a:pt x="1869" y="2869"/>
                    <a:pt x="1869" y="2836"/>
                    <a:pt x="1869" y="2803"/>
                  </a:cubicBezTo>
                  <a:lnTo>
                    <a:pt x="368" y="34"/>
                  </a:lnTo>
                  <a:cubicBezTo>
                    <a:pt x="368" y="1"/>
                    <a:pt x="335"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6" name="Google Shape;4976;p82"/>
            <p:cNvSpPr/>
            <p:nvPr/>
          </p:nvSpPr>
          <p:spPr>
            <a:xfrm>
              <a:off x="2832200" y="3307950"/>
              <a:ext cx="40050" cy="34750"/>
            </a:xfrm>
            <a:custGeom>
              <a:avLst/>
              <a:gdLst/>
              <a:ahLst/>
              <a:cxnLst/>
              <a:rect l="l" t="t" r="r" b="b"/>
              <a:pathLst>
                <a:path w="1602" h="1390" extrusionOk="0">
                  <a:moveTo>
                    <a:pt x="808" y="1"/>
                  </a:moveTo>
                  <a:cubicBezTo>
                    <a:pt x="691" y="1"/>
                    <a:pt x="574" y="31"/>
                    <a:pt x="467" y="95"/>
                  </a:cubicBezTo>
                  <a:cubicBezTo>
                    <a:pt x="134" y="262"/>
                    <a:pt x="0" y="695"/>
                    <a:pt x="200" y="1029"/>
                  </a:cubicBezTo>
                  <a:cubicBezTo>
                    <a:pt x="314" y="1256"/>
                    <a:pt x="550" y="1390"/>
                    <a:pt x="795" y="1390"/>
                  </a:cubicBezTo>
                  <a:cubicBezTo>
                    <a:pt x="910" y="1390"/>
                    <a:pt x="1027" y="1360"/>
                    <a:pt x="1134" y="1296"/>
                  </a:cubicBezTo>
                  <a:cubicBezTo>
                    <a:pt x="1468" y="1129"/>
                    <a:pt x="1601" y="695"/>
                    <a:pt x="1435" y="362"/>
                  </a:cubicBezTo>
                  <a:cubicBezTo>
                    <a:pt x="1299" y="135"/>
                    <a:pt x="1055" y="1"/>
                    <a:pt x="8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7" name="Google Shape;4977;p82"/>
            <p:cNvSpPr/>
            <p:nvPr/>
          </p:nvSpPr>
          <p:spPr>
            <a:xfrm>
              <a:off x="2930600" y="3291625"/>
              <a:ext cx="20025" cy="81250"/>
            </a:xfrm>
            <a:custGeom>
              <a:avLst/>
              <a:gdLst/>
              <a:ahLst/>
              <a:cxnLst/>
              <a:rect l="l" t="t" r="r" b="b"/>
              <a:pathLst>
                <a:path w="801" h="3250" extrusionOk="0">
                  <a:moveTo>
                    <a:pt x="439" y="0"/>
                  </a:moveTo>
                  <a:cubicBezTo>
                    <a:pt x="417" y="0"/>
                    <a:pt x="401" y="24"/>
                    <a:pt x="401" y="47"/>
                  </a:cubicBezTo>
                  <a:lnTo>
                    <a:pt x="0" y="3150"/>
                  </a:lnTo>
                  <a:cubicBezTo>
                    <a:pt x="0" y="3183"/>
                    <a:pt x="34" y="3216"/>
                    <a:pt x="67" y="3216"/>
                  </a:cubicBezTo>
                  <a:lnTo>
                    <a:pt x="334" y="3250"/>
                  </a:lnTo>
                  <a:cubicBezTo>
                    <a:pt x="367" y="3250"/>
                    <a:pt x="367" y="3250"/>
                    <a:pt x="401" y="3216"/>
                  </a:cubicBezTo>
                  <a:lnTo>
                    <a:pt x="801" y="114"/>
                  </a:lnTo>
                  <a:cubicBezTo>
                    <a:pt x="801" y="81"/>
                    <a:pt x="768" y="47"/>
                    <a:pt x="734" y="47"/>
                  </a:cubicBezTo>
                  <a:lnTo>
                    <a:pt x="467" y="14"/>
                  </a:lnTo>
                  <a:cubicBezTo>
                    <a:pt x="458" y="4"/>
                    <a:pt x="448" y="0"/>
                    <a:pt x="43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8" name="Google Shape;4978;p82"/>
            <p:cNvSpPr/>
            <p:nvPr/>
          </p:nvSpPr>
          <p:spPr>
            <a:xfrm>
              <a:off x="2926425" y="3280025"/>
              <a:ext cx="37550" cy="34725"/>
            </a:xfrm>
            <a:custGeom>
              <a:avLst/>
              <a:gdLst/>
              <a:ahLst/>
              <a:cxnLst/>
              <a:rect l="l" t="t" r="r" b="b"/>
              <a:pathLst>
                <a:path w="1502" h="1389" extrusionOk="0">
                  <a:moveTo>
                    <a:pt x="721" y="1"/>
                  </a:moveTo>
                  <a:cubicBezTo>
                    <a:pt x="395" y="1"/>
                    <a:pt x="97" y="253"/>
                    <a:pt x="67" y="612"/>
                  </a:cubicBezTo>
                  <a:cubicBezTo>
                    <a:pt x="1" y="978"/>
                    <a:pt x="267" y="1345"/>
                    <a:pt x="668" y="1379"/>
                  </a:cubicBezTo>
                  <a:cubicBezTo>
                    <a:pt x="706" y="1386"/>
                    <a:pt x="743" y="1389"/>
                    <a:pt x="781" y="1389"/>
                  </a:cubicBezTo>
                  <a:cubicBezTo>
                    <a:pt x="1107" y="1389"/>
                    <a:pt x="1405" y="1137"/>
                    <a:pt x="1435" y="778"/>
                  </a:cubicBezTo>
                  <a:cubicBezTo>
                    <a:pt x="1502" y="411"/>
                    <a:pt x="1235" y="44"/>
                    <a:pt x="835" y="11"/>
                  </a:cubicBezTo>
                  <a:cubicBezTo>
                    <a:pt x="797" y="4"/>
                    <a:pt x="759" y="1"/>
                    <a:pt x="72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9" name="Google Shape;4979;p82"/>
            <p:cNvSpPr/>
            <p:nvPr/>
          </p:nvSpPr>
          <p:spPr>
            <a:xfrm>
              <a:off x="2823850" y="3515450"/>
              <a:ext cx="62575" cy="63200"/>
            </a:xfrm>
            <a:custGeom>
              <a:avLst/>
              <a:gdLst/>
              <a:ahLst/>
              <a:cxnLst/>
              <a:rect l="l" t="t" r="r" b="b"/>
              <a:pathLst>
                <a:path w="2503" h="2528" extrusionOk="0">
                  <a:moveTo>
                    <a:pt x="2202" y="1"/>
                  </a:moveTo>
                  <a:lnTo>
                    <a:pt x="1" y="2236"/>
                  </a:lnTo>
                  <a:cubicBezTo>
                    <a:pt x="1" y="2269"/>
                    <a:pt x="1" y="2302"/>
                    <a:pt x="1" y="2336"/>
                  </a:cubicBezTo>
                  <a:lnTo>
                    <a:pt x="201" y="2503"/>
                  </a:lnTo>
                  <a:cubicBezTo>
                    <a:pt x="217" y="2519"/>
                    <a:pt x="234" y="2528"/>
                    <a:pt x="251" y="2528"/>
                  </a:cubicBezTo>
                  <a:cubicBezTo>
                    <a:pt x="268" y="2528"/>
                    <a:pt x="284" y="2519"/>
                    <a:pt x="301" y="2503"/>
                  </a:cubicBezTo>
                  <a:lnTo>
                    <a:pt x="2502" y="301"/>
                  </a:lnTo>
                  <a:cubicBezTo>
                    <a:pt x="2502" y="268"/>
                    <a:pt x="2502" y="234"/>
                    <a:pt x="2502" y="201"/>
                  </a:cubicBezTo>
                  <a:lnTo>
                    <a:pt x="2302"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0" name="Google Shape;4980;p82"/>
            <p:cNvSpPr/>
            <p:nvPr/>
          </p:nvSpPr>
          <p:spPr>
            <a:xfrm>
              <a:off x="2811350" y="3554650"/>
              <a:ext cx="38375" cy="35050"/>
            </a:xfrm>
            <a:custGeom>
              <a:avLst/>
              <a:gdLst/>
              <a:ahLst/>
              <a:cxnLst/>
              <a:rect l="l" t="t" r="r" b="b"/>
              <a:pathLst>
                <a:path w="1535" h="1402" extrusionOk="0">
                  <a:moveTo>
                    <a:pt x="751" y="1"/>
                  </a:moveTo>
                  <a:cubicBezTo>
                    <a:pt x="576" y="1"/>
                    <a:pt x="401" y="67"/>
                    <a:pt x="267" y="201"/>
                  </a:cubicBezTo>
                  <a:cubicBezTo>
                    <a:pt x="0" y="468"/>
                    <a:pt x="0" y="935"/>
                    <a:pt x="267" y="1201"/>
                  </a:cubicBezTo>
                  <a:cubicBezTo>
                    <a:pt x="401" y="1335"/>
                    <a:pt x="584" y="1402"/>
                    <a:pt x="768" y="1402"/>
                  </a:cubicBezTo>
                  <a:cubicBezTo>
                    <a:pt x="951" y="1402"/>
                    <a:pt x="1134" y="1335"/>
                    <a:pt x="1268" y="1201"/>
                  </a:cubicBezTo>
                  <a:cubicBezTo>
                    <a:pt x="1535" y="901"/>
                    <a:pt x="1535" y="468"/>
                    <a:pt x="1235" y="201"/>
                  </a:cubicBezTo>
                  <a:cubicBezTo>
                    <a:pt x="1101" y="67"/>
                    <a:pt x="926" y="1"/>
                    <a:pt x="7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1" name="Google Shape;4981;p82"/>
            <p:cNvSpPr/>
            <p:nvPr/>
          </p:nvSpPr>
          <p:spPr>
            <a:xfrm>
              <a:off x="2990650" y="3497100"/>
              <a:ext cx="72575" cy="52075"/>
            </a:xfrm>
            <a:custGeom>
              <a:avLst/>
              <a:gdLst/>
              <a:ahLst/>
              <a:cxnLst/>
              <a:rect l="l" t="t" r="r" b="b"/>
              <a:pathLst>
                <a:path w="2903" h="2083" extrusionOk="0">
                  <a:moveTo>
                    <a:pt x="267" y="1"/>
                  </a:moveTo>
                  <a:cubicBezTo>
                    <a:pt x="234" y="1"/>
                    <a:pt x="200" y="1"/>
                    <a:pt x="167" y="34"/>
                  </a:cubicBezTo>
                  <a:lnTo>
                    <a:pt x="33" y="234"/>
                  </a:lnTo>
                  <a:cubicBezTo>
                    <a:pt x="0" y="268"/>
                    <a:pt x="33" y="301"/>
                    <a:pt x="67" y="335"/>
                  </a:cubicBezTo>
                  <a:lnTo>
                    <a:pt x="2635" y="2069"/>
                  </a:lnTo>
                  <a:cubicBezTo>
                    <a:pt x="2645" y="2079"/>
                    <a:pt x="2655" y="2083"/>
                    <a:pt x="2665" y="2083"/>
                  </a:cubicBezTo>
                  <a:cubicBezTo>
                    <a:pt x="2688" y="2083"/>
                    <a:pt x="2712" y="2059"/>
                    <a:pt x="2735" y="2036"/>
                  </a:cubicBezTo>
                  <a:lnTo>
                    <a:pt x="2869" y="1836"/>
                  </a:lnTo>
                  <a:cubicBezTo>
                    <a:pt x="2902" y="1802"/>
                    <a:pt x="2902" y="1769"/>
                    <a:pt x="2869" y="1736"/>
                  </a:cubicBezTo>
                  <a:lnTo>
                    <a:pt x="26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2" name="Google Shape;4982;p82"/>
            <p:cNvSpPr/>
            <p:nvPr/>
          </p:nvSpPr>
          <p:spPr>
            <a:xfrm>
              <a:off x="3036500" y="3525150"/>
              <a:ext cx="40050" cy="34850"/>
            </a:xfrm>
            <a:custGeom>
              <a:avLst/>
              <a:gdLst/>
              <a:ahLst/>
              <a:cxnLst/>
              <a:rect l="l" t="t" r="r" b="b"/>
              <a:pathLst>
                <a:path w="1602" h="1394" extrusionOk="0">
                  <a:moveTo>
                    <a:pt x="794" y="1"/>
                  </a:moveTo>
                  <a:cubicBezTo>
                    <a:pt x="576" y="1"/>
                    <a:pt x="359" y="105"/>
                    <a:pt x="234" y="313"/>
                  </a:cubicBezTo>
                  <a:cubicBezTo>
                    <a:pt x="1" y="647"/>
                    <a:pt x="101" y="1081"/>
                    <a:pt x="401" y="1281"/>
                  </a:cubicBezTo>
                  <a:cubicBezTo>
                    <a:pt x="526" y="1356"/>
                    <a:pt x="665" y="1393"/>
                    <a:pt x="801" y="1393"/>
                  </a:cubicBezTo>
                  <a:cubicBezTo>
                    <a:pt x="1027" y="1393"/>
                    <a:pt x="1243" y="1289"/>
                    <a:pt x="1368" y="1081"/>
                  </a:cubicBezTo>
                  <a:cubicBezTo>
                    <a:pt x="1602" y="780"/>
                    <a:pt x="1502" y="347"/>
                    <a:pt x="1168" y="113"/>
                  </a:cubicBezTo>
                  <a:cubicBezTo>
                    <a:pt x="1056" y="38"/>
                    <a:pt x="924" y="1"/>
                    <a:pt x="79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3" name="Google Shape;4983;p82"/>
            <p:cNvSpPr/>
            <p:nvPr/>
          </p:nvSpPr>
          <p:spPr>
            <a:xfrm>
              <a:off x="2767975" y="3463750"/>
              <a:ext cx="81750" cy="22550"/>
            </a:xfrm>
            <a:custGeom>
              <a:avLst/>
              <a:gdLst/>
              <a:ahLst/>
              <a:cxnLst/>
              <a:rect l="l" t="t" r="r" b="b"/>
              <a:pathLst>
                <a:path w="3270" h="902" extrusionOk="0">
                  <a:moveTo>
                    <a:pt x="3136" y="1"/>
                  </a:moveTo>
                  <a:lnTo>
                    <a:pt x="67" y="534"/>
                  </a:lnTo>
                  <a:cubicBezTo>
                    <a:pt x="34" y="534"/>
                    <a:pt x="1" y="568"/>
                    <a:pt x="34" y="601"/>
                  </a:cubicBezTo>
                  <a:lnTo>
                    <a:pt x="67" y="868"/>
                  </a:lnTo>
                  <a:cubicBezTo>
                    <a:pt x="67" y="901"/>
                    <a:pt x="101" y="901"/>
                    <a:pt x="134" y="901"/>
                  </a:cubicBezTo>
                  <a:lnTo>
                    <a:pt x="3203" y="401"/>
                  </a:lnTo>
                  <a:cubicBezTo>
                    <a:pt x="3236" y="401"/>
                    <a:pt x="3270" y="368"/>
                    <a:pt x="3270" y="334"/>
                  </a:cubicBezTo>
                  <a:lnTo>
                    <a:pt x="3236" y="67"/>
                  </a:lnTo>
                  <a:cubicBezTo>
                    <a:pt x="3203" y="34"/>
                    <a:pt x="3203" y="1"/>
                    <a:pt x="313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4" name="Google Shape;4984;p82"/>
            <p:cNvSpPr/>
            <p:nvPr/>
          </p:nvSpPr>
          <p:spPr>
            <a:xfrm>
              <a:off x="2755475" y="3463500"/>
              <a:ext cx="37550" cy="34750"/>
            </a:xfrm>
            <a:custGeom>
              <a:avLst/>
              <a:gdLst/>
              <a:ahLst/>
              <a:cxnLst/>
              <a:rect l="l" t="t" r="r" b="b"/>
              <a:pathLst>
                <a:path w="1502" h="1390" extrusionOk="0">
                  <a:moveTo>
                    <a:pt x="748" y="0"/>
                  </a:moveTo>
                  <a:cubicBezTo>
                    <a:pt x="710" y="0"/>
                    <a:pt x="672" y="4"/>
                    <a:pt x="634" y="11"/>
                  </a:cubicBezTo>
                  <a:cubicBezTo>
                    <a:pt x="267" y="77"/>
                    <a:pt x="0" y="444"/>
                    <a:pt x="67" y="811"/>
                  </a:cubicBezTo>
                  <a:cubicBezTo>
                    <a:pt x="126" y="1166"/>
                    <a:pt x="421" y="1390"/>
                    <a:pt x="743" y="1390"/>
                  </a:cubicBezTo>
                  <a:cubicBezTo>
                    <a:pt x="784" y="1390"/>
                    <a:pt x="826" y="1386"/>
                    <a:pt x="868" y="1378"/>
                  </a:cubicBezTo>
                  <a:cubicBezTo>
                    <a:pt x="1235" y="1312"/>
                    <a:pt x="1501" y="978"/>
                    <a:pt x="1435" y="578"/>
                  </a:cubicBezTo>
                  <a:cubicBezTo>
                    <a:pt x="1375" y="249"/>
                    <a:pt x="1074" y="0"/>
                    <a:pt x="7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5" name="Google Shape;4985;p82"/>
            <p:cNvSpPr/>
            <p:nvPr/>
          </p:nvSpPr>
          <p:spPr>
            <a:xfrm>
              <a:off x="2958125" y="3534650"/>
              <a:ext cx="41725" cy="77075"/>
            </a:xfrm>
            <a:custGeom>
              <a:avLst/>
              <a:gdLst/>
              <a:ahLst/>
              <a:cxnLst/>
              <a:rect l="l" t="t" r="r" b="b"/>
              <a:pathLst>
                <a:path w="1669" h="3083" extrusionOk="0">
                  <a:moveTo>
                    <a:pt x="267" y="0"/>
                  </a:moveTo>
                  <a:lnTo>
                    <a:pt x="34" y="133"/>
                  </a:lnTo>
                  <a:cubicBezTo>
                    <a:pt x="0" y="133"/>
                    <a:pt x="0" y="167"/>
                    <a:pt x="0" y="200"/>
                  </a:cubicBezTo>
                  <a:lnTo>
                    <a:pt x="1301" y="3036"/>
                  </a:lnTo>
                  <a:cubicBezTo>
                    <a:pt x="1301" y="3059"/>
                    <a:pt x="1318" y="3083"/>
                    <a:pt x="1339" y="3083"/>
                  </a:cubicBezTo>
                  <a:cubicBezTo>
                    <a:pt x="1348" y="3083"/>
                    <a:pt x="1358" y="3079"/>
                    <a:pt x="1368" y="3069"/>
                  </a:cubicBezTo>
                  <a:lnTo>
                    <a:pt x="1635" y="2969"/>
                  </a:lnTo>
                  <a:cubicBezTo>
                    <a:pt x="1668" y="2969"/>
                    <a:pt x="1668" y="2902"/>
                    <a:pt x="1668" y="2869"/>
                  </a:cubicBezTo>
                  <a:lnTo>
                    <a:pt x="367" y="33"/>
                  </a:lnTo>
                  <a:cubicBezTo>
                    <a:pt x="334" y="0"/>
                    <a:pt x="300" y="0"/>
                    <a:pt x="2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6" name="Google Shape;4986;p82"/>
            <p:cNvSpPr/>
            <p:nvPr/>
          </p:nvSpPr>
          <p:spPr>
            <a:xfrm>
              <a:off x="2973125" y="3588050"/>
              <a:ext cx="40050" cy="34975"/>
            </a:xfrm>
            <a:custGeom>
              <a:avLst/>
              <a:gdLst/>
              <a:ahLst/>
              <a:cxnLst/>
              <a:rect l="l" t="t" r="r" b="b"/>
              <a:pathLst>
                <a:path w="1602" h="1399" extrusionOk="0">
                  <a:moveTo>
                    <a:pt x="816" y="0"/>
                  </a:moveTo>
                  <a:cubicBezTo>
                    <a:pt x="720" y="0"/>
                    <a:pt x="624" y="21"/>
                    <a:pt x="534" y="66"/>
                  </a:cubicBezTo>
                  <a:cubicBezTo>
                    <a:pt x="167" y="232"/>
                    <a:pt x="1" y="633"/>
                    <a:pt x="167" y="966"/>
                  </a:cubicBezTo>
                  <a:cubicBezTo>
                    <a:pt x="290" y="1236"/>
                    <a:pt x="539" y="1398"/>
                    <a:pt x="809" y="1398"/>
                  </a:cubicBezTo>
                  <a:cubicBezTo>
                    <a:pt x="905" y="1398"/>
                    <a:pt x="1005" y="1377"/>
                    <a:pt x="1101" y="1333"/>
                  </a:cubicBezTo>
                  <a:cubicBezTo>
                    <a:pt x="1435" y="1166"/>
                    <a:pt x="1602" y="766"/>
                    <a:pt x="1435" y="399"/>
                  </a:cubicBezTo>
                  <a:cubicBezTo>
                    <a:pt x="1337" y="155"/>
                    <a:pt x="1079" y="0"/>
                    <a:pt x="81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7" name="Google Shape;4987;p82"/>
            <p:cNvSpPr/>
            <p:nvPr/>
          </p:nvSpPr>
          <p:spPr>
            <a:xfrm>
              <a:off x="3002325" y="3425400"/>
              <a:ext cx="81750" cy="22525"/>
            </a:xfrm>
            <a:custGeom>
              <a:avLst/>
              <a:gdLst/>
              <a:ahLst/>
              <a:cxnLst/>
              <a:rect l="l" t="t" r="r" b="b"/>
              <a:pathLst>
                <a:path w="3270" h="901" extrusionOk="0">
                  <a:moveTo>
                    <a:pt x="3136" y="0"/>
                  </a:moveTo>
                  <a:lnTo>
                    <a:pt x="67" y="501"/>
                  </a:lnTo>
                  <a:cubicBezTo>
                    <a:pt x="33" y="534"/>
                    <a:pt x="0" y="567"/>
                    <a:pt x="0" y="601"/>
                  </a:cubicBezTo>
                  <a:lnTo>
                    <a:pt x="67" y="834"/>
                  </a:lnTo>
                  <a:cubicBezTo>
                    <a:pt x="67" y="868"/>
                    <a:pt x="100" y="901"/>
                    <a:pt x="134" y="901"/>
                  </a:cubicBezTo>
                  <a:lnTo>
                    <a:pt x="3202" y="401"/>
                  </a:lnTo>
                  <a:cubicBezTo>
                    <a:pt x="3236" y="367"/>
                    <a:pt x="3269" y="334"/>
                    <a:pt x="3269" y="300"/>
                  </a:cubicBezTo>
                  <a:lnTo>
                    <a:pt x="3202" y="34"/>
                  </a:lnTo>
                  <a:cubicBezTo>
                    <a:pt x="3202" y="0"/>
                    <a:pt x="3169" y="0"/>
                    <a:pt x="313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8" name="Google Shape;4988;p82"/>
            <p:cNvSpPr/>
            <p:nvPr/>
          </p:nvSpPr>
          <p:spPr>
            <a:xfrm>
              <a:off x="3059025" y="3413475"/>
              <a:ext cx="37550" cy="34725"/>
            </a:xfrm>
            <a:custGeom>
              <a:avLst/>
              <a:gdLst/>
              <a:ahLst/>
              <a:cxnLst/>
              <a:rect l="l" t="t" r="r" b="b"/>
              <a:pathLst>
                <a:path w="1502" h="1389" extrusionOk="0">
                  <a:moveTo>
                    <a:pt x="756" y="0"/>
                  </a:moveTo>
                  <a:cubicBezTo>
                    <a:pt x="717" y="0"/>
                    <a:pt x="676" y="3"/>
                    <a:pt x="634" y="10"/>
                  </a:cubicBezTo>
                  <a:cubicBezTo>
                    <a:pt x="267" y="77"/>
                    <a:pt x="0" y="444"/>
                    <a:pt x="67" y="811"/>
                  </a:cubicBezTo>
                  <a:cubicBezTo>
                    <a:pt x="127" y="1140"/>
                    <a:pt x="428" y="1388"/>
                    <a:pt x="754" y="1388"/>
                  </a:cubicBezTo>
                  <a:cubicBezTo>
                    <a:pt x="792" y="1388"/>
                    <a:pt x="830" y="1385"/>
                    <a:pt x="868" y="1378"/>
                  </a:cubicBezTo>
                  <a:cubicBezTo>
                    <a:pt x="1268" y="1311"/>
                    <a:pt x="1501" y="944"/>
                    <a:pt x="1435" y="577"/>
                  </a:cubicBezTo>
                  <a:cubicBezTo>
                    <a:pt x="1375" y="248"/>
                    <a:pt x="1101" y="0"/>
                    <a:pt x="7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9" name="Google Shape;4989;p82"/>
            <p:cNvSpPr/>
            <p:nvPr/>
          </p:nvSpPr>
          <p:spPr>
            <a:xfrm>
              <a:off x="2905575" y="3542975"/>
              <a:ext cx="20875" cy="81750"/>
            </a:xfrm>
            <a:custGeom>
              <a:avLst/>
              <a:gdLst/>
              <a:ahLst/>
              <a:cxnLst/>
              <a:rect l="l" t="t" r="r" b="b"/>
              <a:pathLst>
                <a:path w="835" h="3270" extrusionOk="0">
                  <a:moveTo>
                    <a:pt x="501" y="1"/>
                  </a:moveTo>
                  <a:cubicBezTo>
                    <a:pt x="468" y="1"/>
                    <a:pt x="434" y="34"/>
                    <a:pt x="434" y="67"/>
                  </a:cubicBezTo>
                  <a:lnTo>
                    <a:pt x="34" y="3170"/>
                  </a:lnTo>
                  <a:cubicBezTo>
                    <a:pt x="1" y="3203"/>
                    <a:pt x="34" y="3236"/>
                    <a:pt x="67" y="3236"/>
                  </a:cubicBezTo>
                  <a:lnTo>
                    <a:pt x="334" y="3270"/>
                  </a:lnTo>
                  <a:cubicBezTo>
                    <a:pt x="368" y="3270"/>
                    <a:pt x="401" y="3236"/>
                    <a:pt x="401" y="3203"/>
                  </a:cubicBezTo>
                  <a:lnTo>
                    <a:pt x="835" y="134"/>
                  </a:lnTo>
                  <a:cubicBezTo>
                    <a:pt x="835" y="101"/>
                    <a:pt x="801" y="67"/>
                    <a:pt x="768" y="34"/>
                  </a:cubicBezTo>
                  <a:lnTo>
                    <a:pt x="501"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0" name="Google Shape;4990;p82"/>
            <p:cNvSpPr/>
            <p:nvPr/>
          </p:nvSpPr>
          <p:spPr>
            <a:xfrm>
              <a:off x="2893075" y="3601275"/>
              <a:ext cx="36725" cy="35200"/>
            </a:xfrm>
            <a:custGeom>
              <a:avLst/>
              <a:gdLst/>
              <a:ahLst/>
              <a:cxnLst/>
              <a:rect l="l" t="t" r="r" b="b"/>
              <a:pathLst>
                <a:path w="1469" h="1408" extrusionOk="0">
                  <a:moveTo>
                    <a:pt x="767" y="1"/>
                  </a:moveTo>
                  <a:cubicBezTo>
                    <a:pt x="397" y="1"/>
                    <a:pt x="97" y="258"/>
                    <a:pt x="34" y="604"/>
                  </a:cubicBezTo>
                  <a:cubicBezTo>
                    <a:pt x="0" y="1004"/>
                    <a:pt x="267" y="1338"/>
                    <a:pt x="634" y="1405"/>
                  </a:cubicBezTo>
                  <a:cubicBezTo>
                    <a:pt x="657" y="1407"/>
                    <a:pt x="679" y="1407"/>
                    <a:pt x="701" y="1407"/>
                  </a:cubicBezTo>
                  <a:cubicBezTo>
                    <a:pt x="1071" y="1407"/>
                    <a:pt x="1372" y="1150"/>
                    <a:pt x="1435" y="804"/>
                  </a:cubicBezTo>
                  <a:cubicBezTo>
                    <a:pt x="1468" y="404"/>
                    <a:pt x="1201" y="70"/>
                    <a:pt x="834" y="4"/>
                  </a:cubicBezTo>
                  <a:cubicBezTo>
                    <a:pt x="812" y="2"/>
                    <a:pt x="789" y="1"/>
                    <a:pt x="76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1" name="Google Shape;4991;p82"/>
            <p:cNvSpPr/>
            <p:nvPr/>
          </p:nvSpPr>
          <p:spPr>
            <a:xfrm>
              <a:off x="2809675" y="3348775"/>
              <a:ext cx="232700" cy="215775"/>
            </a:xfrm>
            <a:custGeom>
              <a:avLst/>
              <a:gdLst/>
              <a:ahLst/>
              <a:cxnLst/>
              <a:rect l="l" t="t" r="r" b="b"/>
              <a:pathLst>
                <a:path w="9308" h="8631" extrusionOk="0">
                  <a:moveTo>
                    <a:pt x="4667" y="1"/>
                  </a:moveTo>
                  <a:cubicBezTo>
                    <a:pt x="4426" y="1"/>
                    <a:pt x="4182" y="21"/>
                    <a:pt x="3937" y="63"/>
                  </a:cubicBezTo>
                  <a:cubicBezTo>
                    <a:pt x="1568" y="430"/>
                    <a:pt x="1" y="2665"/>
                    <a:pt x="401" y="5033"/>
                  </a:cubicBezTo>
                  <a:cubicBezTo>
                    <a:pt x="730" y="7127"/>
                    <a:pt x="2561" y="8631"/>
                    <a:pt x="4643" y="8631"/>
                  </a:cubicBezTo>
                  <a:cubicBezTo>
                    <a:pt x="4883" y="8631"/>
                    <a:pt x="5126" y="8611"/>
                    <a:pt x="5371" y="8569"/>
                  </a:cubicBezTo>
                  <a:cubicBezTo>
                    <a:pt x="7706" y="8169"/>
                    <a:pt x="9307" y="5934"/>
                    <a:pt x="8907" y="3599"/>
                  </a:cubicBezTo>
                  <a:cubicBezTo>
                    <a:pt x="8549" y="1479"/>
                    <a:pt x="6721" y="1"/>
                    <a:pt x="466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2" name="Google Shape;4992;p82"/>
            <p:cNvSpPr/>
            <p:nvPr/>
          </p:nvSpPr>
          <p:spPr>
            <a:xfrm>
              <a:off x="2917250" y="3377750"/>
              <a:ext cx="28375" cy="26100"/>
            </a:xfrm>
            <a:custGeom>
              <a:avLst/>
              <a:gdLst/>
              <a:ahLst/>
              <a:cxnLst/>
              <a:rect l="l" t="t" r="r" b="b"/>
              <a:pathLst>
                <a:path w="1135" h="1044" extrusionOk="0">
                  <a:moveTo>
                    <a:pt x="543" y="1"/>
                  </a:moveTo>
                  <a:cubicBezTo>
                    <a:pt x="518" y="1"/>
                    <a:pt x="493" y="2"/>
                    <a:pt x="468" y="5"/>
                  </a:cubicBezTo>
                  <a:cubicBezTo>
                    <a:pt x="167" y="38"/>
                    <a:pt x="1" y="305"/>
                    <a:pt x="34" y="605"/>
                  </a:cubicBezTo>
                  <a:cubicBezTo>
                    <a:pt x="95" y="880"/>
                    <a:pt x="324" y="1043"/>
                    <a:pt x="567" y="1043"/>
                  </a:cubicBezTo>
                  <a:cubicBezTo>
                    <a:pt x="589" y="1043"/>
                    <a:pt x="612" y="1042"/>
                    <a:pt x="634" y="1039"/>
                  </a:cubicBezTo>
                  <a:cubicBezTo>
                    <a:pt x="935" y="1006"/>
                    <a:pt x="1135" y="705"/>
                    <a:pt x="1068" y="439"/>
                  </a:cubicBezTo>
                  <a:cubicBezTo>
                    <a:pt x="1038" y="164"/>
                    <a:pt x="811" y="1"/>
                    <a:pt x="5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3" name="Google Shape;4993;p82"/>
            <p:cNvSpPr/>
            <p:nvPr/>
          </p:nvSpPr>
          <p:spPr>
            <a:xfrm>
              <a:off x="2870550" y="3383600"/>
              <a:ext cx="31725" cy="29625"/>
            </a:xfrm>
            <a:custGeom>
              <a:avLst/>
              <a:gdLst/>
              <a:ahLst/>
              <a:cxnLst/>
              <a:rect l="l" t="t" r="r" b="b"/>
              <a:pathLst>
                <a:path w="1269" h="1185" extrusionOk="0">
                  <a:moveTo>
                    <a:pt x="606" y="1"/>
                  </a:moveTo>
                  <a:cubicBezTo>
                    <a:pt x="583" y="1"/>
                    <a:pt x="559" y="2"/>
                    <a:pt x="534" y="4"/>
                  </a:cubicBezTo>
                  <a:cubicBezTo>
                    <a:pt x="201" y="71"/>
                    <a:pt x="1" y="371"/>
                    <a:pt x="34" y="705"/>
                  </a:cubicBezTo>
                  <a:cubicBezTo>
                    <a:pt x="92" y="995"/>
                    <a:pt x="327" y="1185"/>
                    <a:pt x="607" y="1185"/>
                  </a:cubicBezTo>
                  <a:cubicBezTo>
                    <a:pt x="649" y="1185"/>
                    <a:pt x="691" y="1181"/>
                    <a:pt x="735" y="1172"/>
                  </a:cubicBezTo>
                  <a:cubicBezTo>
                    <a:pt x="1068" y="1139"/>
                    <a:pt x="1268" y="838"/>
                    <a:pt x="1235" y="505"/>
                  </a:cubicBezTo>
                  <a:cubicBezTo>
                    <a:pt x="1173" y="195"/>
                    <a:pt x="910" y="1"/>
                    <a:pt x="60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4" name="Google Shape;4994;p82"/>
            <p:cNvSpPr/>
            <p:nvPr/>
          </p:nvSpPr>
          <p:spPr>
            <a:xfrm>
              <a:off x="2893075" y="3426125"/>
              <a:ext cx="22525" cy="21100"/>
            </a:xfrm>
            <a:custGeom>
              <a:avLst/>
              <a:gdLst/>
              <a:ahLst/>
              <a:cxnLst/>
              <a:rect l="l" t="t" r="r" b="b"/>
              <a:pathLst>
                <a:path w="901" h="844" extrusionOk="0">
                  <a:moveTo>
                    <a:pt x="460" y="0"/>
                  </a:moveTo>
                  <a:cubicBezTo>
                    <a:pt x="440" y="0"/>
                    <a:pt x="421" y="2"/>
                    <a:pt x="401" y="5"/>
                  </a:cubicBezTo>
                  <a:cubicBezTo>
                    <a:pt x="167" y="38"/>
                    <a:pt x="0" y="271"/>
                    <a:pt x="67" y="505"/>
                  </a:cubicBezTo>
                  <a:cubicBezTo>
                    <a:pt x="97" y="715"/>
                    <a:pt x="261" y="844"/>
                    <a:pt x="464" y="844"/>
                  </a:cubicBezTo>
                  <a:cubicBezTo>
                    <a:pt x="487" y="844"/>
                    <a:pt x="510" y="842"/>
                    <a:pt x="534" y="839"/>
                  </a:cubicBezTo>
                  <a:cubicBezTo>
                    <a:pt x="768" y="805"/>
                    <a:pt x="901" y="572"/>
                    <a:pt x="868" y="372"/>
                  </a:cubicBezTo>
                  <a:cubicBezTo>
                    <a:pt x="837" y="158"/>
                    <a:pt x="667" y="0"/>
                    <a:pt x="4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5" name="Google Shape;4995;p82"/>
            <p:cNvSpPr/>
            <p:nvPr/>
          </p:nvSpPr>
          <p:spPr>
            <a:xfrm>
              <a:off x="2849700" y="3415100"/>
              <a:ext cx="33400" cy="31450"/>
            </a:xfrm>
            <a:custGeom>
              <a:avLst/>
              <a:gdLst/>
              <a:ahLst/>
              <a:cxnLst/>
              <a:rect l="l" t="t" r="r" b="b"/>
              <a:pathLst>
                <a:path w="1336" h="1258" extrusionOk="0">
                  <a:moveTo>
                    <a:pt x="683" y="1"/>
                  </a:moveTo>
                  <a:cubicBezTo>
                    <a:pt x="645" y="1"/>
                    <a:pt x="606" y="4"/>
                    <a:pt x="568" y="12"/>
                  </a:cubicBezTo>
                  <a:cubicBezTo>
                    <a:pt x="234" y="45"/>
                    <a:pt x="1" y="379"/>
                    <a:pt x="34" y="712"/>
                  </a:cubicBezTo>
                  <a:cubicBezTo>
                    <a:pt x="93" y="1037"/>
                    <a:pt x="361" y="1258"/>
                    <a:pt x="654" y="1258"/>
                  </a:cubicBezTo>
                  <a:cubicBezTo>
                    <a:pt x="691" y="1258"/>
                    <a:pt x="730" y="1254"/>
                    <a:pt x="768" y="1246"/>
                  </a:cubicBezTo>
                  <a:cubicBezTo>
                    <a:pt x="1102" y="1179"/>
                    <a:pt x="1335" y="846"/>
                    <a:pt x="1302" y="512"/>
                  </a:cubicBezTo>
                  <a:cubicBezTo>
                    <a:pt x="1243" y="217"/>
                    <a:pt x="975" y="1"/>
                    <a:pt x="68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6" name="Google Shape;4996;p82"/>
            <p:cNvSpPr/>
            <p:nvPr/>
          </p:nvSpPr>
          <p:spPr>
            <a:xfrm>
              <a:off x="2941450" y="3479500"/>
              <a:ext cx="25875" cy="24625"/>
            </a:xfrm>
            <a:custGeom>
              <a:avLst/>
              <a:gdLst/>
              <a:ahLst/>
              <a:cxnLst/>
              <a:rect l="l" t="t" r="r" b="b"/>
              <a:pathLst>
                <a:path w="1035" h="985" extrusionOk="0">
                  <a:moveTo>
                    <a:pt x="502" y="0"/>
                  </a:moveTo>
                  <a:cubicBezTo>
                    <a:pt x="479" y="0"/>
                    <a:pt x="456" y="2"/>
                    <a:pt x="434" y="4"/>
                  </a:cubicBezTo>
                  <a:cubicBezTo>
                    <a:pt x="167" y="71"/>
                    <a:pt x="0" y="305"/>
                    <a:pt x="33" y="572"/>
                  </a:cubicBezTo>
                  <a:cubicBezTo>
                    <a:pt x="62" y="803"/>
                    <a:pt x="267" y="985"/>
                    <a:pt x="496" y="985"/>
                  </a:cubicBezTo>
                  <a:cubicBezTo>
                    <a:pt x="530" y="985"/>
                    <a:pt x="565" y="981"/>
                    <a:pt x="600" y="972"/>
                  </a:cubicBezTo>
                  <a:cubicBezTo>
                    <a:pt x="867" y="938"/>
                    <a:pt x="1034" y="672"/>
                    <a:pt x="1001" y="405"/>
                  </a:cubicBezTo>
                  <a:cubicBezTo>
                    <a:pt x="970" y="161"/>
                    <a:pt x="744" y="0"/>
                    <a:pt x="50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7" name="Google Shape;4997;p82"/>
            <p:cNvSpPr/>
            <p:nvPr/>
          </p:nvSpPr>
          <p:spPr>
            <a:xfrm>
              <a:off x="2899750" y="3461975"/>
              <a:ext cx="25025" cy="23800"/>
            </a:xfrm>
            <a:custGeom>
              <a:avLst/>
              <a:gdLst/>
              <a:ahLst/>
              <a:cxnLst/>
              <a:rect l="l" t="t" r="r" b="b"/>
              <a:pathLst>
                <a:path w="1001" h="952" extrusionOk="0">
                  <a:moveTo>
                    <a:pt x="494" y="1"/>
                  </a:moveTo>
                  <a:cubicBezTo>
                    <a:pt x="474" y="1"/>
                    <a:pt x="454" y="2"/>
                    <a:pt x="434" y="5"/>
                  </a:cubicBezTo>
                  <a:cubicBezTo>
                    <a:pt x="167" y="72"/>
                    <a:pt x="0" y="305"/>
                    <a:pt x="34" y="572"/>
                  </a:cubicBezTo>
                  <a:cubicBezTo>
                    <a:pt x="62" y="775"/>
                    <a:pt x="267" y="952"/>
                    <a:pt x="473" y="952"/>
                  </a:cubicBezTo>
                  <a:cubicBezTo>
                    <a:pt x="505" y="952"/>
                    <a:pt x="536" y="948"/>
                    <a:pt x="567" y="939"/>
                  </a:cubicBezTo>
                  <a:cubicBezTo>
                    <a:pt x="834" y="906"/>
                    <a:pt x="1001" y="672"/>
                    <a:pt x="968" y="405"/>
                  </a:cubicBezTo>
                  <a:cubicBezTo>
                    <a:pt x="937" y="161"/>
                    <a:pt x="711" y="1"/>
                    <a:pt x="49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8" name="Google Shape;4998;p82"/>
            <p:cNvSpPr/>
            <p:nvPr/>
          </p:nvSpPr>
          <p:spPr>
            <a:xfrm>
              <a:off x="2988975" y="3464450"/>
              <a:ext cx="20875" cy="19475"/>
            </a:xfrm>
            <a:custGeom>
              <a:avLst/>
              <a:gdLst/>
              <a:ahLst/>
              <a:cxnLst/>
              <a:rect l="l" t="t" r="r" b="b"/>
              <a:pathLst>
                <a:path w="835" h="779" extrusionOk="0">
                  <a:moveTo>
                    <a:pt x="404" y="1"/>
                  </a:moveTo>
                  <a:cubicBezTo>
                    <a:pt x="381" y="1"/>
                    <a:pt x="358" y="3"/>
                    <a:pt x="334" y="6"/>
                  </a:cubicBezTo>
                  <a:cubicBezTo>
                    <a:pt x="134" y="39"/>
                    <a:pt x="0" y="240"/>
                    <a:pt x="34" y="440"/>
                  </a:cubicBezTo>
                  <a:cubicBezTo>
                    <a:pt x="64" y="649"/>
                    <a:pt x="228" y="778"/>
                    <a:pt x="406" y="778"/>
                  </a:cubicBezTo>
                  <a:cubicBezTo>
                    <a:pt x="427" y="778"/>
                    <a:pt x="447" y="777"/>
                    <a:pt x="467" y="773"/>
                  </a:cubicBezTo>
                  <a:cubicBezTo>
                    <a:pt x="668" y="740"/>
                    <a:pt x="834" y="540"/>
                    <a:pt x="801" y="340"/>
                  </a:cubicBezTo>
                  <a:cubicBezTo>
                    <a:pt x="771" y="130"/>
                    <a:pt x="607" y="1"/>
                    <a:pt x="4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9" name="Google Shape;4999;p82"/>
            <p:cNvSpPr/>
            <p:nvPr/>
          </p:nvSpPr>
          <p:spPr>
            <a:xfrm>
              <a:off x="2907250" y="3507025"/>
              <a:ext cx="25875" cy="23575"/>
            </a:xfrm>
            <a:custGeom>
              <a:avLst/>
              <a:gdLst/>
              <a:ahLst/>
              <a:cxnLst/>
              <a:rect l="l" t="t" r="r" b="b"/>
              <a:pathLst>
                <a:path w="1035" h="943" extrusionOk="0">
                  <a:moveTo>
                    <a:pt x="533" y="0"/>
                  </a:moveTo>
                  <a:cubicBezTo>
                    <a:pt x="295" y="0"/>
                    <a:pt x="95" y="160"/>
                    <a:pt x="34" y="405"/>
                  </a:cubicBezTo>
                  <a:cubicBezTo>
                    <a:pt x="0" y="638"/>
                    <a:pt x="201" y="905"/>
                    <a:pt x="434" y="938"/>
                  </a:cubicBezTo>
                  <a:cubicBezTo>
                    <a:pt x="457" y="941"/>
                    <a:pt x="479" y="943"/>
                    <a:pt x="501" y="943"/>
                  </a:cubicBezTo>
                  <a:cubicBezTo>
                    <a:pt x="739" y="943"/>
                    <a:pt x="937" y="782"/>
                    <a:pt x="968" y="538"/>
                  </a:cubicBezTo>
                  <a:cubicBezTo>
                    <a:pt x="1034" y="271"/>
                    <a:pt x="834" y="38"/>
                    <a:pt x="601" y="4"/>
                  </a:cubicBezTo>
                  <a:cubicBezTo>
                    <a:pt x="578" y="1"/>
                    <a:pt x="556" y="0"/>
                    <a:pt x="53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0" name="Google Shape;5000;p82"/>
            <p:cNvSpPr/>
            <p:nvPr/>
          </p:nvSpPr>
          <p:spPr>
            <a:xfrm>
              <a:off x="2877225" y="3484475"/>
              <a:ext cx="20875" cy="19450"/>
            </a:xfrm>
            <a:custGeom>
              <a:avLst/>
              <a:gdLst/>
              <a:ahLst/>
              <a:cxnLst/>
              <a:rect l="l" t="t" r="r" b="b"/>
              <a:pathLst>
                <a:path w="835" h="778" extrusionOk="0">
                  <a:moveTo>
                    <a:pt x="406" y="1"/>
                  </a:moveTo>
                  <a:cubicBezTo>
                    <a:pt x="228" y="1"/>
                    <a:pt x="64" y="130"/>
                    <a:pt x="34" y="339"/>
                  </a:cubicBezTo>
                  <a:cubicBezTo>
                    <a:pt x="1" y="539"/>
                    <a:pt x="134" y="739"/>
                    <a:pt x="367" y="773"/>
                  </a:cubicBezTo>
                  <a:cubicBezTo>
                    <a:pt x="388" y="776"/>
                    <a:pt x="408" y="778"/>
                    <a:pt x="429" y="778"/>
                  </a:cubicBezTo>
                  <a:cubicBezTo>
                    <a:pt x="607" y="778"/>
                    <a:pt x="771" y="649"/>
                    <a:pt x="801" y="439"/>
                  </a:cubicBezTo>
                  <a:cubicBezTo>
                    <a:pt x="834" y="239"/>
                    <a:pt x="668" y="39"/>
                    <a:pt x="468" y="6"/>
                  </a:cubicBezTo>
                  <a:cubicBezTo>
                    <a:pt x="447" y="2"/>
                    <a:pt x="427" y="1"/>
                    <a:pt x="40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1" name="Google Shape;5001;p82"/>
            <p:cNvSpPr/>
            <p:nvPr/>
          </p:nvSpPr>
          <p:spPr>
            <a:xfrm>
              <a:off x="2853875" y="3458625"/>
              <a:ext cx="20875" cy="18625"/>
            </a:xfrm>
            <a:custGeom>
              <a:avLst/>
              <a:gdLst/>
              <a:ahLst/>
              <a:cxnLst/>
              <a:rect l="l" t="t" r="r" b="b"/>
              <a:pathLst>
                <a:path w="835" h="745" extrusionOk="0">
                  <a:moveTo>
                    <a:pt x="429" y="0"/>
                  </a:moveTo>
                  <a:cubicBezTo>
                    <a:pt x="409" y="0"/>
                    <a:pt x="388" y="2"/>
                    <a:pt x="367" y="6"/>
                  </a:cubicBezTo>
                  <a:cubicBezTo>
                    <a:pt x="167" y="39"/>
                    <a:pt x="1" y="239"/>
                    <a:pt x="67" y="439"/>
                  </a:cubicBezTo>
                  <a:cubicBezTo>
                    <a:pt x="97" y="619"/>
                    <a:pt x="261" y="745"/>
                    <a:pt x="439" y="745"/>
                  </a:cubicBezTo>
                  <a:cubicBezTo>
                    <a:pt x="460" y="745"/>
                    <a:pt x="480" y="743"/>
                    <a:pt x="501" y="739"/>
                  </a:cubicBezTo>
                  <a:cubicBezTo>
                    <a:pt x="701" y="706"/>
                    <a:pt x="834" y="506"/>
                    <a:pt x="801" y="306"/>
                  </a:cubicBezTo>
                  <a:cubicBezTo>
                    <a:pt x="771" y="126"/>
                    <a:pt x="607" y="0"/>
                    <a:pt x="4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2" name="Google Shape;5002;p82"/>
            <p:cNvSpPr/>
            <p:nvPr/>
          </p:nvSpPr>
          <p:spPr>
            <a:xfrm>
              <a:off x="2960625" y="3512825"/>
              <a:ext cx="20875" cy="19475"/>
            </a:xfrm>
            <a:custGeom>
              <a:avLst/>
              <a:gdLst/>
              <a:ahLst/>
              <a:cxnLst/>
              <a:rect l="l" t="t" r="r" b="b"/>
              <a:pathLst>
                <a:path w="835" h="779" extrusionOk="0">
                  <a:moveTo>
                    <a:pt x="428" y="1"/>
                  </a:moveTo>
                  <a:cubicBezTo>
                    <a:pt x="408" y="1"/>
                    <a:pt x="388" y="2"/>
                    <a:pt x="367" y="6"/>
                  </a:cubicBezTo>
                  <a:cubicBezTo>
                    <a:pt x="134" y="39"/>
                    <a:pt x="0" y="239"/>
                    <a:pt x="34" y="473"/>
                  </a:cubicBezTo>
                  <a:cubicBezTo>
                    <a:pt x="64" y="652"/>
                    <a:pt x="228" y="778"/>
                    <a:pt x="430" y="778"/>
                  </a:cubicBezTo>
                  <a:cubicBezTo>
                    <a:pt x="453" y="778"/>
                    <a:pt x="477" y="776"/>
                    <a:pt x="501" y="773"/>
                  </a:cubicBezTo>
                  <a:cubicBezTo>
                    <a:pt x="701" y="740"/>
                    <a:pt x="834" y="539"/>
                    <a:pt x="801" y="339"/>
                  </a:cubicBezTo>
                  <a:cubicBezTo>
                    <a:pt x="771" y="130"/>
                    <a:pt x="606" y="1"/>
                    <a:pt x="42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3" name="Google Shape;5003;p82"/>
            <p:cNvSpPr/>
            <p:nvPr/>
          </p:nvSpPr>
          <p:spPr>
            <a:xfrm>
              <a:off x="2943950" y="3441975"/>
              <a:ext cx="22525" cy="21100"/>
            </a:xfrm>
            <a:custGeom>
              <a:avLst/>
              <a:gdLst/>
              <a:ahLst/>
              <a:cxnLst/>
              <a:rect l="l" t="t" r="r" b="b"/>
              <a:pathLst>
                <a:path w="901" h="844" extrusionOk="0">
                  <a:moveTo>
                    <a:pt x="427" y="0"/>
                  </a:moveTo>
                  <a:cubicBezTo>
                    <a:pt x="407" y="0"/>
                    <a:pt x="387" y="2"/>
                    <a:pt x="367" y="4"/>
                  </a:cubicBezTo>
                  <a:cubicBezTo>
                    <a:pt x="134" y="38"/>
                    <a:pt x="0" y="271"/>
                    <a:pt x="33" y="505"/>
                  </a:cubicBezTo>
                  <a:cubicBezTo>
                    <a:pt x="63" y="714"/>
                    <a:pt x="255" y="843"/>
                    <a:pt x="438" y="843"/>
                  </a:cubicBezTo>
                  <a:cubicBezTo>
                    <a:pt x="459" y="843"/>
                    <a:pt x="480" y="842"/>
                    <a:pt x="500" y="838"/>
                  </a:cubicBezTo>
                  <a:cubicBezTo>
                    <a:pt x="734" y="805"/>
                    <a:pt x="901" y="571"/>
                    <a:pt x="867" y="371"/>
                  </a:cubicBezTo>
                  <a:cubicBezTo>
                    <a:pt x="837" y="158"/>
                    <a:pt x="639" y="0"/>
                    <a:pt x="42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4" name="Google Shape;5004;p82"/>
            <p:cNvSpPr/>
            <p:nvPr/>
          </p:nvSpPr>
          <p:spPr>
            <a:xfrm>
              <a:off x="2960625" y="3396200"/>
              <a:ext cx="25875" cy="25050"/>
            </a:xfrm>
            <a:custGeom>
              <a:avLst/>
              <a:gdLst/>
              <a:ahLst/>
              <a:cxnLst/>
              <a:rect l="l" t="t" r="r" b="b"/>
              <a:pathLst>
                <a:path w="1035" h="1002" extrusionOk="0">
                  <a:moveTo>
                    <a:pt x="467" y="1"/>
                  </a:moveTo>
                  <a:cubicBezTo>
                    <a:pt x="200" y="34"/>
                    <a:pt x="0" y="268"/>
                    <a:pt x="34" y="534"/>
                  </a:cubicBezTo>
                  <a:cubicBezTo>
                    <a:pt x="67" y="835"/>
                    <a:pt x="300" y="1001"/>
                    <a:pt x="567" y="1001"/>
                  </a:cubicBezTo>
                  <a:cubicBezTo>
                    <a:pt x="834" y="968"/>
                    <a:pt x="1034" y="735"/>
                    <a:pt x="1001" y="468"/>
                  </a:cubicBezTo>
                  <a:cubicBezTo>
                    <a:pt x="968" y="201"/>
                    <a:pt x="734" y="1"/>
                    <a:pt x="46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5" name="Google Shape;5005;p82"/>
            <p:cNvSpPr/>
            <p:nvPr/>
          </p:nvSpPr>
          <p:spPr>
            <a:xfrm>
              <a:off x="2929775" y="3412050"/>
              <a:ext cx="20025" cy="19325"/>
            </a:xfrm>
            <a:custGeom>
              <a:avLst/>
              <a:gdLst/>
              <a:ahLst/>
              <a:cxnLst/>
              <a:rect l="l" t="t" r="r" b="b"/>
              <a:pathLst>
                <a:path w="801" h="773" extrusionOk="0">
                  <a:moveTo>
                    <a:pt x="367" y="1"/>
                  </a:moveTo>
                  <a:cubicBezTo>
                    <a:pt x="167" y="34"/>
                    <a:pt x="0" y="201"/>
                    <a:pt x="0" y="434"/>
                  </a:cubicBezTo>
                  <a:cubicBezTo>
                    <a:pt x="31" y="617"/>
                    <a:pt x="200" y="772"/>
                    <a:pt x="382" y="772"/>
                  </a:cubicBezTo>
                  <a:cubicBezTo>
                    <a:pt x="399" y="772"/>
                    <a:pt x="416" y="771"/>
                    <a:pt x="434" y="768"/>
                  </a:cubicBezTo>
                  <a:cubicBezTo>
                    <a:pt x="634" y="734"/>
                    <a:pt x="801" y="568"/>
                    <a:pt x="767" y="334"/>
                  </a:cubicBezTo>
                  <a:cubicBezTo>
                    <a:pt x="767" y="134"/>
                    <a:pt x="567" y="1"/>
                    <a:pt x="36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6" name="Google Shape;5006;p82"/>
            <p:cNvSpPr/>
            <p:nvPr/>
          </p:nvSpPr>
          <p:spPr>
            <a:xfrm>
              <a:off x="2990650" y="3433625"/>
              <a:ext cx="21700" cy="20975"/>
            </a:xfrm>
            <a:custGeom>
              <a:avLst/>
              <a:gdLst/>
              <a:ahLst/>
              <a:cxnLst/>
              <a:rect l="l" t="t" r="r" b="b"/>
              <a:pathLst>
                <a:path w="868" h="839" extrusionOk="0">
                  <a:moveTo>
                    <a:pt x="460" y="1"/>
                  </a:moveTo>
                  <a:cubicBezTo>
                    <a:pt x="440" y="1"/>
                    <a:pt x="420" y="2"/>
                    <a:pt x="400" y="5"/>
                  </a:cubicBezTo>
                  <a:cubicBezTo>
                    <a:pt x="167" y="5"/>
                    <a:pt x="0" y="205"/>
                    <a:pt x="33" y="438"/>
                  </a:cubicBezTo>
                  <a:cubicBezTo>
                    <a:pt x="33" y="672"/>
                    <a:pt x="234" y="839"/>
                    <a:pt x="467" y="839"/>
                  </a:cubicBezTo>
                  <a:cubicBezTo>
                    <a:pt x="701" y="805"/>
                    <a:pt x="867" y="605"/>
                    <a:pt x="867" y="372"/>
                  </a:cubicBezTo>
                  <a:cubicBezTo>
                    <a:pt x="837" y="158"/>
                    <a:pt x="667" y="1"/>
                    <a:pt x="46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7" name="Google Shape;5007;p82"/>
            <p:cNvSpPr/>
            <p:nvPr/>
          </p:nvSpPr>
          <p:spPr>
            <a:xfrm>
              <a:off x="5128825" y="1973525"/>
              <a:ext cx="573775" cy="508500"/>
            </a:xfrm>
            <a:custGeom>
              <a:avLst/>
              <a:gdLst/>
              <a:ahLst/>
              <a:cxnLst/>
              <a:rect l="l" t="t" r="r" b="b"/>
              <a:pathLst>
                <a:path w="22951" h="20340" extrusionOk="0">
                  <a:moveTo>
                    <a:pt x="3870" y="0"/>
                  </a:moveTo>
                  <a:cubicBezTo>
                    <a:pt x="1735" y="0"/>
                    <a:pt x="1" y="1735"/>
                    <a:pt x="1" y="3870"/>
                  </a:cubicBezTo>
                  <a:lnTo>
                    <a:pt x="1" y="13944"/>
                  </a:lnTo>
                  <a:cubicBezTo>
                    <a:pt x="1" y="15812"/>
                    <a:pt x="1368" y="17379"/>
                    <a:pt x="3170" y="17713"/>
                  </a:cubicBezTo>
                  <a:lnTo>
                    <a:pt x="4304" y="19714"/>
                  </a:lnTo>
                  <a:cubicBezTo>
                    <a:pt x="4554" y="20131"/>
                    <a:pt x="4988" y="20340"/>
                    <a:pt x="5421" y="20340"/>
                  </a:cubicBezTo>
                  <a:cubicBezTo>
                    <a:pt x="5855" y="20340"/>
                    <a:pt x="6289" y="20131"/>
                    <a:pt x="6539" y="19714"/>
                  </a:cubicBezTo>
                  <a:lnTo>
                    <a:pt x="7640" y="17780"/>
                  </a:lnTo>
                  <a:lnTo>
                    <a:pt x="19081" y="17780"/>
                  </a:lnTo>
                  <a:cubicBezTo>
                    <a:pt x="21216" y="17780"/>
                    <a:pt x="22951" y="16045"/>
                    <a:pt x="22951" y="13944"/>
                  </a:cubicBezTo>
                  <a:lnTo>
                    <a:pt x="22951" y="3870"/>
                  </a:lnTo>
                  <a:cubicBezTo>
                    <a:pt x="22951" y="1735"/>
                    <a:pt x="21216" y="0"/>
                    <a:pt x="19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8" name="Google Shape;5008;p82"/>
            <p:cNvSpPr/>
            <p:nvPr/>
          </p:nvSpPr>
          <p:spPr>
            <a:xfrm>
              <a:off x="5451575" y="2042400"/>
              <a:ext cx="46725" cy="83275"/>
            </a:xfrm>
            <a:custGeom>
              <a:avLst/>
              <a:gdLst/>
              <a:ahLst/>
              <a:cxnLst/>
              <a:rect l="l" t="t" r="r" b="b"/>
              <a:pathLst>
                <a:path w="1869" h="3331" extrusionOk="0">
                  <a:moveTo>
                    <a:pt x="1506" y="0"/>
                  </a:moveTo>
                  <a:cubicBezTo>
                    <a:pt x="1484" y="0"/>
                    <a:pt x="1468" y="24"/>
                    <a:pt x="1468" y="47"/>
                  </a:cubicBezTo>
                  <a:lnTo>
                    <a:pt x="33" y="3116"/>
                  </a:lnTo>
                  <a:cubicBezTo>
                    <a:pt x="0" y="3150"/>
                    <a:pt x="33" y="3183"/>
                    <a:pt x="67" y="3183"/>
                  </a:cubicBezTo>
                  <a:lnTo>
                    <a:pt x="334" y="3316"/>
                  </a:lnTo>
                  <a:cubicBezTo>
                    <a:pt x="343" y="3326"/>
                    <a:pt x="353" y="3330"/>
                    <a:pt x="362" y="3330"/>
                  </a:cubicBezTo>
                  <a:cubicBezTo>
                    <a:pt x="384" y="3330"/>
                    <a:pt x="400" y="3307"/>
                    <a:pt x="400" y="3283"/>
                  </a:cubicBezTo>
                  <a:lnTo>
                    <a:pt x="1835" y="214"/>
                  </a:lnTo>
                  <a:cubicBezTo>
                    <a:pt x="1868" y="181"/>
                    <a:pt x="1835" y="147"/>
                    <a:pt x="1801" y="147"/>
                  </a:cubicBezTo>
                  <a:lnTo>
                    <a:pt x="1534" y="14"/>
                  </a:lnTo>
                  <a:cubicBezTo>
                    <a:pt x="1525" y="4"/>
                    <a:pt x="1515" y="0"/>
                    <a:pt x="150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9" name="Google Shape;5009;p82"/>
            <p:cNvSpPr/>
            <p:nvPr/>
          </p:nvSpPr>
          <p:spPr>
            <a:xfrm>
              <a:off x="5469900" y="2030425"/>
              <a:ext cx="41725" cy="37575"/>
            </a:xfrm>
            <a:custGeom>
              <a:avLst/>
              <a:gdLst/>
              <a:ahLst/>
              <a:cxnLst/>
              <a:rect l="l" t="t" r="r" b="b"/>
              <a:pathLst>
                <a:path w="1669" h="1503" extrusionOk="0">
                  <a:moveTo>
                    <a:pt x="847" y="1"/>
                  </a:moveTo>
                  <a:cubicBezTo>
                    <a:pt x="651" y="1"/>
                    <a:pt x="451" y="76"/>
                    <a:pt x="301" y="226"/>
                  </a:cubicBezTo>
                  <a:cubicBezTo>
                    <a:pt x="1" y="493"/>
                    <a:pt x="1" y="960"/>
                    <a:pt x="301" y="1260"/>
                  </a:cubicBezTo>
                  <a:cubicBezTo>
                    <a:pt x="442" y="1419"/>
                    <a:pt x="648" y="1503"/>
                    <a:pt x="855" y="1503"/>
                  </a:cubicBezTo>
                  <a:cubicBezTo>
                    <a:pt x="1040" y="1503"/>
                    <a:pt x="1227" y="1435"/>
                    <a:pt x="1369" y="1294"/>
                  </a:cubicBezTo>
                  <a:cubicBezTo>
                    <a:pt x="1669" y="1027"/>
                    <a:pt x="1669" y="526"/>
                    <a:pt x="1369" y="226"/>
                  </a:cubicBezTo>
                  <a:cubicBezTo>
                    <a:pt x="1235" y="76"/>
                    <a:pt x="1043" y="1"/>
                    <a:pt x="84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0" name="Google Shape;5010;p82"/>
            <p:cNvSpPr/>
            <p:nvPr/>
          </p:nvSpPr>
          <p:spPr>
            <a:xfrm>
              <a:off x="5241425" y="2182000"/>
              <a:ext cx="88400" cy="13375"/>
            </a:xfrm>
            <a:custGeom>
              <a:avLst/>
              <a:gdLst/>
              <a:ahLst/>
              <a:cxnLst/>
              <a:rect l="l" t="t" r="r" b="b"/>
              <a:pathLst>
                <a:path w="3536" h="535" extrusionOk="0">
                  <a:moveTo>
                    <a:pt x="100" y="1"/>
                  </a:moveTo>
                  <a:cubicBezTo>
                    <a:pt x="67" y="1"/>
                    <a:pt x="33" y="1"/>
                    <a:pt x="33" y="34"/>
                  </a:cubicBezTo>
                  <a:lnTo>
                    <a:pt x="0" y="334"/>
                  </a:lnTo>
                  <a:cubicBezTo>
                    <a:pt x="0" y="368"/>
                    <a:pt x="33" y="401"/>
                    <a:pt x="67" y="401"/>
                  </a:cubicBezTo>
                  <a:lnTo>
                    <a:pt x="3469" y="534"/>
                  </a:lnTo>
                  <a:cubicBezTo>
                    <a:pt x="3503" y="534"/>
                    <a:pt x="3536" y="501"/>
                    <a:pt x="3536" y="468"/>
                  </a:cubicBezTo>
                  <a:lnTo>
                    <a:pt x="3536" y="167"/>
                  </a:lnTo>
                  <a:cubicBezTo>
                    <a:pt x="3536" y="134"/>
                    <a:pt x="3503" y="101"/>
                    <a:pt x="3469" y="101"/>
                  </a:cubicBezTo>
                  <a:lnTo>
                    <a:pt x="100"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1" name="Google Shape;5011;p82"/>
            <p:cNvSpPr/>
            <p:nvPr/>
          </p:nvSpPr>
          <p:spPr>
            <a:xfrm>
              <a:off x="5228075" y="2168600"/>
              <a:ext cx="38375" cy="37625"/>
            </a:xfrm>
            <a:custGeom>
              <a:avLst/>
              <a:gdLst/>
              <a:ahLst/>
              <a:cxnLst/>
              <a:rect l="l" t="t" r="r" b="b"/>
              <a:pathLst>
                <a:path w="1535" h="1505" extrusionOk="0">
                  <a:moveTo>
                    <a:pt x="746" y="1"/>
                  </a:moveTo>
                  <a:cubicBezTo>
                    <a:pt x="367" y="1"/>
                    <a:pt x="34" y="322"/>
                    <a:pt x="34" y="703"/>
                  </a:cubicBezTo>
                  <a:cubicBezTo>
                    <a:pt x="0" y="1137"/>
                    <a:pt x="334" y="1471"/>
                    <a:pt x="768" y="1504"/>
                  </a:cubicBezTo>
                  <a:cubicBezTo>
                    <a:pt x="1168" y="1504"/>
                    <a:pt x="1535" y="1170"/>
                    <a:pt x="1535" y="770"/>
                  </a:cubicBezTo>
                  <a:cubicBezTo>
                    <a:pt x="1535" y="337"/>
                    <a:pt x="1235" y="3"/>
                    <a:pt x="801" y="3"/>
                  </a:cubicBezTo>
                  <a:cubicBezTo>
                    <a:pt x="782" y="1"/>
                    <a:pt x="764" y="1"/>
                    <a:pt x="74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2" name="Google Shape;5012;p82"/>
            <p:cNvSpPr/>
            <p:nvPr/>
          </p:nvSpPr>
          <p:spPr>
            <a:xfrm>
              <a:off x="5288950" y="2083800"/>
              <a:ext cx="71750" cy="65700"/>
            </a:xfrm>
            <a:custGeom>
              <a:avLst/>
              <a:gdLst/>
              <a:ahLst/>
              <a:cxnLst/>
              <a:rect l="l" t="t" r="r" b="b"/>
              <a:pathLst>
                <a:path w="2870" h="2628" extrusionOk="0">
                  <a:moveTo>
                    <a:pt x="284" y="1"/>
                  </a:moveTo>
                  <a:cubicBezTo>
                    <a:pt x="267" y="1"/>
                    <a:pt x="251" y="9"/>
                    <a:pt x="234" y="26"/>
                  </a:cubicBezTo>
                  <a:lnTo>
                    <a:pt x="34" y="259"/>
                  </a:lnTo>
                  <a:cubicBezTo>
                    <a:pt x="0" y="293"/>
                    <a:pt x="34" y="326"/>
                    <a:pt x="34" y="326"/>
                  </a:cubicBezTo>
                  <a:lnTo>
                    <a:pt x="2569" y="2628"/>
                  </a:lnTo>
                  <a:cubicBezTo>
                    <a:pt x="2602" y="2628"/>
                    <a:pt x="2636" y="2628"/>
                    <a:pt x="2669" y="2594"/>
                  </a:cubicBezTo>
                  <a:lnTo>
                    <a:pt x="2869" y="2394"/>
                  </a:lnTo>
                  <a:cubicBezTo>
                    <a:pt x="2869" y="2361"/>
                    <a:pt x="2869" y="2328"/>
                    <a:pt x="2836" y="2294"/>
                  </a:cubicBezTo>
                  <a:lnTo>
                    <a:pt x="334" y="26"/>
                  </a:lnTo>
                  <a:cubicBezTo>
                    <a:pt x="317" y="9"/>
                    <a:pt x="301" y="1"/>
                    <a:pt x="28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3" name="Google Shape;5013;p82"/>
            <p:cNvSpPr/>
            <p:nvPr/>
          </p:nvSpPr>
          <p:spPr>
            <a:xfrm>
              <a:off x="5275600" y="2072400"/>
              <a:ext cx="42550" cy="37725"/>
            </a:xfrm>
            <a:custGeom>
              <a:avLst/>
              <a:gdLst/>
              <a:ahLst/>
              <a:cxnLst/>
              <a:rect l="l" t="t" r="r" b="b"/>
              <a:pathLst>
                <a:path w="1702" h="1509" extrusionOk="0">
                  <a:moveTo>
                    <a:pt x="855" y="1"/>
                  </a:moveTo>
                  <a:cubicBezTo>
                    <a:pt x="650" y="1"/>
                    <a:pt x="446" y="85"/>
                    <a:pt x="301" y="248"/>
                  </a:cubicBezTo>
                  <a:cubicBezTo>
                    <a:pt x="1" y="549"/>
                    <a:pt x="34" y="1049"/>
                    <a:pt x="334" y="1316"/>
                  </a:cubicBezTo>
                  <a:cubicBezTo>
                    <a:pt x="492" y="1442"/>
                    <a:pt x="679" y="1508"/>
                    <a:pt x="861" y="1508"/>
                  </a:cubicBezTo>
                  <a:cubicBezTo>
                    <a:pt x="1064" y="1508"/>
                    <a:pt x="1261" y="1425"/>
                    <a:pt x="1402" y="1249"/>
                  </a:cubicBezTo>
                  <a:cubicBezTo>
                    <a:pt x="1702" y="949"/>
                    <a:pt x="1669" y="482"/>
                    <a:pt x="1335" y="182"/>
                  </a:cubicBezTo>
                  <a:cubicBezTo>
                    <a:pt x="1198" y="60"/>
                    <a:pt x="1027" y="1"/>
                    <a:pt x="85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4" name="Google Shape;5014;p82"/>
            <p:cNvSpPr/>
            <p:nvPr/>
          </p:nvSpPr>
          <p:spPr>
            <a:xfrm>
              <a:off x="5374850" y="2021900"/>
              <a:ext cx="28375" cy="87925"/>
            </a:xfrm>
            <a:custGeom>
              <a:avLst/>
              <a:gdLst/>
              <a:ahLst/>
              <a:cxnLst/>
              <a:rect l="l" t="t" r="r" b="b"/>
              <a:pathLst>
                <a:path w="1135" h="3517" extrusionOk="0">
                  <a:moveTo>
                    <a:pt x="334" y="0"/>
                  </a:moveTo>
                  <a:lnTo>
                    <a:pt x="67" y="67"/>
                  </a:lnTo>
                  <a:cubicBezTo>
                    <a:pt x="34" y="100"/>
                    <a:pt x="0" y="134"/>
                    <a:pt x="0" y="167"/>
                  </a:cubicBezTo>
                  <a:lnTo>
                    <a:pt x="734" y="3469"/>
                  </a:lnTo>
                  <a:cubicBezTo>
                    <a:pt x="734" y="3493"/>
                    <a:pt x="751" y="3516"/>
                    <a:pt x="772" y="3516"/>
                  </a:cubicBezTo>
                  <a:cubicBezTo>
                    <a:pt x="781" y="3516"/>
                    <a:pt x="791" y="3512"/>
                    <a:pt x="801" y="3503"/>
                  </a:cubicBezTo>
                  <a:lnTo>
                    <a:pt x="1101" y="3436"/>
                  </a:lnTo>
                  <a:cubicBezTo>
                    <a:pt x="1134" y="3436"/>
                    <a:pt x="1134" y="3403"/>
                    <a:pt x="1134" y="3369"/>
                  </a:cubicBezTo>
                  <a:lnTo>
                    <a:pt x="434" y="67"/>
                  </a:lnTo>
                  <a:cubicBezTo>
                    <a:pt x="400" y="33"/>
                    <a:pt x="367" y="0"/>
                    <a:pt x="33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5" name="Google Shape;5015;p82"/>
            <p:cNvSpPr/>
            <p:nvPr/>
          </p:nvSpPr>
          <p:spPr>
            <a:xfrm>
              <a:off x="5360675" y="2009675"/>
              <a:ext cx="40875" cy="37775"/>
            </a:xfrm>
            <a:custGeom>
              <a:avLst/>
              <a:gdLst/>
              <a:ahLst/>
              <a:cxnLst/>
              <a:rect l="l" t="t" r="r" b="b"/>
              <a:pathLst>
                <a:path w="1635" h="1511" extrusionOk="0">
                  <a:moveTo>
                    <a:pt x="838" y="1"/>
                  </a:moveTo>
                  <a:cubicBezTo>
                    <a:pt x="782" y="1"/>
                    <a:pt x="724" y="8"/>
                    <a:pt x="667" y="22"/>
                  </a:cubicBezTo>
                  <a:cubicBezTo>
                    <a:pt x="267" y="122"/>
                    <a:pt x="0" y="522"/>
                    <a:pt x="67" y="923"/>
                  </a:cubicBezTo>
                  <a:cubicBezTo>
                    <a:pt x="153" y="1266"/>
                    <a:pt x="459" y="1511"/>
                    <a:pt x="797" y="1511"/>
                  </a:cubicBezTo>
                  <a:cubicBezTo>
                    <a:pt x="853" y="1511"/>
                    <a:pt x="910" y="1504"/>
                    <a:pt x="967" y="1490"/>
                  </a:cubicBezTo>
                  <a:cubicBezTo>
                    <a:pt x="1368" y="1423"/>
                    <a:pt x="1635" y="1023"/>
                    <a:pt x="1568" y="589"/>
                  </a:cubicBezTo>
                  <a:cubicBezTo>
                    <a:pt x="1482" y="246"/>
                    <a:pt x="1176" y="1"/>
                    <a:pt x="83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6" name="Google Shape;5016;p82"/>
            <p:cNvSpPr/>
            <p:nvPr/>
          </p:nvSpPr>
          <p:spPr>
            <a:xfrm>
              <a:off x="5358175" y="2274225"/>
              <a:ext cx="45875" cy="83275"/>
            </a:xfrm>
            <a:custGeom>
              <a:avLst/>
              <a:gdLst/>
              <a:ahLst/>
              <a:cxnLst/>
              <a:rect l="l" t="t" r="r" b="b"/>
              <a:pathLst>
                <a:path w="1835" h="3331" extrusionOk="0">
                  <a:moveTo>
                    <a:pt x="1473" y="0"/>
                  </a:moveTo>
                  <a:cubicBezTo>
                    <a:pt x="1451" y="0"/>
                    <a:pt x="1434" y="24"/>
                    <a:pt x="1434" y="48"/>
                  </a:cubicBezTo>
                  <a:lnTo>
                    <a:pt x="0" y="3117"/>
                  </a:lnTo>
                  <a:cubicBezTo>
                    <a:pt x="0" y="3150"/>
                    <a:pt x="0" y="3183"/>
                    <a:pt x="33" y="3183"/>
                  </a:cubicBezTo>
                  <a:lnTo>
                    <a:pt x="300" y="3317"/>
                  </a:lnTo>
                  <a:cubicBezTo>
                    <a:pt x="310" y="3326"/>
                    <a:pt x="320" y="3330"/>
                    <a:pt x="330" y="3330"/>
                  </a:cubicBezTo>
                  <a:cubicBezTo>
                    <a:pt x="353" y="3330"/>
                    <a:pt x="377" y="3307"/>
                    <a:pt x="400" y="3283"/>
                  </a:cubicBezTo>
                  <a:lnTo>
                    <a:pt x="1835" y="214"/>
                  </a:lnTo>
                  <a:cubicBezTo>
                    <a:pt x="1835" y="181"/>
                    <a:pt x="1835" y="148"/>
                    <a:pt x="1801" y="148"/>
                  </a:cubicBezTo>
                  <a:lnTo>
                    <a:pt x="1501" y="14"/>
                  </a:lnTo>
                  <a:cubicBezTo>
                    <a:pt x="1491" y="5"/>
                    <a:pt x="1482" y="0"/>
                    <a:pt x="147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7" name="Google Shape;5017;p82"/>
            <p:cNvSpPr/>
            <p:nvPr/>
          </p:nvSpPr>
          <p:spPr>
            <a:xfrm>
              <a:off x="5343150" y="2331650"/>
              <a:ext cx="43400" cy="37975"/>
            </a:xfrm>
            <a:custGeom>
              <a:avLst/>
              <a:gdLst/>
              <a:ahLst/>
              <a:cxnLst/>
              <a:rect l="l" t="t" r="r" b="b"/>
              <a:pathLst>
                <a:path w="1736" h="1519" extrusionOk="0">
                  <a:moveTo>
                    <a:pt x="842" y="1"/>
                  </a:moveTo>
                  <a:cubicBezTo>
                    <a:pt x="571" y="1"/>
                    <a:pt x="310" y="168"/>
                    <a:pt x="167" y="453"/>
                  </a:cubicBezTo>
                  <a:cubicBezTo>
                    <a:pt x="1" y="820"/>
                    <a:pt x="167" y="1253"/>
                    <a:pt x="534" y="1453"/>
                  </a:cubicBezTo>
                  <a:cubicBezTo>
                    <a:pt x="640" y="1497"/>
                    <a:pt x="748" y="1518"/>
                    <a:pt x="853" y="1518"/>
                  </a:cubicBezTo>
                  <a:cubicBezTo>
                    <a:pt x="1145" y="1518"/>
                    <a:pt x="1412" y="1356"/>
                    <a:pt x="1535" y="1086"/>
                  </a:cubicBezTo>
                  <a:cubicBezTo>
                    <a:pt x="1735" y="686"/>
                    <a:pt x="1568" y="252"/>
                    <a:pt x="1168" y="86"/>
                  </a:cubicBezTo>
                  <a:cubicBezTo>
                    <a:pt x="1063" y="28"/>
                    <a:pt x="951" y="1"/>
                    <a:pt x="84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8" name="Google Shape;5018;p82"/>
            <p:cNvSpPr/>
            <p:nvPr/>
          </p:nvSpPr>
          <p:spPr>
            <a:xfrm>
              <a:off x="5503275" y="2212850"/>
              <a:ext cx="87575" cy="30900"/>
            </a:xfrm>
            <a:custGeom>
              <a:avLst/>
              <a:gdLst/>
              <a:ahLst/>
              <a:cxnLst/>
              <a:rect l="l" t="t" r="r" b="b"/>
              <a:pathLst>
                <a:path w="3503" h="1236" extrusionOk="0">
                  <a:moveTo>
                    <a:pt x="167" y="1"/>
                  </a:moveTo>
                  <a:cubicBezTo>
                    <a:pt x="134" y="1"/>
                    <a:pt x="100" y="34"/>
                    <a:pt x="100" y="68"/>
                  </a:cubicBezTo>
                  <a:lnTo>
                    <a:pt x="0" y="334"/>
                  </a:lnTo>
                  <a:cubicBezTo>
                    <a:pt x="0" y="368"/>
                    <a:pt x="34" y="401"/>
                    <a:pt x="67" y="435"/>
                  </a:cubicBezTo>
                  <a:lnTo>
                    <a:pt x="3336" y="1235"/>
                  </a:lnTo>
                  <a:cubicBezTo>
                    <a:pt x="3369" y="1235"/>
                    <a:pt x="3403" y="1235"/>
                    <a:pt x="3436" y="1202"/>
                  </a:cubicBezTo>
                  <a:lnTo>
                    <a:pt x="3503" y="902"/>
                  </a:lnTo>
                  <a:cubicBezTo>
                    <a:pt x="3503" y="868"/>
                    <a:pt x="3469" y="835"/>
                    <a:pt x="3469" y="835"/>
                  </a:cubicBezTo>
                  <a:lnTo>
                    <a:pt x="167"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9" name="Google Shape;5019;p82"/>
            <p:cNvSpPr/>
            <p:nvPr/>
          </p:nvSpPr>
          <p:spPr>
            <a:xfrm>
              <a:off x="5563300" y="2218950"/>
              <a:ext cx="41725" cy="37825"/>
            </a:xfrm>
            <a:custGeom>
              <a:avLst/>
              <a:gdLst/>
              <a:ahLst/>
              <a:cxnLst/>
              <a:rect l="l" t="t" r="r" b="b"/>
              <a:pathLst>
                <a:path w="1669" h="1513" extrusionOk="0">
                  <a:moveTo>
                    <a:pt x="815" y="1"/>
                  </a:moveTo>
                  <a:cubicBezTo>
                    <a:pt x="484" y="1"/>
                    <a:pt x="185" y="220"/>
                    <a:pt x="101" y="557"/>
                  </a:cubicBezTo>
                  <a:cubicBezTo>
                    <a:pt x="1" y="958"/>
                    <a:pt x="234" y="1391"/>
                    <a:pt x="668" y="1491"/>
                  </a:cubicBezTo>
                  <a:cubicBezTo>
                    <a:pt x="725" y="1506"/>
                    <a:pt x="782" y="1513"/>
                    <a:pt x="839" y="1513"/>
                  </a:cubicBezTo>
                  <a:cubicBezTo>
                    <a:pt x="1177" y="1513"/>
                    <a:pt x="1483" y="1267"/>
                    <a:pt x="1569" y="924"/>
                  </a:cubicBezTo>
                  <a:cubicBezTo>
                    <a:pt x="1669" y="524"/>
                    <a:pt x="1435" y="124"/>
                    <a:pt x="1002" y="24"/>
                  </a:cubicBezTo>
                  <a:cubicBezTo>
                    <a:pt x="939" y="8"/>
                    <a:pt x="877" y="1"/>
                    <a:pt x="81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0" name="Google Shape;5020;p82"/>
            <p:cNvSpPr/>
            <p:nvPr/>
          </p:nvSpPr>
          <p:spPr>
            <a:xfrm>
              <a:off x="5267275" y="2233925"/>
              <a:ext cx="80900" cy="51500"/>
            </a:xfrm>
            <a:custGeom>
              <a:avLst/>
              <a:gdLst/>
              <a:ahLst/>
              <a:cxnLst/>
              <a:rect l="l" t="t" r="r" b="b"/>
              <a:pathLst>
                <a:path w="3236" h="2060" extrusionOk="0">
                  <a:moveTo>
                    <a:pt x="3036" y="0"/>
                  </a:moveTo>
                  <a:cubicBezTo>
                    <a:pt x="3019" y="0"/>
                    <a:pt x="3002" y="8"/>
                    <a:pt x="3002" y="25"/>
                  </a:cubicBezTo>
                  <a:lnTo>
                    <a:pt x="33" y="1660"/>
                  </a:lnTo>
                  <a:cubicBezTo>
                    <a:pt x="0" y="1693"/>
                    <a:pt x="0" y="1726"/>
                    <a:pt x="0" y="1760"/>
                  </a:cubicBezTo>
                  <a:lnTo>
                    <a:pt x="167" y="2027"/>
                  </a:lnTo>
                  <a:cubicBezTo>
                    <a:pt x="167" y="2060"/>
                    <a:pt x="200" y="2060"/>
                    <a:pt x="234" y="2060"/>
                  </a:cubicBezTo>
                  <a:lnTo>
                    <a:pt x="3202" y="392"/>
                  </a:lnTo>
                  <a:cubicBezTo>
                    <a:pt x="3236" y="359"/>
                    <a:pt x="3236" y="325"/>
                    <a:pt x="3236" y="292"/>
                  </a:cubicBezTo>
                  <a:lnTo>
                    <a:pt x="3069" y="25"/>
                  </a:lnTo>
                  <a:cubicBezTo>
                    <a:pt x="3069" y="8"/>
                    <a:pt x="3052" y="0"/>
                    <a:pt x="3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1" name="Google Shape;5021;p82"/>
            <p:cNvSpPr/>
            <p:nvPr/>
          </p:nvSpPr>
          <p:spPr>
            <a:xfrm>
              <a:off x="5253100" y="2259700"/>
              <a:ext cx="42550" cy="37250"/>
            </a:xfrm>
            <a:custGeom>
              <a:avLst/>
              <a:gdLst/>
              <a:ahLst/>
              <a:cxnLst/>
              <a:rect l="l" t="t" r="r" b="b"/>
              <a:pathLst>
                <a:path w="1702" h="1490" extrusionOk="0">
                  <a:moveTo>
                    <a:pt x="839" y="1"/>
                  </a:moveTo>
                  <a:cubicBezTo>
                    <a:pt x="713" y="1"/>
                    <a:pt x="585" y="31"/>
                    <a:pt x="467" y="95"/>
                  </a:cubicBezTo>
                  <a:cubicBezTo>
                    <a:pt x="133" y="295"/>
                    <a:pt x="0" y="762"/>
                    <a:pt x="200" y="1129"/>
                  </a:cubicBezTo>
                  <a:cubicBezTo>
                    <a:pt x="336" y="1356"/>
                    <a:pt x="595" y="1490"/>
                    <a:pt x="863" y="1490"/>
                  </a:cubicBezTo>
                  <a:cubicBezTo>
                    <a:pt x="989" y="1490"/>
                    <a:pt x="1117" y="1460"/>
                    <a:pt x="1234" y="1396"/>
                  </a:cubicBezTo>
                  <a:cubicBezTo>
                    <a:pt x="1568" y="1196"/>
                    <a:pt x="1701" y="729"/>
                    <a:pt x="1501" y="362"/>
                  </a:cubicBezTo>
                  <a:cubicBezTo>
                    <a:pt x="1365" y="135"/>
                    <a:pt x="1106" y="1"/>
                    <a:pt x="839"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2" name="Google Shape;5022;p82"/>
            <p:cNvSpPr/>
            <p:nvPr/>
          </p:nvSpPr>
          <p:spPr>
            <a:xfrm>
              <a:off x="5482425" y="2262900"/>
              <a:ext cx="67575" cy="69025"/>
            </a:xfrm>
            <a:custGeom>
              <a:avLst/>
              <a:gdLst/>
              <a:ahLst/>
              <a:cxnLst/>
              <a:rect l="l" t="t" r="r" b="b"/>
              <a:pathLst>
                <a:path w="2703" h="2761" extrusionOk="0">
                  <a:moveTo>
                    <a:pt x="234" y="0"/>
                  </a:moveTo>
                  <a:lnTo>
                    <a:pt x="34" y="234"/>
                  </a:lnTo>
                  <a:cubicBezTo>
                    <a:pt x="0" y="234"/>
                    <a:pt x="0" y="301"/>
                    <a:pt x="34" y="301"/>
                  </a:cubicBezTo>
                  <a:lnTo>
                    <a:pt x="2402" y="2736"/>
                  </a:lnTo>
                  <a:cubicBezTo>
                    <a:pt x="2402" y="2752"/>
                    <a:pt x="2410" y="2761"/>
                    <a:pt x="2423" y="2761"/>
                  </a:cubicBezTo>
                  <a:cubicBezTo>
                    <a:pt x="2435" y="2761"/>
                    <a:pt x="2452" y="2752"/>
                    <a:pt x="2469" y="2736"/>
                  </a:cubicBezTo>
                  <a:lnTo>
                    <a:pt x="2702" y="2535"/>
                  </a:lnTo>
                  <a:cubicBezTo>
                    <a:pt x="2702" y="2502"/>
                    <a:pt x="2702" y="2469"/>
                    <a:pt x="2702" y="2435"/>
                  </a:cubicBezTo>
                  <a:lnTo>
                    <a:pt x="334"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3" name="Google Shape;5023;p82"/>
            <p:cNvSpPr/>
            <p:nvPr/>
          </p:nvSpPr>
          <p:spPr>
            <a:xfrm>
              <a:off x="5522450" y="2305625"/>
              <a:ext cx="40875" cy="37975"/>
            </a:xfrm>
            <a:custGeom>
              <a:avLst/>
              <a:gdLst/>
              <a:ahLst/>
              <a:cxnLst/>
              <a:rect l="l" t="t" r="r" b="b"/>
              <a:pathLst>
                <a:path w="1635" h="1519" extrusionOk="0">
                  <a:moveTo>
                    <a:pt x="834" y="1"/>
                  </a:moveTo>
                  <a:cubicBezTo>
                    <a:pt x="643" y="1"/>
                    <a:pt x="451" y="76"/>
                    <a:pt x="301" y="226"/>
                  </a:cubicBezTo>
                  <a:cubicBezTo>
                    <a:pt x="0" y="526"/>
                    <a:pt x="0" y="993"/>
                    <a:pt x="267" y="1293"/>
                  </a:cubicBezTo>
                  <a:cubicBezTo>
                    <a:pt x="417" y="1444"/>
                    <a:pt x="609" y="1519"/>
                    <a:pt x="801" y="1519"/>
                  </a:cubicBezTo>
                  <a:cubicBezTo>
                    <a:pt x="993" y="1519"/>
                    <a:pt x="1185" y="1444"/>
                    <a:pt x="1335" y="1293"/>
                  </a:cubicBezTo>
                  <a:cubicBezTo>
                    <a:pt x="1635" y="1027"/>
                    <a:pt x="1635" y="526"/>
                    <a:pt x="1368" y="226"/>
                  </a:cubicBezTo>
                  <a:cubicBezTo>
                    <a:pt x="1218" y="76"/>
                    <a:pt x="1026" y="1"/>
                    <a:pt x="83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4" name="Google Shape;5024;p82"/>
            <p:cNvSpPr/>
            <p:nvPr/>
          </p:nvSpPr>
          <p:spPr>
            <a:xfrm>
              <a:off x="5491600" y="2108825"/>
              <a:ext cx="80900" cy="51525"/>
            </a:xfrm>
            <a:custGeom>
              <a:avLst/>
              <a:gdLst/>
              <a:ahLst/>
              <a:cxnLst/>
              <a:rect l="l" t="t" r="r" b="b"/>
              <a:pathLst>
                <a:path w="3236" h="2061" extrusionOk="0">
                  <a:moveTo>
                    <a:pt x="3019" y="1"/>
                  </a:moveTo>
                  <a:cubicBezTo>
                    <a:pt x="3002" y="1"/>
                    <a:pt x="2986" y="9"/>
                    <a:pt x="2969" y="26"/>
                  </a:cubicBezTo>
                  <a:lnTo>
                    <a:pt x="34" y="1660"/>
                  </a:lnTo>
                  <a:cubicBezTo>
                    <a:pt x="0" y="1693"/>
                    <a:pt x="0" y="1727"/>
                    <a:pt x="0" y="1760"/>
                  </a:cubicBezTo>
                  <a:lnTo>
                    <a:pt x="134" y="2027"/>
                  </a:lnTo>
                  <a:cubicBezTo>
                    <a:pt x="167" y="2060"/>
                    <a:pt x="200" y="2060"/>
                    <a:pt x="234" y="2060"/>
                  </a:cubicBezTo>
                  <a:lnTo>
                    <a:pt x="3202" y="393"/>
                  </a:lnTo>
                  <a:cubicBezTo>
                    <a:pt x="3236" y="359"/>
                    <a:pt x="3236" y="326"/>
                    <a:pt x="3202" y="292"/>
                  </a:cubicBezTo>
                  <a:lnTo>
                    <a:pt x="3069" y="26"/>
                  </a:lnTo>
                  <a:cubicBezTo>
                    <a:pt x="3052" y="9"/>
                    <a:pt x="3036" y="1"/>
                    <a:pt x="3019"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5" name="Google Shape;5025;p82"/>
            <p:cNvSpPr/>
            <p:nvPr/>
          </p:nvSpPr>
          <p:spPr>
            <a:xfrm>
              <a:off x="5543300" y="2097125"/>
              <a:ext cx="43375" cy="37775"/>
            </a:xfrm>
            <a:custGeom>
              <a:avLst/>
              <a:gdLst/>
              <a:ahLst/>
              <a:cxnLst/>
              <a:rect l="l" t="t" r="r" b="b"/>
              <a:pathLst>
                <a:path w="1735" h="1511" extrusionOk="0">
                  <a:moveTo>
                    <a:pt x="866" y="0"/>
                  </a:moveTo>
                  <a:cubicBezTo>
                    <a:pt x="742" y="0"/>
                    <a:pt x="616" y="30"/>
                    <a:pt x="501" y="93"/>
                  </a:cubicBezTo>
                  <a:cubicBezTo>
                    <a:pt x="134" y="293"/>
                    <a:pt x="0" y="760"/>
                    <a:pt x="200" y="1127"/>
                  </a:cubicBezTo>
                  <a:cubicBezTo>
                    <a:pt x="355" y="1370"/>
                    <a:pt x="597" y="1510"/>
                    <a:pt x="849" y="1510"/>
                  </a:cubicBezTo>
                  <a:cubicBezTo>
                    <a:pt x="978" y="1510"/>
                    <a:pt x="1110" y="1473"/>
                    <a:pt x="1235" y="1394"/>
                  </a:cubicBezTo>
                  <a:cubicBezTo>
                    <a:pt x="1601" y="1194"/>
                    <a:pt x="1735" y="760"/>
                    <a:pt x="1535" y="394"/>
                  </a:cubicBezTo>
                  <a:cubicBezTo>
                    <a:pt x="1398" y="142"/>
                    <a:pt x="1135" y="0"/>
                    <a:pt x="86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6" name="Google Shape;5026;p82"/>
            <p:cNvSpPr/>
            <p:nvPr/>
          </p:nvSpPr>
          <p:spPr>
            <a:xfrm>
              <a:off x="5442400" y="2287575"/>
              <a:ext cx="28375" cy="87925"/>
            </a:xfrm>
            <a:custGeom>
              <a:avLst/>
              <a:gdLst/>
              <a:ahLst/>
              <a:cxnLst/>
              <a:rect l="l" t="t" r="r" b="b"/>
              <a:pathLst>
                <a:path w="1135" h="3517" extrusionOk="0">
                  <a:moveTo>
                    <a:pt x="362" y="0"/>
                  </a:moveTo>
                  <a:cubicBezTo>
                    <a:pt x="353" y="0"/>
                    <a:pt x="343" y="4"/>
                    <a:pt x="334" y="14"/>
                  </a:cubicBezTo>
                  <a:lnTo>
                    <a:pt x="33" y="47"/>
                  </a:lnTo>
                  <a:cubicBezTo>
                    <a:pt x="0" y="81"/>
                    <a:pt x="0" y="114"/>
                    <a:pt x="0" y="147"/>
                  </a:cubicBezTo>
                  <a:lnTo>
                    <a:pt x="701" y="3450"/>
                  </a:lnTo>
                  <a:cubicBezTo>
                    <a:pt x="734" y="3483"/>
                    <a:pt x="767" y="3517"/>
                    <a:pt x="801" y="3517"/>
                  </a:cubicBezTo>
                  <a:lnTo>
                    <a:pt x="1068" y="3450"/>
                  </a:lnTo>
                  <a:cubicBezTo>
                    <a:pt x="1101" y="3416"/>
                    <a:pt x="1134" y="3383"/>
                    <a:pt x="1134" y="3350"/>
                  </a:cubicBezTo>
                  <a:lnTo>
                    <a:pt x="400" y="47"/>
                  </a:lnTo>
                  <a:cubicBezTo>
                    <a:pt x="400" y="24"/>
                    <a:pt x="384" y="0"/>
                    <a:pt x="36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7" name="Google Shape;5027;p82"/>
            <p:cNvSpPr/>
            <p:nvPr/>
          </p:nvSpPr>
          <p:spPr>
            <a:xfrm>
              <a:off x="5444050" y="2349925"/>
              <a:ext cx="40900" cy="37525"/>
            </a:xfrm>
            <a:custGeom>
              <a:avLst/>
              <a:gdLst/>
              <a:ahLst/>
              <a:cxnLst/>
              <a:rect l="l" t="t" r="r" b="b"/>
              <a:pathLst>
                <a:path w="1636" h="1501" extrusionOk="0">
                  <a:moveTo>
                    <a:pt x="839" y="1"/>
                  </a:moveTo>
                  <a:cubicBezTo>
                    <a:pt x="782" y="1"/>
                    <a:pt x="725" y="8"/>
                    <a:pt x="668" y="22"/>
                  </a:cubicBezTo>
                  <a:cubicBezTo>
                    <a:pt x="268" y="89"/>
                    <a:pt x="1" y="489"/>
                    <a:pt x="68" y="922"/>
                  </a:cubicBezTo>
                  <a:cubicBezTo>
                    <a:pt x="156" y="1277"/>
                    <a:pt x="481" y="1501"/>
                    <a:pt x="832" y="1501"/>
                  </a:cubicBezTo>
                  <a:cubicBezTo>
                    <a:pt x="877" y="1501"/>
                    <a:pt x="923" y="1497"/>
                    <a:pt x="968" y="1490"/>
                  </a:cubicBezTo>
                  <a:cubicBezTo>
                    <a:pt x="1368" y="1389"/>
                    <a:pt x="1635" y="989"/>
                    <a:pt x="1569" y="589"/>
                  </a:cubicBezTo>
                  <a:cubicBezTo>
                    <a:pt x="1483" y="246"/>
                    <a:pt x="1177" y="1"/>
                    <a:pt x="839"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8" name="Google Shape;5028;p82"/>
            <p:cNvSpPr/>
            <p:nvPr/>
          </p:nvSpPr>
          <p:spPr>
            <a:xfrm>
              <a:off x="5286450" y="2081050"/>
              <a:ext cx="266875" cy="233625"/>
            </a:xfrm>
            <a:custGeom>
              <a:avLst/>
              <a:gdLst/>
              <a:ahLst/>
              <a:cxnLst/>
              <a:rect l="l" t="t" r="r" b="b"/>
              <a:pathLst>
                <a:path w="10675" h="9345" extrusionOk="0">
                  <a:moveTo>
                    <a:pt x="5335" y="1"/>
                  </a:moveTo>
                  <a:cubicBezTo>
                    <a:pt x="4557" y="1"/>
                    <a:pt x="3767" y="194"/>
                    <a:pt x="3036" y="603"/>
                  </a:cubicBezTo>
                  <a:cubicBezTo>
                    <a:pt x="801" y="1870"/>
                    <a:pt x="0" y="4706"/>
                    <a:pt x="1235" y="6974"/>
                  </a:cubicBezTo>
                  <a:cubicBezTo>
                    <a:pt x="2094" y="8489"/>
                    <a:pt x="3688" y="9344"/>
                    <a:pt x="5322" y="9344"/>
                  </a:cubicBezTo>
                  <a:cubicBezTo>
                    <a:pt x="6099" y="9344"/>
                    <a:pt x="6885" y="9151"/>
                    <a:pt x="7606" y="8742"/>
                  </a:cubicBezTo>
                  <a:cubicBezTo>
                    <a:pt x="9874" y="7474"/>
                    <a:pt x="10675" y="4639"/>
                    <a:pt x="9407" y="2371"/>
                  </a:cubicBezTo>
                  <a:cubicBezTo>
                    <a:pt x="8548" y="856"/>
                    <a:pt x="6969" y="1"/>
                    <a:pt x="533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9" name="Google Shape;5029;p82"/>
            <p:cNvSpPr/>
            <p:nvPr/>
          </p:nvSpPr>
          <p:spPr>
            <a:xfrm>
              <a:off x="5384850" y="2114925"/>
              <a:ext cx="32550" cy="28275"/>
            </a:xfrm>
            <a:custGeom>
              <a:avLst/>
              <a:gdLst/>
              <a:ahLst/>
              <a:cxnLst/>
              <a:rect l="l" t="t" r="r" b="b"/>
              <a:pathLst>
                <a:path w="1302" h="1131" extrusionOk="0">
                  <a:moveTo>
                    <a:pt x="648" y="0"/>
                  </a:moveTo>
                  <a:cubicBezTo>
                    <a:pt x="553" y="0"/>
                    <a:pt x="456" y="26"/>
                    <a:pt x="367" y="82"/>
                  </a:cubicBezTo>
                  <a:cubicBezTo>
                    <a:pt x="101" y="215"/>
                    <a:pt x="0" y="582"/>
                    <a:pt x="134" y="849"/>
                  </a:cubicBezTo>
                  <a:cubicBezTo>
                    <a:pt x="245" y="1027"/>
                    <a:pt x="430" y="1131"/>
                    <a:pt x="631" y="1131"/>
                  </a:cubicBezTo>
                  <a:cubicBezTo>
                    <a:pt x="731" y="1131"/>
                    <a:pt x="834" y="1105"/>
                    <a:pt x="934" y="1049"/>
                  </a:cubicBezTo>
                  <a:cubicBezTo>
                    <a:pt x="1201" y="916"/>
                    <a:pt x="1301" y="549"/>
                    <a:pt x="1135" y="282"/>
                  </a:cubicBezTo>
                  <a:cubicBezTo>
                    <a:pt x="1023" y="104"/>
                    <a:pt x="838" y="0"/>
                    <a:pt x="64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0" name="Google Shape;5030;p82"/>
            <p:cNvSpPr/>
            <p:nvPr/>
          </p:nvSpPr>
          <p:spPr>
            <a:xfrm>
              <a:off x="5339825" y="2137475"/>
              <a:ext cx="36700" cy="31925"/>
            </a:xfrm>
            <a:custGeom>
              <a:avLst/>
              <a:gdLst/>
              <a:ahLst/>
              <a:cxnLst/>
              <a:rect l="l" t="t" r="r" b="b"/>
              <a:pathLst>
                <a:path w="1468" h="1277" extrusionOk="0">
                  <a:moveTo>
                    <a:pt x="748" y="0"/>
                  </a:moveTo>
                  <a:cubicBezTo>
                    <a:pt x="640" y="0"/>
                    <a:pt x="532" y="26"/>
                    <a:pt x="434" y="80"/>
                  </a:cubicBezTo>
                  <a:cubicBezTo>
                    <a:pt x="100" y="247"/>
                    <a:pt x="0" y="648"/>
                    <a:pt x="167" y="948"/>
                  </a:cubicBezTo>
                  <a:cubicBezTo>
                    <a:pt x="279" y="1150"/>
                    <a:pt x="497" y="1276"/>
                    <a:pt x="730" y="1276"/>
                  </a:cubicBezTo>
                  <a:cubicBezTo>
                    <a:pt x="843" y="1276"/>
                    <a:pt x="959" y="1247"/>
                    <a:pt x="1068" y="1181"/>
                  </a:cubicBezTo>
                  <a:cubicBezTo>
                    <a:pt x="1368" y="1014"/>
                    <a:pt x="1468" y="614"/>
                    <a:pt x="1301" y="314"/>
                  </a:cubicBezTo>
                  <a:cubicBezTo>
                    <a:pt x="1189" y="112"/>
                    <a:pt x="970" y="0"/>
                    <a:pt x="74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1" name="Google Shape;5031;p82"/>
            <p:cNvSpPr/>
            <p:nvPr/>
          </p:nvSpPr>
          <p:spPr>
            <a:xfrm>
              <a:off x="5378175" y="2174200"/>
              <a:ext cx="25875" cy="22700"/>
            </a:xfrm>
            <a:custGeom>
              <a:avLst/>
              <a:gdLst/>
              <a:ahLst/>
              <a:cxnLst/>
              <a:rect l="l" t="t" r="r" b="b"/>
              <a:pathLst>
                <a:path w="1035" h="908" extrusionOk="0">
                  <a:moveTo>
                    <a:pt x="494" y="1"/>
                  </a:moveTo>
                  <a:cubicBezTo>
                    <a:pt x="427" y="1"/>
                    <a:pt x="361" y="16"/>
                    <a:pt x="301" y="46"/>
                  </a:cubicBezTo>
                  <a:cubicBezTo>
                    <a:pt x="67" y="179"/>
                    <a:pt x="1" y="446"/>
                    <a:pt x="101" y="680"/>
                  </a:cubicBezTo>
                  <a:cubicBezTo>
                    <a:pt x="192" y="817"/>
                    <a:pt x="347" y="907"/>
                    <a:pt x="510" y="907"/>
                  </a:cubicBezTo>
                  <a:cubicBezTo>
                    <a:pt x="585" y="907"/>
                    <a:pt x="661" y="888"/>
                    <a:pt x="734" y="846"/>
                  </a:cubicBezTo>
                  <a:cubicBezTo>
                    <a:pt x="935" y="713"/>
                    <a:pt x="1035" y="446"/>
                    <a:pt x="901" y="246"/>
                  </a:cubicBezTo>
                  <a:cubicBezTo>
                    <a:pt x="808" y="82"/>
                    <a:pt x="649" y="1"/>
                    <a:pt x="49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2" name="Google Shape;5032;p82"/>
            <p:cNvSpPr/>
            <p:nvPr/>
          </p:nvSpPr>
          <p:spPr>
            <a:xfrm>
              <a:off x="5329800" y="2176325"/>
              <a:ext cx="39225" cy="33925"/>
            </a:xfrm>
            <a:custGeom>
              <a:avLst/>
              <a:gdLst/>
              <a:ahLst/>
              <a:cxnLst/>
              <a:rect l="l" t="t" r="r" b="b"/>
              <a:pathLst>
                <a:path w="1569" h="1357" extrusionOk="0">
                  <a:moveTo>
                    <a:pt x="799" y="0"/>
                  </a:moveTo>
                  <a:cubicBezTo>
                    <a:pt x="689" y="0"/>
                    <a:pt x="575" y="30"/>
                    <a:pt x="468" y="94"/>
                  </a:cubicBezTo>
                  <a:cubicBezTo>
                    <a:pt x="134" y="261"/>
                    <a:pt x="1" y="695"/>
                    <a:pt x="201" y="1028"/>
                  </a:cubicBezTo>
                  <a:cubicBezTo>
                    <a:pt x="313" y="1230"/>
                    <a:pt x="547" y="1357"/>
                    <a:pt x="789" y="1357"/>
                  </a:cubicBezTo>
                  <a:cubicBezTo>
                    <a:pt x="906" y="1357"/>
                    <a:pt x="1026" y="1327"/>
                    <a:pt x="1135" y="1262"/>
                  </a:cubicBezTo>
                  <a:cubicBezTo>
                    <a:pt x="1435" y="1095"/>
                    <a:pt x="1569" y="661"/>
                    <a:pt x="1369" y="361"/>
                  </a:cubicBezTo>
                  <a:cubicBezTo>
                    <a:pt x="1255" y="134"/>
                    <a:pt x="1034" y="0"/>
                    <a:pt x="7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3" name="Google Shape;5033;p82"/>
            <p:cNvSpPr/>
            <p:nvPr/>
          </p:nvSpPr>
          <p:spPr>
            <a:xfrm>
              <a:off x="5446550" y="2210350"/>
              <a:ext cx="30050" cy="26550"/>
            </a:xfrm>
            <a:custGeom>
              <a:avLst/>
              <a:gdLst/>
              <a:ahLst/>
              <a:cxnLst/>
              <a:rect l="l" t="t" r="r" b="b"/>
              <a:pathLst>
                <a:path w="1202" h="1062" extrusionOk="0">
                  <a:moveTo>
                    <a:pt x="614" y="1"/>
                  </a:moveTo>
                  <a:cubicBezTo>
                    <a:pt x="520" y="1"/>
                    <a:pt x="423" y="23"/>
                    <a:pt x="334" y="68"/>
                  </a:cubicBezTo>
                  <a:cubicBezTo>
                    <a:pt x="101" y="201"/>
                    <a:pt x="1" y="535"/>
                    <a:pt x="134" y="801"/>
                  </a:cubicBezTo>
                  <a:cubicBezTo>
                    <a:pt x="250" y="963"/>
                    <a:pt x="430" y="1061"/>
                    <a:pt x="619" y="1061"/>
                  </a:cubicBezTo>
                  <a:cubicBezTo>
                    <a:pt x="702" y="1061"/>
                    <a:pt x="787" y="1042"/>
                    <a:pt x="868" y="1002"/>
                  </a:cubicBezTo>
                  <a:cubicBezTo>
                    <a:pt x="1135" y="835"/>
                    <a:pt x="1202" y="535"/>
                    <a:pt x="1068" y="268"/>
                  </a:cubicBezTo>
                  <a:cubicBezTo>
                    <a:pt x="979" y="90"/>
                    <a:pt x="801" y="1"/>
                    <a:pt x="61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4" name="Google Shape;5034;p82"/>
            <p:cNvSpPr/>
            <p:nvPr/>
          </p:nvSpPr>
          <p:spPr>
            <a:xfrm>
              <a:off x="5397350" y="2207850"/>
              <a:ext cx="29225" cy="25700"/>
            </a:xfrm>
            <a:custGeom>
              <a:avLst/>
              <a:gdLst/>
              <a:ahLst/>
              <a:cxnLst/>
              <a:rect l="l" t="t" r="r" b="b"/>
              <a:pathLst>
                <a:path w="1169" h="1028" extrusionOk="0">
                  <a:moveTo>
                    <a:pt x="605" y="1"/>
                  </a:moveTo>
                  <a:cubicBezTo>
                    <a:pt x="516" y="1"/>
                    <a:pt x="423" y="23"/>
                    <a:pt x="334" y="67"/>
                  </a:cubicBezTo>
                  <a:cubicBezTo>
                    <a:pt x="101" y="201"/>
                    <a:pt x="1" y="501"/>
                    <a:pt x="168" y="768"/>
                  </a:cubicBezTo>
                  <a:cubicBezTo>
                    <a:pt x="260" y="930"/>
                    <a:pt x="433" y="1028"/>
                    <a:pt x="609" y="1028"/>
                  </a:cubicBezTo>
                  <a:cubicBezTo>
                    <a:pt x="686" y="1028"/>
                    <a:pt x="763" y="1009"/>
                    <a:pt x="835" y="968"/>
                  </a:cubicBezTo>
                  <a:cubicBezTo>
                    <a:pt x="1102" y="835"/>
                    <a:pt x="1168" y="501"/>
                    <a:pt x="1035" y="268"/>
                  </a:cubicBezTo>
                  <a:cubicBezTo>
                    <a:pt x="946" y="90"/>
                    <a:pt x="783" y="1"/>
                    <a:pt x="6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5" name="Google Shape;5035;p82"/>
            <p:cNvSpPr/>
            <p:nvPr/>
          </p:nvSpPr>
          <p:spPr>
            <a:xfrm>
              <a:off x="5489100" y="2178350"/>
              <a:ext cx="23375" cy="21050"/>
            </a:xfrm>
            <a:custGeom>
              <a:avLst/>
              <a:gdLst/>
              <a:ahLst/>
              <a:cxnLst/>
              <a:rect l="l" t="t" r="r" b="b"/>
              <a:pathLst>
                <a:path w="935" h="842" extrusionOk="0">
                  <a:moveTo>
                    <a:pt x="465" y="1"/>
                  </a:moveTo>
                  <a:cubicBezTo>
                    <a:pt x="397" y="1"/>
                    <a:pt x="329" y="16"/>
                    <a:pt x="267" y="47"/>
                  </a:cubicBezTo>
                  <a:cubicBezTo>
                    <a:pt x="67" y="180"/>
                    <a:pt x="0" y="414"/>
                    <a:pt x="100" y="614"/>
                  </a:cubicBezTo>
                  <a:cubicBezTo>
                    <a:pt x="192" y="751"/>
                    <a:pt x="330" y="841"/>
                    <a:pt x="473" y="841"/>
                  </a:cubicBezTo>
                  <a:cubicBezTo>
                    <a:pt x="538" y="841"/>
                    <a:pt x="604" y="822"/>
                    <a:pt x="667" y="780"/>
                  </a:cubicBezTo>
                  <a:cubicBezTo>
                    <a:pt x="867" y="680"/>
                    <a:pt x="934" y="414"/>
                    <a:pt x="834" y="213"/>
                  </a:cubicBezTo>
                  <a:cubicBezTo>
                    <a:pt x="765" y="75"/>
                    <a:pt x="616" y="1"/>
                    <a:pt x="4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6" name="Google Shape;5036;p82"/>
            <p:cNvSpPr/>
            <p:nvPr/>
          </p:nvSpPr>
          <p:spPr>
            <a:xfrm>
              <a:off x="5422375" y="2250275"/>
              <a:ext cx="28375" cy="25525"/>
            </a:xfrm>
            <a:custGeom>
              <a:avLst/>
              <a:gdLst/>
              <a:ahLst/>
              <a:cxnLst/>
              <a:rect l="l" t="t" r="r" b="b"/>
              <a:pathLst>
                <a:path w="1135" h="1021" extrusionOk="0">
                  <a:moveTo>
                    <a:pt x="536" y="1"/>
                  </a:moveTo>
                  <a:cubicBezTo>
                    <a:pt x="513" y="1"/>
                    <a:pt x="490" y="2"/>
                    <a:pt x="468" y="5"/>
                  </a:cubicBezTo>
                  <a:cubicBezTo>
                    <a:pt x="201" y="72"/>
                    <a:pt x="1" y="339"/>
                    <a:pt x="67" y="605"/>
                  </a:cubicBezTo>
                  <a:cubicBezTo>
                    <a:pt x="124" y="861"/>
                    <a:pt x="326" y="1020"/>
                    <a:pt x="550" y="1020"/>
                  </a:cubicBezTo>
                  <a:cubicBezTo>
                    <a:pt x="589" y="1020"/>
                    <a:pt x="628" y="1016"/>
                    <a:pt x="668" y="1006"/>
                  </a:cubicBezTo>
                  <a:cubicBezTo>
                    <a:pt x="935" y="972"/>
                    <a:pt x="1135" y="705"/>
                    <a:pt x="1068" y="405"/>
                  </a:cubicBezTo>
                  <a:cubicBezTo>
                    <a:pt x="1007" y="161"/>
                    <a:pt x="778" y="1"/>
                    <a:pt x="53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7" name="Google Shape;5037;p82"/>
            <p:cNvSpPr/>
            <p:nvPr/>
          </p:nvSpPr>
          <p:spPr>
            <a:xfrm>
              <a:off x="5383175" y="2240000"/>
              <a:ext cx="22550" cy="20550"/>
            </a:xfrm>
            <a:custGeom>
              <a:avLst/>
              <a:gdLst/>
              <a:ahLst/>
              <a:cxnLst/>
              <a:rect l="l" t="t" r="r" b="b"/>
              <a:pathLst>
                <a:path w="902" h="822" extrusionOk="0">
                  <a:moveTo>
                    <a:pt x="472" y="1"/>
                  </a:moveTo>
                  <a:cubicBezTo>
                    <a:pt x="438" y="1"/>
                    <a:pt x="403" y="5"/>
                    <a:pt x="368" y="16"/>
                  </a:cubicBezTo>
                  <a:cubicBezTo>
                    <a:pt x="134" y="49"/>
                    <a:pt x="1" y="249"/>
                    <a:pt x="34" y="483"/>
                  </a:cubicBezTo>
                  <a:cubicBezTo>
                    <a:pt x="94" y="692"/>
                    <a:pt x="262" y="821"/>
                    <a:pt x="464" y="821"/>
                  </a:cubicBezTo>
                  <a:cubicBezTo>
                    <a:pt x="487" y="821"/>
                    <a:pt x="511" y="820"/>
                    <a:pt x="534" y="816"/>
                  </a:cubicBezTo>
                  <a:cubicBezTo>
                    <a:pt x="768" y="783"/>
                    <a:pt x="901" y="549"/>
                    <a:pt x="868" y="316"/>
                  </a:cubicBezTo>
                  <a:cubicBezTo>
                    <a:pt x="812" y="146"/>
                    <a:pt x="659" y="1"/>
                    <a:pt x="4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8" name="Google Shape;5038;p82"/>
            <p:cNvSpPr/>
            <p:nvPr/>
          </p:nvSpPr>
          <p:spPr>
            <a:xfrm>
              <a:off x="5349825" y="2221725"/>
              <a:ext cx="23375" cy="20650"/>
            </a:xfrm>
            <a:custGeom>
              <a:avLst/>
              <a:gdLst/>
              <a:ahLst/>
              <a:cxnLst/>
              <a:rect l="l" t="t" r="r" b="b"/>
              <a:pathLst>
                <a:path w="935" h="826" extrusionOk="0">
                  <a:moveTo>
                    <a:pt x="459" y="0"/>
                  </a:moveTo>
                  <a:cubicBezTo>
                    <a:pt x="394" y="0"/>
                    <a:pt x="329" y="15"/>
                    <a:pt x="267" y="46"/>
                  </a:cubicBezTo>
                  <a:cubicBezTo>
                    <a:pt x="67" y="146"/>
                    <a:pt x="0" y="413"/>
                    <a:pt x="101" y="613"/>
                  </a:cubicBezTo>
                  <a:cubicBezTo>
                    <a:pt x="193" y="751"/>
                    <a:pt x="333" y="826"/>
                    <a:pt x="476" y="826"/>
                  </a:cubicBezTo>
                  <a:cubicBezTo>
                    <a:pt x="541" y="826"/>
                    <a:pt x="606" y="811"/>
                    <a:pt x="668" y="780"/>
                  </a:cubicBezTo>
                  <a:cubicBezTo>
                    <a:pt x="868" y="647"/>
                    <a:pt x="934" y="413"/>
                    <a:pt x="834" y="213"/>
                  </a:cubicBezTo>
                  <a:cubicBezTo>
                    <a:pt x="742" y="75"/>
                    <a:pt x="602" y="0"/>
                    <a:pt x="45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9" name="Google Shape;5039;p82"/>
            <p:cNvSpPr/>
            <p:nvPr/>
          </p:nvSpPr>
          <p:spPr>
            <a:xfrm>
              <a:off x="5478250" y="2238400"/>
              <a:ext cx="23375" cy="20675"/>
            </a:xfrm>
            <a:custGeom>
              <a:avLst/>
              <a:gdLst/>
              <a:ahLst/>
              <a:cxnLst/>
              <a:rect l="l" t="t" r="r" b="b"/>
              <a:pathLst>
                <a:path w="935" h="827" extrusionOk="0">
                  <a:moveTo>
                    <a:pt x="465" y="0"/>
                  </a:moveTo>
                  <a:cubicBezTo>
                    <a:pt x="398" y="0"/>
                    <a:pt x="329" y="15"/>
                    <a:pt x="267" y="46"/>
                  </a:cubicBezTo>
                  <a:cubicBezTo>
                    <a:pt x="67" y="146"/>
                    <a:pt x="0" y="413"/>
                    <a:pt x="101" y="613"/>
                  </a:cubicBezTo>
                  <a:cubicBezTo>
                    <a:pt x="193" y="752"/>
                    <a:pt x="333" y="826"/>
                    <a:pt x="476" y="826"/>
                  </a:cubicBezTo>
                  <a:cubicBezTo>
                    <a:pt x="541" y="826"/>
                    <a:pt x="606" y="811"/>
                    <a:pt x="668" y="780"/>
                  </a:cubicBezTo>
                  <a:cubicBezTo>
                    <a:pt x="868" y="647"/>
                    <a:pt x="934" y="413"/>
                    <a:pt x="834" y="213"/>
                  </a:cubicBezTo>
                  <a:cubicBezTo>
                    <a:pt x="765" y="75"/>
                    <a:pt x="617" y="0"/>
                    <a:pt x="46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0" name="Google Shape;5040;p82"/>
            <p:cNvSpPr/>
            <p:nvPr/>
          </p:nvSpPr>
          <p:spPr>
            <a:xfrm>
              <a:off x="5434875" y="2171975"/>
              <a:ext cx="25875" cy="22600"/>
            </a:xfrm>
            <a:custGeom>
              <a:avLst/>
              <a:gdLst/>
              <a:ahLst/>
              <a:cxnLst/>
              <a:rect l="l" t="t" r="r" b="b"/>
              <a:pathLst>
                <a:path w="1035" h="904" extrusionOk="0">
                  <a:moveTo>
                    <a:pt x="547" y="0"/>
                  </a:moveTo>
                  <a:cubicBezTo>
                    <a:pt x="465" y="0"/>
                    <a:pt x="381" y="22"/>
                    <a:pt x="301" y="68"/>
                  </a:cubicBezTo>
                  <a:cubicBezTo>
                    <a:pt x="101" y="168"/>
                    <a:pt x="1" y="468"/>
                    <a:pt x="134" y="669"/>
                  </a:cubicBezTo>
                  <a:cubicBezTo>
                    <a:pt x="222" y="822"/>
                    <a:pt x="367" y="903"/>
                    <a:pt x="513" y="903"/>
                  </a:cubicBezTo>
                  <a:cubicBezTo>
                    <a:pt x="590" y="903"/>
                    <a:pt x="666" y="881"/>
                    <a:pt x="735" y="835"/>
                  </a:cubicBezTo>
                  <a:cubicBezTo>
                    <a:pt x="968" y="735"/>
                    <a:pt x="1035" y="435"/>
                    <a:pt x="935" y="235"/>
                  </a:cubicBezTo>
                  <a:cubicBezTo>
                    <a:pt x="847" y="82"/>
                    <a:pt x="702" y="0"/>
                    <a:pt x="5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1" name="Google Shape;5041;p82"/>
            <p:cNvSpPr/>
            <p:nvPr/>
          </p:nvSpPr>
          <p:spPr>
            <a:xfrm>
              <a:off x="5435725" y="2118500"/>
              <a:ext cx="30050" cy="26500"/>
            </a:xfrm>
            <a:custGeom>
              <a:avLst/>
              <a:gdLst/>
              <a:ahLst/>
              <a:cxnLst/>
              <a:rect l="l" t="t" r="r" b="b"/>
              <a:pathLst>
                <a:path w="1202" h="1060" extrusionOk="0">
                  <a:moveTo>
                    <a:pt x="575" y="1"/>
                  </a:moveTo>
                  <a:cubicBezTo>
                    <a:pt x="506" y="1"/>
                    <a:pt x="435" y="13"/>
                    <a:pt x="367" y="39"/>
                  </a:cubicBezTo>
                  <a:cubicBezTo>
                    <a:pt x="100" y="172"/>
                    <a:pt x="0" y="506"/>
                    <a:pt x="134" y="773"/>
                  </a:cubicBezTo>
                  <a:cubicBezTo>
                    <a:pt x="206" y="942"/>
                    <a:pt x="402" y="1059"/>
                    <a:pt x="607" y="1059"/>
                  </a:cubicBezTo>
                  <a:cubicBezTo>
                    <a:pt x="683" y="1059"/>
                    <a:pt x="761" y="1043"/>
                    <a:pt x="834" y="1006"/>
                  </a:cubicBezTo>
                  <a:cubicBezTo>
                    <a:pt x="1101" y="873"/>
                    <a:pt x="1201" y="573"/>
                    <a:pt x="1068" y="306"/>
                  </a:cubicBezTo>
                  <a:cubicBezTo>
                    <a:pt x="968" y="107"/>
                    <a:pt x="777" y="1"/>
                    <a:pt x="57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2" name="Google Shape;5042;p82"/>
            <p:cNvSpPr/>
            <p:nvPr/>
          </p:nvSpPr>
          <p:spPr>
            <a:xfrm>
              <a:off x="5409025" y="2146825"/>
              <a:ext cx="24225" cy="21175"/>
            </a:xfrm>
            <a:custGeom>
              <a:avLst/>
              <a:gdLst/>
              <a:ahLst/>
              <a:cxnLst/>
              <a:rect l="l" t="t" r="r" b="b"/>
              <a:pathLst>
                <a:path w="969" h="847" extrusionOk="0">
                  <a:moveTo>
                    <a:pt x="472" y="1"/>
                  </a:moveTo>
                  <a:cubicBezTo>
                    <a:pt x="413" y="1"/>
                    <a:pt x="355" y="13"/>
                    <a:pt x="301" y="40"/>
                  </a:cubicBezTo>
                  <a:cubicBezTo>
                    <a:pt x="101" y="140"/>
                    <a:pt x="1" y="407"/>
                    <a:pt x="101" y="607"/>
                  </a:cubicBezTo>
                  <a:cubicBezTo>
                    <a:pt x="174" y="754"/>
                    <a:pt x="319" y="846"/>
                    <a:pt x="483" y="846"/>
                  </a:cubicBezTo>
                  <a:cubicBezTo>
                    <a:pt x="543" y="846"/>
                    <a:pt x="605" y="834"/>
                    <a:pt x="668" y="807"/>
                  </a:cubicBezTo>
                  <a:cubicBezTo>
                    <a:pt x="868" y="707"/>
                    <a:pt x="968" y="440"/>
                    <a:pt x="868" y="240"/>
                  </a:cubicBezTo>
                  <a:cubicBezTo>
                    <a:pt x="795" y="94"/>
                    <a:pt x="632" y="1"/>
                    <a:pt x="4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3" name="Google Shape;5043;p82"/>
            <p:cNvSpPr/>
            <p:nvPr/>
          </p:nvSpPr>
          <p:spPr>
            <a:xfrm>
              <a:off x="5479075" y="2146000"/>
              <a:ext cx="25875" cy="22500"/>
            </a:xfrm>
            <a:custGeom>
              <a:avLst/>
              <a:gdLst/>
              <a:ahLst/>
              <a:cxnLst/>
              <a:rect l="l" t="t" r="r" b="b"/>
              <a:pathLst>
                <a:path w="1035" h="900" extrusionOk="0">
                  <a:moveTo>
                    <a:pt x="525" y="0"/>
                  </a:moveTo>
                  <a:cubicBezTo>
                    <a:pt x="462" y="0"/>
                    <a:pt x="397" y="13"/>
                    <a:pt x="334" y="40"/>
                  </a:cubicBezTo>
                  <a:cubicBezTo>
                    <a:pt x="101" y="140"/>
                    <a:pt x="1" y="407"/>
                    <a:pt x="101" y="640"/>
                  </a:cubicBezTo>
                  <a:cubicBezTo>
                    <a:pt x="194" y="802"/>
                    <a:pt x="351" y="900"/>
                    <a:pt x="505" y="900"/>
                  </a:cubicBezTo>
                  <a:cubicBezTo>
                    <a:pt x="573" y="900"/>
                    <a:pt x="640" y="881"/>
                    <a:pt x="701" y="840"/>
                  </a:cubicBezTo>
                  <a:cubicBezTo>
                    <a:pt x="935" y="740"/>
                    <a:pt x="1035" y="473"/>
                    <a:pt x="935" y="240"/>
                  </a:cubicBezTo>
                  <a:cubicBezTo>
                    <a:pt x="862" y="93"/>
                    <a:pt x="699" y="0"/>
                    <a:pt x="52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4" name="Google Shape;5044;p82"/>
            <p:cNvSpPr/>
            <p:nvPr/>
          </p:nvSpPr>
          <p:spPr>
            <a:xfrm>
              <a:off x="3539375" y="2218700"/>
              <a:ext cx="354425" cy="313800"/>
            </a:xfrm>
            <a:custGeom>
              <a:avLst/>
              <a:gdLst/>
              <a:ahLst/>
              <a:cxnLst/>
              <a:rect l="l" t="t" r="r" b="b"/>
              <a:pathLst>
                <a:path w="14177" h="12552" extrusionOk="0">
                  <a:moveTo>
                    <a:pt x="2368" y="0"/>
                  </a:moveTo>
                  <a:cubicBezTo>
                    <a:pt x="1068" y="0"/>
                    <a:pt x="0" y="1068"/>
                    <a:pt x="0" y="2369"/>
                  </a:cubicBezTo>
                  <a:lnTo>
                    <a:pt x="0" y="8607"/>
                  </a:lnTo>
                  <a:cubicBezTo>
                    <a:pt x="0" y="9907"/>
                    <a:pt x="1068" y="10975"/>
                    <a:pt x="2368" y="10975"/>
                  </a:cubicBezTo>
                  <a:lnTo>
                    <a:pt x="9474" y="10975"/>
                  </a:lnTo>
                  <a:lnTo>
                    <a:pt x="10141" y="12176"/>
                  </a:lnTo>
                  <a:cubicBezTo>
                    <a:pt x="10291" y="12426"/>
                    <a:pt x="10558" y="12551"/>
                    <a:pt x="10825" y="12551"/>
                  </a:cubicBezTo>
                  <a:cubicBezTo>
                    <a:pt x="11091" y="12551"/>
                    <a:pt x="11358" y="12426"/>
                    <a:pt x="11508" y="12176"/>
                  </a:cubicBezTo>
                  <a:lnTo>
                    <a:pt x="12242" y="10942"/>
                  </a:lnTo>
                  <a:cubicBezTo>
                    <a:pt x="13343" y="10741"/>
                    <a:pt x="14177" y="9741"/>
                    <a:pt x="14177" y="8607"/>
                  </a:cubicBezTo>
                  <a:lnTo>
                    <a:pt x="14177" y="2369"/>
                  </a:lnTo>
                  <a:cubicBezTo>
                    <a:pt x="14177" y="1068"/>
                    <a:pt x="13109" y="0"/>
                    <a:pt x="117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5" name="Google Shape;5045;p82"/>
            <p:cNvSpPr/>
            <p:nvPr/>
          </p:nvSpPr>
          <p:spPr>
            <a:xfrm>
              <a:off x="3666125" y="2260875"/>
              <a:ext cx="28375" cy="51250"/>
            </a:xfrm>
            <a:custGeom>
              <a:avLst/>
              <a:gdLst/>
              <a:ahLst/>
              <a:cxnLst/>
              <a:rect l="l" t="t" r="r" b="b"/>
              <a:pathLst>
                <a:path w="1135" h="2050" extrusionOk="0">
                  <a:moveTo>
                    <a:pt x="196" y="1"/>
                  </a:moveTo>
                  <a:cubicBezTo>
                    <a:pt x="187" y="1"/>
                    <a:pt x="177" y="5"/>
                    <a:pt x="167" y="15"/>
                  </a:cubicBezTo>
                  <a:lnTo>
                    <a:pt x="34" y="81"/>
                  </a:lnTo>
                  <a:cubicBezTo>
                    <a:pt x="0" y="81"/>
                    <a:pt x="0" y="115"/>
                    <a:pt x="0" y="148"/>
                  </a:cubicBezTo>
                  <a:lnTo>
                    <a:pt x="868" y="2016"/>
                  </a:lnTo>
                  <a:cubicBezTo>
                    <a:pt x="868" y="2049"/>
                    <a:pt x="934" y="2049"/>
                    <a:pt x="968" y="2049"/>
                  </a:cubicBezTo>
                  <a:lnTo>
                    <a:pt x="1068" y="1983"/>
                  </a:lnTo>
                  <a:cubicBezTo>
                    <a:pt x="1101" y="1983"/>
                    <a:pt x="1135" y="1916"/>
                    <a:pt x="1101" y="1916"/>
                  </a:cubicBezTo>
                  <a:lnTo>
                    <a:pt x="234" y="48"/>
                  </a:lnTo>
                  <a:cubicBezTo>
                    <a:pt x="234" y="24"/>
                    <a:pt x="217" y="1"/>
                    <a:pt x="1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6" name="Google Shape;5046;p82"/>
            <p:cNvSpPr/>
            <p:nvPr/>
          </p:nvSpPr>
          <p:spPr>
            <a:xfrm>
              <a:off x="3656950" y="2253600"/>
              <a:ext cx="26700" cy="23325"/>
            </a:xfrm>
            <a:custGeom>
              <a:avLst/>
              <a:gdLst/>
              <a:ahLst/>
              <a:cxnLst/>
              <a:rect l="l" t="t" r="r" b="b"/>
              <a:pathLst>
                <a:path w="1068" h="933" extrusionOk="0">
                  <a:moveTo>
                    <a:pt x="520" y="0"/>
                  </a:moveTo>
                  <a:cubicBezTo>
                    <a:pt x="458" y="0"/>
                    <a:pt x="395" y="13"/>
                    <a:pt x="334" y="39"/>
                  </a:cubicBezTo>
                  <a:cubicBezTo>
                    <a:pt x="101" y="139"/>
                    <a:pt x="0" y="439"/>
                    <a:pt x="101" y="673"/>
                  </a:cubicBezTo>
                  <a:cubicBezTo>
                    <a:pt x="170" y="835"/>
                    <a:pt x="336" y="932"/>
                    <a:pt x="509" y="932"/>
                  </a:cubicBezTo>
                  <a:cubicBezTo>
                    <a:pt x="585" y="932"/>
                    <a:pt x="663" y="913"/>
                    <a:pt x="734" y="873"/>
                  </a:cubicBezTo>
                  <a:cubicBezTo>
                    <a:pt x="968" y="773"/>
                    <a:pt x="1068" y="506"/>
                    <a:pt x="934" y="272"/>
                  </a:cubicBezTo>
                  <a:cubicBezTo>
                    <a:pt x="861" y="100"/>
                    <a:pt x="696" y="0"/>
                    <a:pt x="520"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7" name="Google Shape;5047;p82"/>
            <p:cNvSpPr/>
            <p:nvPr/>
          </p:nvSpPr>
          <p:spPr>
            <a:xfrm>
              <a:off x="3769525" y="2347125"/>
              <a:ext cx="54225" cy="8350"/>
            </a:xfrm>
            <a:custGeom>
              <a:avLst/>
              <a:gdLst/>
              <a:ahLst/>
              <a:cxnLst/>
              <a:rect l="l" t="t" r="r" b="b"/>
              <a:pathLst>
                <a:path w="2169" h="334" extrusionOk="0">
                  <a:moveTo>
                    <a:pt x="2102" y="0"/>
                  </a:moveTo>
                  <a:lnTo>
                    <a:pt x="67" y="67"/>
                  </a:lnTo>
                  <a:cubicBezTo>
                    <a:pt x="34" y="67"/>
                    <a:pt x="1" y="100"/>
                    <a:pt x="1" y="134"/>
                  </a:cubicBezTo>
                  <a:lnTo>
                    <a:pt x="1" y="267"/>
                  </a:lnTo>
                  <a:cubicBezTo>
                    <a:pt x="1" y="301"/>
                    <a:pt x="34" y="334"/>
                    <a:pt x="67" y="334"/>
                  </a:cubicBezTo>
                  <a:lnTo>
                    <a:pt x="2136" y="267"/>
                  </a:lnTo>
                  <a:cubicBezTo>
                    <a:pt x="2169" y="267"/>
                    <a:pt x="2169" y="234"/>
                    <a:pt x="2169" y="201"/>
                  </a:cubicBezTo>
                  <a:lnTo>
                    <a:pt x="2169" y="67"/>
                  </a:lnTo>
                  <a:cubicBezTo>
                    <a:pt x="2169" y="0"/>
                    <a:pt x="2136" y="0"/>
                    <a:pt x="210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8" name="Google Shape;5048;p82"/>
            <p:cNvSpPr/>
            <p:nvPr/>
          </p:nvSpPr>
          <p:spPr>
            <a:xfrm>
              <a:off x="3808725" y="2338775"/>
              <a:ext cx="23375" cy="23375"/>
            </a:xfrm>
            <a:custGeom>
              <a:avLst/>
              <a:gdLst/>
              <a:ahLst/>
              <a:cxnLst/>
              <a:rect l="l" t="t" r="r" b="b"/>
              <a:pathLst>
                <a:path w="935" h="935" extrusionOk="0">
                  <a:moveTo>
                    <a:pt x="467" y="1"/>
                  </a:moveTo>
                  <a:cubicBezTo>
                    <a:pt x="201" y="1"/>
                    <a:pt x="0" y="234"/>
                    <a:pt x="0" y="468"/>
                  </a:cubicBezTo>
                  <a:cubicBezTo>
                    <a:pt x="0" y="735"/>
                    <a:pt x="234" y="935"/>
                    <a:pt x="501" y="935"/>
                  </a:cubicBezTo>
                  <a:cubicBezTo>
                    <a:pt x="734" y="901"/>
                    <a:pt x="934" y="701"/>
                    <a:pt x="934" y="434"/>
                  </a:cubicBezTo>
                  <a:cubicBezTo>
                    <a:pt x="934" y="201"/>
                    <a:pt x="701" y="1"/>
                    <a:pt x="46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9" name="Google Shape;5049;p82"/>
            <p:cNvSpPr/>
            <p:nvPr/>
          </p:nvSpPr>
          <p:spPr>
            <a:xfrm>
              <a:off x="3750350" y="2286450"/>
              <a:ext cx="44225" cy="40475"/>
            </a:xfrm>
            <a:custGeom>
              <a:avLst/>
              <a:gdLst/>
              <a:ahLst/>
              <a:cxnLst/>
              <a:rect l="l" t="t" r="r" b="b"/>
              <a:pathLst>
                <a:path w="1769" h="1619" extrusionOk="0">
                  <a:moveTo>
                    <a:pt x="1614" y="1"/>
                  </a:moveTo>
                  <a:cubicBezTo>
                    <a:pt x="1602" y="1"/>
                    <a:pt x="1585" y="9"/>
                    <a:pt x="1568" y="26"/>
                  </a:cubicBezTo>
                  <a:lnTo>
                    <a:pt x="34" y="1393"/>
                  </a:lnTo>
                  <a:cubicBezTo>
                    <a:pt x="0" y="1427"/>
                    <a:pt x="0" y="1460"/>
                    <a:pt x="34" y="1493"/>
                  </a:cubicBezTo>
                  <a:lnTo>
                    <a:pt x="134" y="1593"/>
                  </a:lnTo>
                  <a:cubicBezTo>
                    <a:pt x="134" y="1610"/>
                    <a:pt x="151" y="1618"/>
                    <a:pt x="167" y="1618"/>
                  </a:cubicBezTo>
                  <a:cubicBezTo>
                    <a:pt x="184" y="1618"/>
                    <a:pt x="201" y="1610"/>
                    <a:pt x="201" y="1593"/>
                  </a:cubicBezTo>
                  <a:lnTo>
                    <a:pt x="1735" y="226"/>
                  </a:lnTo>
                  <a:cubicBezTo>
                    <a:pt x="1768" y="192"/>
                    <a:pt x="1768" y="159"/>
                    <a:pt x="1735" y="126"/>
                  </a:cubicBezTo>
                  <a:lnTo>
                    <a:pt x="1635" y="26"/>
                  </a:lnTo>
                  <a:cubicBezTo>
                    <a:pt x="1635" y="9"/>
                    <a:pt x="1627" y="1"/>
                    <a:pt x="161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0" name="Google Shape;5050;p82"/>
            <p:cNvSpPr/>
            <p:nvPr/>
          </p:nvSpPr>
          <p:spPr>
            <a:xfrm>
              <a:off x="3777025" y="2279325"/>
              <a:ext cx="25875" cy="23325"/>
            </a:xfrm>
            <a:custGeom>
              <a:avLst/>
              <a:gdLst/>
              <a:ahLst/>
              <a:cxnLst/>
              <a:rect l="l" t="t" r="r" b="b"/>
              <a:pathLst>
                <a:path w="1035" h="933" extrusionOk="0">
                  <a:moveTo>
                    <a:pt x="511" y="1"/>
                  </a:moveTo>
                  <a:cubicBezTo>
                    <a:pt x="402" y="1"/>
                    <a:pt x="291" y="35"/>
                    <a:pt x="201" y="111"/>
                  </a:cubicBezTo>
                  <a:cubicBezTo>
                    <a:pt x="34" y="277"/>
                    <a:pt x="1" y="578"/>
                    <a:pt x="168" y="778"/>
                  </a:cubicBezTo>
                  <a:cubicBezTo>
                    <a:pt x="255" y="882"/>
                    <a:pt x="379" y="932"/>
                    <a:pt x="505" y="932"/>
                  </a:cubicBezTo>
                  <a:cubicBezTo>
                    <a:pt x="621" y="932"/>
                    <a:pt x="739" y="891"/>
                    <a:pt x="835" y="811"/>
                  </a:cubicBezTo>
                  <a:cubicBezTo>
                    <a:pt x="1035" y="644"/>
                    <a:pt x="1035" y="344"/>
                    <a:pt x="868" y="144"/>
                  </a:cubicBezTo>
                  <a:cubicBezTo>
                    <a:pt x="777" y="52"/>
                    <a:pt x="645" y="1"/>
                    <a:pt x="51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1" name="Google Shape;5051;p82"/>
            <p:cNvSpPr/>
            <p:nvPr/>
          </p:nvSpPr>
          <p:spPr>
            <a:xfrm>
              <a:off x="3724500" y="2248375"/>
              <a:ext cx="17525" cy="53750"/>
            </a:xfrm>
            <a:custGeom>
              <a:avLst/>
              <a:gdLst/>
              <a:ahLst/>
              <a:cxnLst/>
              <a:rect l="l" t="t" r="r" b="b"/>
              <a:pathLst>
                <a:path w="701" h="2150" extrusionOk="0">
                  <a:moveTo>
                    <a:pt x="472" y="0"/>
                  </a:moveTo>
                  <a:cubicBezTo>
                    <a:pt x="451" y="0"/>
                    <a:pt x="434" y="24"/>
                    <a:pt x="434" y="48"/>
                  </a:cubicBezTo>
                  <a:lnTo>
                    <a:pt x="0" y="2049"/>
                  </a:lnTo>
                  <a:cubicBezTo>
                    <a:pt x="0" y="2082"/>
                    <a:pt x="0" y="2116"/>
                    <a:pt x="34" y="2116"/>
                  </a:cubicBezTo>
                  <a:lnTo>
                    <a:pt x="167" y="2149"/>
                  </a:lnTo>
                  <a:cubicBezTo>
                    <a:pt x="201" y="2149"/>
                    <a:pt x="234" y="2149"/>
                    <a:pt x="267" y="2116"/>
                  </a:cubicBezTo>
                  <a:lnTo>
                    <a:pt x="701" y="114"/>
                  </a:lnTo>
                  <a:cubicBezTo>
                    <a:pt x="701" y="81"/>
                    <a:pt x="668" y="48"/>
                    <a:pt x="634" y="48"/>
                  </a:cubicBezTo>
                  <a:lnTo>
                    <a:pt x="501" y="14"/>
                  </a:lnTo>
                  <a:cubicBezTo>
                    <a:pt x="491" y="4"/>
                    <a:pt x="481" y="0"/>
                    <a:pt x="47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2" name="Google Shape;5052;p82"/>
            <p:cNvSpPr/>
            <p:nvPr/>
          </p:nvSpPr>
          <p:spPr>
            <a:xfrm>
              <a:off x="3725325" y="2240850"/>
              <a:ext cx="25050" cy="23275"/>
            </a:xfrm>
            <a:custGeom>
              <a:avLst/>
              <a:gdLst/>
              <a:ahLst/>
              <a:cxnLst/>
              <a:rect l="l" t="t" r="r" b="b"/>
              <a:pathLst>
                <a:path w="1002" h="931" extrusionOk="0">
                  <a:moveTo>
                    <a:pt x="494" y="0"/>
                  </a:moveTo>
                  <a:cubicBezTo>
                    <a:pt x="292" y="0"/>
                    <a:pt x="91" y="150"/>
                    <a:pt x="34" y="349"/>
                  </a:cubicBezTo>
                  <a:cubicBezTo>
                    <a:pt x="1" y="615"/>
                    <a:pt x="168" y="849"/>
                    <a:pt x="401" y="916"/>
                  </a:cubicBezTo>
                  <a:cubicBezTo>
                    <a:pt x="441" y="926"/>
                    <a:pt x="480" y="930"/>
                    <a:pt x="518" y="930"/>
                  </a:cubicBezTo>
                  <a:cubicBezTo>
                    <a:pt x="734" y="930"/>
                    <a:pt x="911" y="776"/>
                    <a:pt x="968" y="549"/>
                  </a:cubicBezTo>
                  <a:cubicBezTo>
                    <a:pt x="1001" y="315"/>
                    <a:pt x="868" y="48"/>
                    <a:pt x="601" y="15"/>
                  </a:cubicBezTo>
                  <a:cubicBezTo>
                    <a:pt x="566" y="5"/>
                    <a:pt x="530" y="0"/>
                    <a:pt x="49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3" name="Google Shape;5053;p82"/>
            <p:cNvSpPr/>
            <p:nvPr/>
          </p:nvSpPr>
          <p:spPr>
            <a:xfrm>
              <a:off x="3723675" y="2404325"/>
              <a:ext cx="28375" cy="51225"/>
            </a:xfrm>
            <a:custGeom>
              <a:avLst/>
              <a:gdLst/>
              <a:ahLst/>
              <a:cxnLst/>
              <a:rect l="l" t="t" r="r" b="b"/>
              <a:pathLst>
                <a:path w="1135" h="2049" extrusionOk="0">
                  <a:moveTo>
                    <a:pt x="196" y="0"/>
                  </a:moveTo>
                  <a:cubicBezTo>
                    <a:pt x="186" y="0"/>
                    <a:pt x="177" y="4"/>
                    <a:pt x="167" y="14"/>
                  </a:cubicBezTo>
                  <a:lnTo>
                    <a:pt x="67" y="81"/>
                  </a:lnTo>
                  <a:cubicBezTo>
                    <a:pt x="33" y="81"/>
                    <a:pt x="0" y="114"/>
                    <a:pt x="33" y="147"/>
                  </a:cubicBezTo>
                  <a:lnTo>
                    <a:pt x="901" y="2015"/>
                  </a:lnTo>
                  <a:cubicBezTo>
                    <a:pt x="901" y="2049"/>
                    <a:pt x="934" y="2049"/>
                    <a:pt x="967" y="2049"/>
                  </a:cubicBezTo>
                  <a:lnTo>
                    <a:pt x="1101" y="1982"/>
                  </a:lnTo>
                  <a:cubicBezTo>
                    <a:pt x="1134" y="1949"/>
                    <a:pt x="1134" y="1915"/>
                    <a:pt x="1134" y="1882"/>
                  </a:cubicBezTo>
                  <a:lnTo>
                    <a:pt x="267" y="47"/>
                  </a:lnTo>
                  <a:cubicBezTo>
                    <a:pt x="243" y="24"/>
                    <a:pt x="220" y="0"/>
                    <a:pt x="19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4" name="Google Shape;5054;p82"/>
            <p:cNvSpPr/>
            <p:nvPr/>
          </p:nvSpPr>
          <p:spPr>
            <a:xfrm>
              <a:off x="3734500" y="2439550"/>
              <a:ext cx="26725" cy="23650"/>
            </a:xfrm>
            <a:custGeom>
              <a:avLst/>
              <a:gdLst/>
              <a:ahLst/>
              <a:cxnLst/>
              <a:rect l="l" t="t" r="r" b="b"/>
              <a:pathLst>
                <a:path w="1069" h="946" extrusionOk="0">
                  <a:moveTo>
                    <a:pt x="526" y="1"/>
                  </a:moveTo>
                  <a:cubicBezTo>
                    <a:pt x="461" y="1"/>
                    <a:pt x="395" y="13"/>
                    <a:pt x="334" y="39"/>
                  </a:cubicBezTo>
                  <a:cubicBezTo>
                    <a:pt x="101" y="139"/>
                    <a:pt x="1" y="440"/>
                    <a:pt x="134" y="673"/>
                  </a:cubicBezTo>
                  <a:cubicBezTo>
                    <a:pt x="208" y="846"/>
                    <a:pt x="373" y="945"/>
                    <a:pt x="548" y="945"/>
                  </a:cubicBezTo>
                  <a:cubicBezTo>
                    <a:pt x="610" y="945"/>
                    <a:pt x="674" y="933"/>
                    <a:pt x="735" y="907"/>
                  </a:cubicBezTo>
                  <a:cubicBezTo>
                    <a:pt x="968" y="773"/>
                    <a:pt x="1068" y="506"/>
                    <a:pt x="968" y="273"/>
                  </a:cubicBezTo>
                  <a:cubicBezTo>
                    <a:pt x="894" y="100"/>
                    <a:pt x="711" y="1"/>
                    <a:pt x="52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5" name="Google Shape;5055;p82"/>
            <p:cNvSpPr/>
            <p:nvPr/>
          </p:nvSpPr>
          <p:spPr>
            <a:xfrm>
              <a:off x="3608575" y="2366300"/>
              <a:ext cx="53400" cy="19200"/>
            </a:xfrm>
            <a:custGeom>
              <a:avLst/>
              <a:gdLst/>
              <a:ahLst/>
              <a:cxnLst/>
              <a:rect l="l" t="t" r="r" b="b"/>
              <a:pathLst>
                <a:path w="2136" h="768" extrusionOk="0">
                  <a:moveTo>
                    <a:pt x="2036" y="1"/>
                  </a:moveTo>
                  <a:lnTo>
                    <a:pt x="34" y="501"/>
                  </a:lnTo>
                  <a:cubicBezTo>
                    <a:pt x="1" y="501"/>
                    <a:pt x="1" y="534"/>
                    <a:pt x="1" y="568"/>
                  </a:cubicBezTo>
                  <a:lnTo>
                    <a:pt x="34" y="701"/>
                  </a:lnTo>
                  <a:cubicBezTo>
                    <a:pt x="34" y="734"/>
                    <a:pt x="67" y="768"/>
                    <a:pt x="101" y="768"/>
                  </a:cubicBezTo>
                  <a:lnTo>
                    <a:pt x="2102" y="267"/>
                  </a:lnTo>
                  <a:cubicBezTo>
                    <a:pt x="2136" y="267"/>
                    <a:pt x="2136" y="234"/>
                    <a:pt x="2136" y="201"/>
                  </a:cubicBezTo>
                  <a:lnTo>
                    <a:pt x="2102" y="34"/>
                  </a:lnTo>
                  <a:cubicBezTo>
                    <a:pt x="2102" y="34"/>
                    <a:pt x="2069" y="1"/>
                    <a:pt x="20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6" name="Google Shape;5056;p82"/>
            <p:cNvSpPr/>
            <p:nvPr/>
          </p:nvSpPr>
          <p:spPr>
            <a:xfrm>
              <a:off x="3599400" y="2370050"/>
              <a:ext cx="25875" cy="23325"/>
            </a:xfrm>
            <a:custGeom>
              <a:avLst/>
              <a:gdLst/>
              <a:ahLst/>
              <a:cxnLst/>
              <a:rect l="l" t="t" r="r" b="b"/>
              <a:pathLst>
                <a:path w="1035" h="933" extrusionOk="0">
                  <a:moveTo>
                    <a:pt x="535" y="0"/>
                  </a:moveTo>
                  <a:cubicBezTo>
                    <a:pt x="492" y="0"/>
                    <a:pt x="447" y="6"/>
                    <a:pt x="401" y="17"/>
                  </a:cubicBezTo>
                  <a:cubicBezTo>
                    <a:pt x="168" y="51"/>
                    <a:pt x="1" y="318"/>
                    <a:pt x="68" y="584"/>
                  </a:cubicBezTo>
                  <a:cubicBezTo>
                    <a:pt x="124" y="783"/>
                    <a:pt x="301" y="933"/>
                    <a:pt x="516" y="933"/>
                  </a:cubicBezTo>
                  <a:cubicBezTo>
                    <a:pt x="555" y="933"/>
                    <a:pt x="594" y="928"/>
                    <a:pt x="635" y="918"/>
                  </a:cubicBezTo>
                  <a:cubicBezTo>
                    <a:pt x="868" y="851"/>
                    <a:pt x="1035" y="584"/>
                    <a:pt x="968" y="351"/>
                  </a:cubicBezTo>
                  <a:cubicBezTo>
                    <a:pt x="913" y="130"/>
                    <a:pt x="743" y="0"/>
                    <a:pt x="53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7" name="Google Shape;5057;p82"/>
            <p:cNvSpPr/>
            <p:nvPr/>
          </p:nvSpPr>
          <p:spPr>
            <a:xfrm>
              <a:off x="3758700" y="2379650"/>
              <a:ext cx="50050" cy="30875"/>
            </a:xfrm>
            <a:custGeom>
              <a:avLst/>
              <a:gdLst/>
              <a:ahLst/>
              <a:cxnLst/>
              <a:rect l="l" t="t" r="r" b="b"/>
              <a:pathLst>
                <a:path w="2002" h="1235" extrusionOk="0">
                  <a:moveTo>
                    <a:pt x="167" y="0"/>
                  </a:moveTo>
                  <a:cubicBezTo>
                    <a:pt x="133" y="0"/>
                    <a:pt x="100" y="0"/>
                    <a:pt x="67" y="34"/>
                  </a:cubicBezTo>
                  <a:lnTo>
                    <a:pt x="0" y="134"/>
                  </a:lnTo>
                  <a:cubicBezTo>
                    <a:pt x="0" y="167"/>
                    <a:pt x="0" y="200"/>
                    <a:pt x="33" y="234"/>
                  </a:cubicBezTo>
                  <a:lnTo>
                    <a:pt x="1835" y="1235"/>
                  </a:lnTo>
                  <a:cubicBezTo>
                    <a:pt x="1835" y="1235"/>
                    <a:pt x="1901" y="1235"/>
                    <a:pt x="1901" y="1201"/>
                  </a:cubicBezTo>
                  <a:lnTo>
                    <a:pt x="1968" y="1101"/>
                  </a:lnTo>
                  <a:cubicBezTo>
                    <a:pt x="2001" y="1068"/>
                    <a:pt x="1968" y="1034"/>
                    <a:pt x="1935" y="1001"/>
                  </a:cubicBezTo>
                  <a:lnTo>
                    <a:pt x="167"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8" name="Google Shape;5058;p82"/>
            <p:cNvSpPr/>
            <p:nvPr/>
          </p:nvSpPr>
          <p:spPr>
            <a:xfrm>
              <a:off x="3790375" y="2394825"/>
              <a:ext cx="26725" cy="23500"/>
            </a:xfrm>
            <a:custGeom>
              <a:avLst/>
              <a:gdLst/>
              <a:ahLst/>
              <a:cxnLst/>
              <a:rect l="l" t="t" r="r" b="b"/>
              <a:pathLst>
                <a:path w="1069" h="940" extrusionOk="0">
                  <a:moveTo>
                    <a:pt x="549" y="1"/>
                  </a:moveTo>
                  <a:cubicBezTo>
                    <a:pt x="384" y="1"/>
                    <a:pt x="227" y="99"/>
                    <a:pt x="134" y="261"/>
                  </a:cubicBezTo>
                  <a:cubicBezTo>
                    <a:pt x="1" y="461"/>
                    <a:pt x="101" y="761"/>
                    <a:pt x="301" y="894"/>
                  </a:cubicBezTo>
                  <a:cubicBezTo>
                    <a:pt x="371" y="924"/>
                    <a:pt x="447" y="939"/>
                    <a:pt x="522" y="939"/>
                  </a:cubicBezTo>
                  <a:cubicBezTo>
                    <a:pt x="696" y="939"/>
                    <a:pt x="865" y="858"/>
                    <a:pt x="935" y="694"/>
                  </a:cubicBezTo>
                  <a:cubicBezTo>
                    <a:pt x="1068" y="461"/>
                    <a:pt x="1001" y="194"/>
                    <a:pt x="768" y="60"/>
                  </a:cubicBezTo>
                  <a:cubicBezTo>
                    <a:pt x="696" y="20"/>
                    <a:pt x="622" y="1"/>
                    <a:pt x="549"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9" name="Google Shape;5059;p82"/>
            <p:cNvSpPr/>
            <p:nvPr/>
          </p:nvSpPr>
          <p:spPr>
            <a:xfrm>
              <a:off x="3633600" y="2397375"/>
              <a:ext cx="41725" cy="42125"/>
            </a:xfrm>
            <a:custGeom>
              <a:avLst/>
              <a:gdLst/>
              <a:ahLst/>
              <a:cxnLst/>
              <a:rect l="l" t="t" r="r" b="b"/>
              <a:pathLst>
                <a:path w="1669" h="1685" extrusionOk="0">
                  <a:moveTo>
                    <a:pt x="1489" y="0"/>
                  </a:moveTo>
                  <a:cubicBezTo>
                    <a:pt x="1477" y="0"/>
                    <a:pt x="1468" y="9"/>
                    <a:pt x="1468" y="25"/>
                  </a:cubicBezTo>
                  <a:lnTo>
                    <a:pt x="34" y="1493"/>
                  </a:lnTo>
                  <a:cubicBezTo>
                    <a:pt x="0" y="1493"/>
                    <a:pt x="0" y="1560"/>
                    <a:pt x="34" y="1560"/>
                  </a:cubicBezTo>
                  <a:lnTo>
                    <a:pt x="134" y="1660"/>
                  </a:lnTo>
                  <a:cubicBezTo>
                    <a:pt x="134" y="1676"/>
                    <a:pt x="151" y="1685"/>
                    <a:pt x="167" y="1685"/>
                  </a:cubicBezTo>
                  <a:cubicBezTo>
                    <a:pt x="184" y="1685"/>
                    <a:pt x="201" y="1676"/>
                    <a:pt x="201" y="1660"/>
                  </a:cubicBezTo>
                  <a:lnTo>
                    <a:pt x="1635" y="192"/>
                  </a:lnTo>
                  <a:cubicBezTo>
                    <a:pt x="1668" y="159"/>
                    <a:pt x="1668" y="125"/>
                    <a:pt x="1635" y="125"/>
                  </a:cubicBezTo>
                  <a:lnTo>
                    <a:pt x="1535" y="25"/>
                  </a:lnTo>
                  <a:cubicBezTo>
                    <a:pt x="1518" y="9"/>
                    <a:pt x="1502" y="0"/>
                    <a:pt x="1489"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0" name="Google Shape;5060;p82"/>
            <p:cNvSpPr/>
            <p:nvPr/>
          </p:nvSpPr>
          <p:spPr>
            <a:xfrm>
              <a:off x="3625250" y="2423425"/>
              <a:ext cx="25875" cy="23500"/>
            </a:xfrm>
            <a:custGeom>
              <a:avLst/>
              <a:gdLst/>
              <a:ahLst/>
              <a:cxnLst/>
              <a:rect l="l" t="t" r="r" b="b"/>
              <a:pathLst>
                <a:path w="1035" h="940" extrusionOk="0">
                  <a:moveTo>
                    <a:pt x="501" y="1"/>
                  </a:moveTo>
                  <a:cubicBezTo>
                    <a:pt x="385" y="1"/>
                    <a:pt x="268" y="51"/>
                    <a:pt x="168" y="151"/>
                  </a:cubicBezTo>
                  <a:cubicBezTo>
                    <a:pt x="1" y="317"/>
                    <a:pt x="1" y="618"/>
                    <a:pt x="168" y="818"/>
                  </a:cubicBezTo>
                  <a:cubicBezTo>
                    <a:pt x="263" y="897"/>
                    <a:pt x="382" y="939"/>
                    <a:pt x="497" y="939"/>
                  </a:cubicBezTo>
                  <a:cubicBezTo>
                    <a:pt x="624" y="939"/>
                    <a:pt x="748" y="889"/>
                    <a:pt x="835" y="784"/>
                  </a:cubicBezTo>
                  <a:cubicBezTo>
                    <a:pt x="1035" y="618"/>
                    <a:pt x="1002" y="317"/>
                    <a:pt x="835" y="151"/>
                  </a:cubicBezTo>
                  <a:cubicBezTo>
                    <a:pt x="735" y="51"/>
                    <a:pt x="618" y="1"/>
                    <a:pt x="50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1" name="Google Shape;5061;p82"/>
            <p:cNvSpPr/>
            <p:nvPr/>
          </p:nvSpPr>
          <p:spPr>
            <a:xfrm>
              <a:off x="3619425" y="2302100"/>
              <a:ext cx="50050" cy="31250"/>
            </a:xfrm>
            <a:custGeom>
              <a:avLst/>
              <a:gdLst/>
              <a:ahLst/>
              <a:cxnLst/>
              <a:rect l="l" t="t" r="r" b="b"/>
              <a:pathLst>
                <a:path w="2002" h="1250" extrusionOk="0">
                  <a:moveTo>
                    <a:pt x="201" y="0"/>
                  </a:moveTo>
                  <a:cubicBezTo>
                    <a:pt x="167" y="0"/>
                    <a:pt x="100" y="0"/>
                    <a:pt x="100" y="33"/>
                  </a:cubicBezTo>
                  <a:lnTo>
                    <a:pt x="34" y="167"/>
                  </a:lnTo>
                  <a:cubicBezTo>
                    <a:pt x="0" y="200"/>
                    <a:pt x="34" y="234"/>
                    <a:pt x="67" y="234"/>
                  </a:cubicBezTo>
                  <a:lnTo>
                    <a:pt x="1835" y="1234"/>
                  </a:lnTo>
                  <a:cubicBezTo>
                    <a:pt x="1846" y="1245"/>
                    <a:pt x="1857" y="1249"/>
                    <a:pt x="1868" y="1249"/>
                  </a:cubicBezTo>
                  <a:cubicBezTo>
                    <a:pt x="1891" y="1249"/>
                    <a:pt x="1913" y="1234"/>
                    <a:pt x="1935" y="1234"/>
                  </a:cubicBezTo>
                  <a:lnTo>
                    <a:pt x="2002" y="1101"/>
                  </a:lnTo>
                  <a:cubicBezTo>
                    <a:pt x="2002" y="1068"/>
                    <a:pt x="2002" y="1034"/>
                    <a:pt x="1968" y="1001"/>
                  </a:cubicBezTo>
                  <a:lnTo>
                    <a:pt x="201"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2" name="Google Shape;5062;p82"/>
            <p:cNvSpPr/>
            <p:nvPr/>
          </p:nvSpPr>
          <p:spPr>
            <a:xfrm>
              <a:off x="3611075" y="2294550"/>
              <a:ext cx="26725" cy="23250"/>
            </a:xfrm>
            <a:custGeom>
              <a:avLst/>
              <a:gdLst/>
              <a:ahLst/>
              <a:cxnLst/>
              <a:rect l="l" t="t" r="r" b="b"/>
              <a:pathLst>
                <a:path w="1069" h="930" extrusionOk="0">
                  <a:moveTo>
                    <a:pt x="515" y="1"/>
                  </a:moveTo>
                  <a:cubicBezTo>
                    <a:pt x="352" y="1"/>
                    <a:pt x="200" y="82"/>
                    <a:pt x="134" y="235"/>
                  </a:cubicBezTo>
                  <a:cubicBezTo>
                    <a:pt x="1" y="469"/>
                    <a:pt x="68" y="736"/>
                    <a:pt x="301" y="869"/>
                  </a:cubicBezTo>
                  <a:cubicBezTo>
                    <a:pt x="374" y="911"/>
                    <a:pt x="451" y="930"/>
                    <a:pt x="526" y="930"/>
                  </a:cubicBezTo>
                  <a:cubicBezTo>
                    <a:pt x="689" y="930"/>
                    <a:pt x="843" y="840"/>
                    <a:pt x="935" y="702"/>
                  </a:cubicBezTo>
                  <a:cubicBezTo>
                    <a:pt x="1068" y="469"/>
                    <a:pt x="968" y="202"/>
                    <a:pt x="768" y="69"/>
                  </a:cubicBezTo>
                  <a:cubicBezTo>
                    <a:pt x="688" y="23"/>
                    <a:pt x="600" y="1"/>
                    <a:pt x="51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3" name="Google Shape;5063;p82"/>
            <p:cNvSpPr/>
            <p:nvPr/>
          </p:nvSpPr>
          <p:spPr>
            <a:xfrm>
              <a:off x="3682800" y="2412175"/>
              <a:ext cx="17550" cy="54225"/>
            </a:xfrm>
            <a:custGeom>
              <a:avLst/>
              <a:gdLst/>
              <a:ahLst/>
              <a:cxnLst/>
              <a:rect l="l" t="t" r="r" b="b"/>
              <a:pathLst>
                <a:path w="702" h="2169" extrusionOk="0">
                  <a:moveTo>
                    <a:pt x="501" y="0"/>
                  </a:moveTo>
                  <a:cubicBezTo>
                    <a:pt x="468" y="0"/>
                    <a:pt x="434" y="34"/>
                    <a:pt x="434" y="67"/>
                  </a:cubicBezTo>
                  <a:lnTo>
                    <a:pt x="1" y="2068"/>
                  </a:lnTo>
                  <a:cubicBezTo>
                    <a:pt x="1" y="2102"/>
                    <a:pt x="1" y="2135"/>
                    <a:pt x="34" y="2135"/>
                  </a:cubicBezTo>
                  <a:lnTo>
                    <a:pt x="167" y="2168"/>
                  </a:lnTo>
                  <a:cubicBezTo>
                    <a:pt x="201" y="2168"/>
                    <a:pt x="234" y="2168"/>
                    <a:pt x="267" y="2135"/>
                  </a:cubicBezTo>
                  <a:lnTo>
                    <a:pt x="701" y="100"/>
                  </a:lnTo>
                  <a:cubicBezTo>
                    <a:pt x="701" y="67"/>
                    <a:pt x="668" y="34"/>
                    <a:pt x="634" y="34"/>
                  </a:cubicBezTo>
                  <a:lnTo>
                    <a:pt x="501"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4" name="Google Shape;5064;p82"/>
            <p:cNvSpPr/>
            <p:nvPr/>
          </p:nvSpPr>
          <p:spPr>
            <a:xfrm>
              <a:off x="3673625" y="2451000"/>
              <a:ext cx="25875" cy="23275"/>
            </a:xfrm>
            <a:custGeom>
              <a:avLst/>
              <a:gdLst/>
              <a:ahLst/>
              <a:cxnLst/>
              <a:rect l="l" t="t" r="r" b="b"/>
              <a:pathLst>
                <a:path w="1035" h="931" extrusionOk="0">
                  <a:moveTo>
                    <a:pt x="494" y="0"/>
                  </a:moveTo>
                  <a:cubicBezTo>
                    <a:pt x="292" y="0"/>
                    <a:pt x="96" y="150"/>
                    <a:pt x="67" y="349"/>
                  </a:cubicBezTo>
                  <a:cubicBezTo>
                    <a:pt x="1" y="615"/>
                    <a:pt x="167" y="849"/>
                    <a:pt x="401" y="916"/>
                  </a:cubicBezTo>
                  <a:cubicBezTo>
                    <a:pt x="441" y="926"/>
                    <a:pt x="480" y="930"/>
                    <a:pt x="518" y="930"/>
                  </a:cubicBezTo>
                  <a:cubicBezTo>
                    <a:pt x="734" y="930"/>
                    <a:pt x="911" y="776"/>
                    <a:pt x="968" y="549"/>
                  </a:cubicBezTo>
                  <a:cubicBezTo>
                    <a:pt x="1035" y="315"/>
                    <a:pt x="868" y="48"/>
                    <a:pt x="601" y="15"/>
                  </a:cubicBezTo>
                  <a:cubicBezTo>
                    <a:pt x="566" y="5"/>
                    <a:pt x="530" y="0"/>
                    <a:pt x="49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5" name="Google Shape;5065;p82"/>
            <p:cNvSpPr/>
            <p:nvPr/>
          </p:nvSpPr>
          <p:spPr>
            <a:xfrm>
              <a:off x="3631925" y="2284575"/>
              <a:ext cx="165150" cy="144675"/>
            </a:xfrm>
            <a:custGeom>
              <a:avLst/>
              <a:gdLst/>
              <a:ahLst/>
              <a:cxnLst/>
              <a:rect l="l" t="t" r="r" b="b"/>
              <a:pathLst>
                <a:path w="6606" h="5787" extrusionOk="0">
                  <a:moveTo>
                    <a:pt x="3275" y="0"/>
                  </a:moveTo>
                  <a:cubicBezTo>
                    <a:pt x="2264" y="0"/>
                    <a:pt x="1287" y="521"/>
                    <a:pt x="768" y="1468"/>
                  </a:cubicBezTo>
                  <a:cubicBezTo>
                    <a:pt x="1" y="2869"/>
                    <a:pt x="468" y="4637"/>
                    <a:pt x="1869" y="5404"/>
                  </a:cubicBezTo>
                  <a:cubicBezTo>
                    <a:pt x="2322" y="5664"/>
                    <a:pt x="2815" y="5787"/>
                    <a:pt x="3299" y="5787"/>
                  </a:cubicBezTo>
                  <a:cubicBezTo>
                    <a:pt x="4310" y="5787"/>
                    <a:pt x="5286" y="5251"/>
                    <a:pt x="5805" y="4304"/>
                  </a:cubicBezTo>
                  <a:cubicBezTo>
                    <a:pt x="6605" y="2903"/>
                    <a:pt x="6105" y="1135"/>
                    <a:pt x="4704" y="368"/>
                  </a:cubicBezTo>
                  <a:cubicBezTo>
                    <a:pt x="4251" y="119"/>
                    <a:pt x="3759" y="0"/>
                    <a:pt x="32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6" name="Google Shape;5066;p82"/>
            <p:cNvSpPr/>
            <p:nvPr/>
          </p:nvSpPr>
          <p:spPr>
            <a:xfrm>
              <a:off x="3715325" y="2305450"/>
              <a:ext cx="20050" cy="17850"/>
            </a:xfrm>
            <a:custGeom>
              <a:avLst/>
              <a:gdLst/>
              <a:ahLst/>
              <a:cxnLst/>
              <a:rect l="l" t="t" r="r" b="b"/>
              <a:pathLst>
                <a:path w="802" h="714" extrusionOk="0">
                  <a:moveTo>
                    <a:pt x="429" y="1"/>
                  </a:moveTo>
                  <a:cubicBezTo>
                    <a:pt x="300" y="1"/>
                    <a:pt x="169" y="52"/>
                    <a:pt x="101" y="166"/>
                  </a:cubicBezTo>
                  <a:cubicBezTo>
                    <a:pt x="0" y="366"/>
                    <a:pt x="67" y="567"/>
                    <a:pt x="234" y="667"/>
                  </a:cubicBezTo>
                  <a:cubicBezTo>
                    <a:pt x="287" y="699"/>
                    <a:pt x="348" y="714"/>
                    <a:pt x="408" y="714"/>
                  </a:cubicBezTo>
                  <a:cubicBezTo>
                    <a:pt x="537" y="714"/>
                    <a:pt x="666" y="647"/>
                    <a:pt x="734" y="533"/>
                  </a:cubicBezTo>
                  <a:cubicBezTo>
                    <a:pt x="801" y="366"/>
                    <a:pt x="768" y="133"/>
                    <a:pt x="601" y="33"/>
                  </a:cubicBezTo>
                  <a:cubicBezTo>
                    <a:pt x="548" y="12"/>
                    <a:pt x="489" y="1"/>
                    <a:pt x="42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7" name="Google Shape;5067;p82"/>
            <p:cNvSpPr/>
            <p:nvPr/>
          </p:nvSpPr>
          <p:spPr>
            <a:xfrm>
              <a:off x="3740350" y="2319275"/>
              <a:ext cx="23375" cy="19875"/>
            </a:xfrm>
            <a:custGeom>
              <a:avLst/>
              <a:gdLst/>
              <a:ahLst/>
              <a:cxnLst/>
              <a:rect l="l" t="t" r="r" b="b"/>
              <a:pathLst>
                <a:path w="935" h="795" extrusionOk="0">
                  <a:moveTo>
                    <a:pt x="477" y="1"/>
                  </a:moveTo>
                  <a:cubicBezTo>
                    <a:pt x="335" y="1"/>
                    <a:pt x="203" y="76"/>
                    <a:pt x="134" y="214"/>
                  </a:cubicBezTo>
                  <a:cubicBezTo>
                    <a:pt x="0" y="414"/>
                    <a:pt x="100" y="647"/>
                    <a:pt x="267" y="747"/>
                  </a:cubicBezTo>
                  <a:cubicBezTo>
                    <a:pt x="331" y="780"/>
                    <a:pt x="399" y="794"/>
                    <a:pt x="464" y="794"/>
                  </a:cubicBezTo>
                  <a:cubicBezTo>
                    <a:pt x="603" y="794"/>
                    <a:pt x="733" y="727"/>
                    <a:pt x="801" y="614"/>
                  </a:cubicBezTo>
                  <a:cubicBezTo>
                    <a:pt x="934" y="414"/>
                    <a:pt x="867" y="147"/>
                    <a:pt x="667" y="47"/>
                  </a:cubicBezTo>
                  <a:cubicBezTo>
                    <a:pt x="605" y="16"/>
                    <a:pt x="540" y="1"/>
                    <a:pt x="47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8" name="Google Shape;5068;p82"/>
            <p:cNvSpPr/>
            <p:nvPr/>
          </p:nvSpPr>
          <p:spPr>
            <a:xfrm>
              <a:off x="3723675" y="2342125"/>
              <a:ext cx="15850" cy="14200"/>
            </a:xfrm>
            <a:custGeom>
              <a:avLst/>
              <a:gdLst/>
              <a:ahLst/>
              <a:cxnLst/>
              <a:rect l="l" t="t" r="r" b="b"/>
              <a:pathLst>
                <a:path w="634" h="568" extrusionOk="0">
                  <a:moveTo>
                    <a:pt x="327" y="0"/>
                  </a:moveTo>
                  <a:cubicBezTo>
                    <a:pt x="234" y="0"/>
                    <a:pt x="145" y="45"/>
                    <a:pt x="100" y="134"/>
                  </a:cubicBezTo>
                  <a:cubicBezTo>
                    <a:pt x="0" y="267"/>
                    <a:pt x="67" y="467"/>
                    <a:pt x="200" y="534"/>
                  </a:cubicBezTo>
                  <a:cubicBezTo>
                    <a:pt x="245" y="556"/>
                    <a:pt x="293" y="567"/>
                    <a:pt x="340" y="567"/>
                  </a:cubicBezTo>
                  <a:cubicBezTo>
                    <a:pt x="434" y="567"/>
                    <a:pt x="523" y="523"/>
                    <a:pt x="567" y="434"/>
                  </a:cubicBezTo>
                  <a:cubicBezTo>
                    <a:pt x="634" y="300"/>
                    <a:pt x="600" y="134"/>
                    <a:pt x="467" y="34"/>
                  </a:cubicBezTo>
                  <a:cubicBezTo>
                    <a:pt x="423" y="11"/>
                    <a:pt x="374" y="0"/>
                    <a:pt x="32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9" name="Google Shape;5069;p82"/>
            <p:cNvSpPr/>
            <p:nvPr/>
          </p:nvSpPr>
          <p:spPr>
            <a:xfrm>
              <a:off x="3745350" y="2343475"/>
              <a:ext cx="24200" cy="21225"/>
            </a:xfrm>
            <a:custGeom>
              <a:avLst/>
              <a:gdLst/>
              <a:ahLst/>
              <a:cxnLst/>
              <a:rect l="l" t="t" r="r" b="b"/>
              <a:pathLst>
                <a:path w="968" h="849" extrusionOk="0">
                  <a:moveTo>
                    <a:pt x="503" y="0"/>
                  </a:moveTo>
                  <a:cubicBezTo>
                    <a:pt x="351" y="0"/>
                    <a:pt x="203" y="75"/>
                    <a:pt x="134" y="213"/>
                  </a:cubicBezTo>
                  <a:cubicBezTo>
                    <a:pt x="0" y="413"/>
                    <a:pt x="67" y="680"/>
                    <a:pt x="267" y="780"/>
                  </a:cubicBezTo>
                  <a:cubicBezTo>
                    <a:pt x="336" y="826"/>
                    <a:pt x="412" y="848"/>
                    <a:pt x="489" y="848"/>
                  </a:cubicBezTo>
                  <a:cubicBezTo>
                    <a:pt x="635" y="848"/>
                    <a:pt x="780" y="767"/>
                    <a:pt x="868" y="613"/>
                  </a:cubicBezTo>
                  <a:cubicBezTo>
                    <a:pt x="968" y="413"/>
                    <a:pt x="901" y="180"/>
                    <a:pt x="701" y="46"/>
                  </a:cubicBezTo>
                  <a:cubicBezTo>
                    <a:pt x="639" y="15"/>
                    <a:pt x="571" y="0"/>
                    <a:pt x="50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0" name="Google Shape;5070;p82"/>
            <p:cNvSpPr/>
            <p:nvPr/>
          </p:nvSpPr>
          <p:spPr>
            <a:xfrm>
              <a:off x="3678625" y="2364675"/>
              <a:ext cx="19200" cy="16200"/>
            </a:xfrm>
            <a:custGeom>
              <a:avLst/>
              <a:gdLst/>
              <a:ahLst/>
              <a:cxnLst/>
              <a:rect l="l" t="t" r="r" b="b"/>
              <a:pathLst>
                <a:path w="768" h="648" extrusionOk="0">
                  <a:moveTo>
                    <a:pt x="371" y="0"/>
                  </a:moveTo>
                  <a:cubicBezTo>
                    <a:pt x="254" y="0"/>
                    <a:pt x="146" y="52"/>
                    <a:pt x="101" y="166"/>
                  </a:cubicBezTo>
                  <a:cubicBezTo>
                    <a:pt x="1" y="332"/>
                    <a:pt x="67" y="533"/>
                    <a:pt x="201" y="599"/>
                  </a:cubicBezTo>
                  <a:cubicBezTo>
                    <a:pt x="256" y="633"/>
                    <a:pt x="316" y="648"/>
                    <a:pt x="374" y="648"/>
                  </a:cubicBezTo>
                  <a:cubicBezTo>
                    <a:pt x="490" y="648"/>
                    <a:pt x="601" y="588"/>
                    <a:pt x="668" y="499"/>
                  </a:cubicBezTo>
                  <a:cubicBezTo>
                    <a:pt x="768" y="332"/>
                    <a:pt x="701" y="132"/>
                    <a:pt x="534" y="32"/>
                  </a:cubicBezTo>
                  <a:cubicBezTo>
                    <a:pt x="482" y="11"/>
                    <a:pt x="426" y="0"/>
                    <a:pt x="37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1" name="Google Shape;5071;p82"/>
            <p:cNvSpPr/>
            <p:nvPr/>
          </p:nvSpPr>
          <p:spPr>
            <a:xfrm>
              <a:off x="3709475" y="2363000"/>
              <a:ext cx="18375" cy="15800"/>
            </a:xfrm>
            <a:custGeom>
              <a:avLst/>
              <a:gdLst/>
              <a:ahLst/>
              <a:cxnLst/>
              <a:rect l="l" t="t" r="r" b="b"/>
              <a:pathLst>
                <a:path w="735" h="632" extrusionOk="0">
                  <a:moveTo>
                    <a:pt x="372" y="0"/>
                  </a:moveTo>
                  <a:cubicBezTo>
                    <a:pt x="255" y="0"/>
                    <a:pt x="147" y="52"/>
                    <a:pt x="101" y="166"/>
                  </a:cubicBezTo>
                  <a:cubicBezTo>
                    <a:pt x="1" y="333"/>
                    <a:pt x="68" y="500"/>
                    <a:pt x="201" y="600"/>
                  </a:cubicBezTo>
                  <a:cubicBezTo>
                    <a:pt x="254" y="621"/>
                    <a:pt x="310" y="632"/>
                    <a:pt x="364" y="632"/>
                  </a:cubicBezTo>
                  <a:cubicBezTo>
                    <a:pt x="481" y="632"/>
                    <a:pt x="589" y="580"/>
                    <a:pt x="635" y="466"/>
                  </a:cubicBezTo>
                  <a:cubicBezTo>
                    <a:pt x="735" y="333"/>
                    <a:pt x="668" y="133"/>
                    <a:pt x="535" y="33"/>
                  </a:cubicBezTo>
                  <a:cubicBezTo>
                    <a:pt x="482" y="11"/>
                    <a:pt x="426" y="0"/>
                    <a:pt x="3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2" name="Google Shape;5072;p82"/>
            <p:cNvSpPr/>
            <p:nvPr/>
          </p:nvSpPr>
          <p:spPr>
            <a:xfrm>
              <a:off x="3656950" y="2344775"/>
              <a:ext cx="14200" cy="13225"/>
            </a:xfrm>
            <a:custGeom>
              <a:avLst/>
              <a:gdLst/>
              <a:ahLst/>
              <a:cxnLst/>
              <a:rect l="l" t="t" r="r" b="b"/>
              <a:pathLst>
                <a:path w="568" h="529" extrusionOk="0">
                  <a:moveTo>
                    <a:pt x="290" y="1"/>
                  </a:moveTo>
                  <a:cubicBezTo>
                    <a:pt x="198" y="1"/>
                    <a:pt x="115" y="56"/>
                    <a:pt x="67" y="128"/>
                  </a:cubicBezTo>
                  <a:cubicBezTo>
                    <a:pt x="0" y="261"/>
                    <a:pt x="34" y="428"/>
                    <a:pt x="167" y="495"/>
                  </a:cubicBezTo>
                  <a:cubicBezTo>
                    <a:pt x="201" y="517"/>
                    <a:pt x="241" y="528"/>
                    <a:pt x="283" y="528"/>
                  </a:cubicBezTo>
                  <a:cubicBezTo>
                    <a:pt x="367" y="528"/>
                    <a:pt x="456" y="484"/>
                    <a:pt x="501" y="395"/>
                  </a:cubicBezTo>
                  <a:cubicBezTo>
                    <a:pt x="568" y="261"/>
                    <a:pt x="534" y="94"/>
                    <a:pt x="401" y="28"/>
                  </a:cubicBezTo>
                  <a:cubicBezTo>
                    <a:pt x="363" y="9"/>
                    <a:pt x="326" y="1"/>
                    <a:pt x="2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3" name="Google Shape;5073;p82"/>
            <p:cNvSpPr/>
            <p:nvPr/>
          </p:nvSpPr>
          <p:spPr>
            <a:xfrm>
              <a:off x="3695300" y="2389500"/>
              <a:ext cx="16725" cy="15350"/>
            </a:xfrm>
            <a:custGeom>
              <a:avLst/>
              <a:gdLst/>
              <a:ahLst/>
              <a:cxnLst/>
              <a:rect l="l" t="t" r="r" b="b"/>
              <a:pathLst>
                <a:path w="669" h="614" extrusionOk="0">
                  <a:moveTo>
                    <a:pt x="337" y="0"/>
                  </a:moveTo>
                  <a:cubicBezTo>
                    <a:pt x="194" y="0"/>
                    <a:pt x="63" y="95"/>
                    <a:pt x="34" y="240"/>
                  </a:cubicBezTo>
                  <a:cubicBezTo>
                    <a:pt x="1" y="407"/>
                    <a:pt x="101" y="574"/>
                    <a:pt x="268" y="607"/>
                  </a:cubicBezTo>
                  <a:cubicBezTo>
                    <a:pt x="289" y="611"/>
                    <a:pt x="311" y="613"/>
                    <a:pt x="332" y="613"/>
                  </a:cubicBezTo>
                  <a:cubicBezTo>
                    <a:pt x="475" y="613"/>
                    <a:pt x="606" y="519"/>
                    <a:pt x="635" y="374"/>
                  </a:cubicBezTo>
                  <a:cubicBezTo>
                    <a:pt x="668" y="207"/>
                    <a:pt x="568" y="40"/>
                    <a:pt x="401" y="7"/>
                  </a:cubicBezTo>
                  <a:cubicBezTo>
                    <a:pt x="380" y="2"/>
                    <a:pt x="358" y="0"/>
                    <a:pt x="33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4" name="Google Shape;5074;p82"/>
            <p:cNvSpPr/>
            <p:nvPr/>
          </p:nvSpPr>
          <p:spPr>
            <a:xfrm>
              <a:off x="3722825" y="2382825"/>
              <a:ext cx="14200" cy="12850"/>
            </a:xfrm>
            <a:custGeom>
              <a:avLst/>
              <a:gdLst/>
              <a:ahLst/>
              <a:cxnLst/>
              <a:rect l="l" t="t" r="r" b="b"/>
              <a:pathLst>
                <a:path w="568" h="514" extrusionOk="0">
                  <a:moveTo>
                    <a:pt x="280" y="0"/>
                  </a:moveTo>
                  <a:cubicBezTo>
                    <a:pt x="160" y="0"/>
                    <a:pt x="34" y="91"/>
                    <a:pt x="34" y="207"/>
                  </a:cubicBezTo>
                  <a:cubicBezTo>
                    <a:pt x="1" y="340"/>
                    <a:pt x="101" y="474"/>
                    <a:pt x="234" y="507"/>
                  </a:cubicBezTo>
                  <a:cubicBezTo>
                    <a:pt x="252" y="511"/>
                    <a:pt x="269" y="514"/>
                    <a:pt x="287" y="514"/>
                  </a:cubicBezTo>
                  <a:cubicBezTo>
                    <a:pt x="401" y="514"/>
                    <a:pt x="505" y="423"/>
                    <a:pt x="534" y="307"/>
                  </a:cubicBezTo>
                  <a:cubicBezTo>
                    <a:pt x="568" y="174"/>
                    <a:pt x="468" y="40"/>
                    <a:pt x="334" y="7"/>
                  </a:cubicBezTo>
                  <a:cubicBezTo>
                    <a:pt x="317" y="2"/>
                    <a:pt x="299" y="0"/>
                    <a:pt x="28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5" name="Google Shape;5075;p82"/>
            <p:cNvSpPr/>
            <p:nvPr/>
          </p:nvSpPr>
          <p:spPr>
            <a:xfrm>
              <a:off x="3742850" y="2371300"/>
              <a:ext cx="14200" cy="13200"/>
            </a:xfrm>
            <a:custGeom>
              <a:avLst/>
              <a:gdLst/>
              <a:ahLst/>
              <a:cxnLst/>
              <a:rect l="l" t="t" r="r" b="b"/>
              <a:pathLst>
                <a:path w="568" h="528" extrusionOk="0">
                  <a:moveTo>
                    <a:pt x="284" y="1"/>
                  </a:moveTo>
                  <a:cubicBezTo>
                    <a:pt x="200" y="1"/>
                    <a:pt x="111" y="45"/>
                    <a:pt x="67" y="134"/>
                  </a:cubicBezTo>
                  <a:cubicBezTo>
                    <a:pt x="0" y="268"/>
                    <a:pt x="34" y="434"/>
                    <a:pt x="167" y="501"/>
                  </a:cubicBezTo>
                  <a:cubicBezTo>
                    <a:pt x="204" y="520"/>
                    <a:pt x="242" y="528"/>
                    <a:pt x="277" y="528"/>
                  </a:cubicBezTo>
                  <a:cubicBezTo>
                    <a:pt x="370" y="528"/>
                    <a:pt x="453" y="473"/>
                    <a:pt x="501" y="401"/>
                  </a:cubicBezTo>
                  <a:cubicBezTo>
                    <a:pt x="567" y="268"/>
                    <a:pt x="534" y="101"/>
                    <a:pt x="401" y="34"/>
                  </a:cubicBezTo>
                  <a:cubicBezTo>
                    <a:pt x="367" y="12"/>
                    <a:pt x="326" y="1"/>
                    <a:pt x="28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6" name="Google Shape;5076;p82"/>
            <p:cNvSpPr/>
            <p:nvPr/>
          </p:nvSpPr>
          <p:spPr>
            <a:xfrm>
              <a:off x="3663625" y="2382150"/>
              <a:ext cx="14200" cy="12525"/>
            </a:xfrm>
            <a:custGeom>
              <a:avLst/>
              <a:gdLst/>
              <a:ahLst/>
              <a:cxnLst/>
              <a:rect l="l" t="t" r="r" b="b"/>
              <a:pathLst>
                <a:path w="568" h="501" extrusionOk="0">
                  <a:moveTo>
                    <a:pt x="270" y="0"/>
                  </a:moveTo>
                  <a:cubicBezTo>
                    <a:pt x="186" y="0"/>
                    <a:pt x="112" y="45"/>
                    <a:pt x="67" y="134"/>
                  </a:cubicBezTo>
                  <a:cubicBezTo>
                    <a:pt x="0" y="234"/>
                    <a:pt x="34" y="401"/>
                    <a:pt x="167" y="467"/>
                  </a:cubicBezTo>
                  <a:cubicBezTo>
                    <a:pt x="200" y="490"/>
                    <a:pt x="241" y="501"/>
                    <a:pt x="283" y="501"/>
                  </a:cubicBezTo>
                  <a:cubicBezTo>
                    <a:pt x="367" y="501"/>
                    <a:pt x="456" y="456"/>
                    <a:pt x="501" y="367"/>
                  </a:cubicBezTo>
                  <a:cubicBezTo>
                    <a:pt x="567" y="234"/>
                    <a:pt x="534" y="100"/>
                    <a:pt x="401" y="34"/>
                  </a:cubicBezTo>
                  <a:cubicBezTo>
                    <a:pt x="356" y="12"/>
                    <a:pt x="312" y="0"/>
                    <a:pt x="27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7" name="Google Shape;5077;p82"/>
            <p:cNvSpPr/>
            <p:nvPr/>
          </p:nvSpPr>
          <p:spPr>
            <a:xfrm>
              <a:off x="3688650" y="2340625"/>
              <a:ext cx="15850" cy="14025"/>
            </a:xfrm>
            <a:custGeom>
              <a:avLst/>
              <a:gdLst/>
              <a:ahLst/>
              <a:cxnLst/>
              <a:rect l="l" t="t" r="r" b="b"/>
              <a:pathLst>
                <a:path w="634" h="561" extrusionOk="0">
                  <a:moveTo>
                    <a:pt x="349" y="1"/>
                  </a:moveTo>
                  <a:cubicBezTo>
                    <a:pt x="236" y="1"/>
                    <a:pt x="116" y="63"/>
                    <a:pt x="67" y="160"/>
                  </a:cubicBezTo>
                  <a:cubicBezTo>
                    <a:pt x="0" y="294"/>
                    <a:pt x="33" y="461"/>
                    <a:pt x="167" y="527"/>
                  </a:cubicBezTo>
                  <a:cubicBezTo>
                    <a:pt x="211" y="549"/>
                    <a:pt x="263" y="561"/>
                    <a:pt x="315" y="561"/>
                  </a:cubicBezTo>
                  <a:cubicBezTo>
                    <a:pt x="419" y="561"/>
                    <a:pt x="523" y="516"/>
                    <a:pt x="567" y="427"/>
                  </a:cubicBezTo>
                  <a:cubicBezTo>
                    <a:pt x="634" y="294"/>
                    <a:pt x="600" y="127"/>
                    <a:pt x="467" y="27"/>
                  </a:cubicBezTo>
                  <a:cubicBezTo>
                    <a:pt x="431" y="9"/>
                    <a:pt x="391" y="1"/>
                    <a:pt x="34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8" name="Google Shape;5078;p82"/>
            <p:cNvSpPr/>
            <p:nvPr/>
          </p:nvSpPr>
          <p:spPr>
            <a:xfrm>
              <a:off x="3685300" y="2308100"/>
              <a:ext cx="19200" cy="16325"/>
            </a:xfrm>
            <a:custGeom>
              <a:avLst/>
              <a:gdLst/>
              <a:ahLst/>
              <a:cxnLst/>
              <a:rect l="l" t="t" r="r" b="b"/>
              <a:pathLst>
                <a:path w="768" h="653" extrusionOk="0">
                  <a:moveTo>
                    <a:pt x="396" y="1"/>
                  </a:moveTo>
                  <a:cubicBezTo>
                    <a:pt x="270" y="1"/>
                    <a:pt x="150" y="63"/>
                    <a:pt x="101" y="160"/>
                  </a:cubicBezTo>
                  <a:cubicBezTo>
                    <a:pt x="1" y="327"/>
                    <a:pt x="67" y="527"/>
                    <a:pt x="234" y="627"/>
                  </a:cubicBezTo>
                  <a:cubicBezTo>
                    <a:pt x="277" y="645"/>
                    <a:pt x="323" y="653"/>
                    <a:pt x="367" y="653"/>
                  </a:cubicBezTo>
                  <a:cubicBezTo>
                    <a:pt x="495" y="653"/>
                    <a:pt x="618" y="584"/>
                    <a:pt x="668" y="461"/>
                  </a:cubicBezTo>
                  <a:cubicBezTo>
                    <a:pt x="768" y="294"/>
                    <a:pt x="701" y="94"/>
                    <a:pt x="534" y="27"/>
                  </a:cubicBezTo>
                  <a:cubicBezTo>
                    <a:pt x="490" y="9"/>
                    <a:pt x="443" y="1"/>
                    <a:pt x="3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9" name="Google Shape;5079;p82"/>
            <p:cNvSpPr/>
            <p:nvPr/>
          </p:nvSpPr>
          <p:spPr>
            <a:xfrm>
              <a:off x="3706150" y="2325600"/>
              <a:ext cx="14200" cy="12675"/>
            </a:xfrm>
            <a:custGeom>
              <a:avLst/>
              <a:gdLst/>
              <a:ahLst/>
              <a:cxnLst/>
              <a:rect l="l" t="t" r="r" b="b"/>
              <a:pathLst>
                <a:path w="568" h="507" extrusionOk="0">
                  <a:moveTo>
                    <a:pt x="285" y="1"/>
                  </a:moveTo>
                  <a:cubicBezTo>
                    <a:pt x="185" y="1"/>
                    <a:pt x="91" y="55"/>
                    <a:pt x="67" y="128"/>
                  </a:cubicBezTo>
                  <a:cubicBezTo>
                    <a:pt x="1" y="261"/>
                    <a:pt x="34" y="428"/>
                    <a:pt x="167" y="494"/>
                  </a:cubicBezTo>
                  <a:cubicBezTo>
                    <a:pt x="199" y="502"/>
                    <a:pt x="232" y="506"/>
                    <a:pt x="265" y="506"/>
                  </a:cubicBezTo>
                  <a:cubicBezTo>
                    <a:pt x="372" y="506"/>
                    <a:pt x="475" y="463"/>
                    <a:pt x="501" y="361"/>
                  </a:cubicBezTo>
                  <a:cubicBezTo>
                    <a:pt x="568" y="228"/>
                    <a:pt x="534" y="94"/>
                    <a:pt x="401" y="27"/>
                  </a:cubicBezTo>
                  <a:cubicBezTo>
                    <a:pt x="364" y="9"/>
                    <a:pt x="324" y="1"/>
                    <a:pt x="2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0" name="Google Shape;5080;p82"/>
            <p:cNvSpPr/>
            <p:nvPr/>
          </p:nvSpPr>
          <p:spPr>
            <a:xfrm>
              <a:off x="3661125" y="2324775"/>
              <a:ext cx="15875" cy="13850"/>
            </a:xfrm>
            <a:custGeom>
              <a:avLst/>
              <a:gdLst/>
              <a:ahLst/>
              <a:cxnLst/>
              <a:rect l="l" t="t" r="r" b="b"/>
              <a:pathLst>
                <a:path w="635" h="554" extrusionOk="0">
                  <a:moveTo>
                    <a:pt x="322" y="1"/>
                  </a:moveTo>
                  <a:cubicBezTo>
                    <a:pt x="218" y="1"/>
                    <a:pt x="116" y="63"/>
                    <a:pt x="67" y="161"/>
                  </a:cubicBezTo>
                  <a:cubicBezTo>
                    <a:pt x="0" y="294"/>
                    <a:pt x="67" y="461"/>
                    <a:pt x="200" y="527"/>
                  </a:cubicBezTo>
                  <a:cubicBezTo>
                    <a:pt x="236" y="545"/>
                    <a:pt x="274" y="554"/>
                    <a:pt x="312" y="554"/>
                  </a:cubicBezTo>
                  <a:cubicBezTo>
                    <a:pt x="416" y="554"/>
                    <a:pt x="518" y="492"/>
                    <a:pt x="567" y="394"/>
                  </a:cubicBezTo>
                  <a:cubicBezTo>
                    <a:pt x="634" y="261"/>
                    <a:pt x="601" y="94"/>
                    <a:pt x="434" y="27"/>
                  </a:cubicBezTo>
                  <a:cubicBezTo>
                    <a:pt x="398" y="9"/>
                    <a:pt x="360" y="1"/>
                    <a:pt x="32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81" name="Google Shape;5081;p82"/>
          <p:cNvGrpSpPr/>
          <p:nvPr/>
        </p:nvGrpSpPr>
        <p:grpSpPr>
          <a:xfrm>
            <a:off x="4828731" y="4378060"/>
            <a:ext cx="569768" cy="719959"/>
            <a:chOff x="5972775" y="3245275"/>
            <a:chExt cx="626325" cy="791425"/>
          </a:xfrm>
        </p:grpSpPr>
        <p:sp>
          <p:nvSpPr>
            <p:cNvPr id="5082" name="Google Shape;5082;p82"/>
            <p:cNvSpPr/>
            <p:nvPr/>
          </p:nvSpPr>
          <p:spPr>
            <a:xfrm>
              <a:off x="6018650" y="3306150"/>
              <a:ext cx="535400" cy="730550"/>
            </a:xfrm>
            <a:custGeom>
              <a:avLst/>
              <a:gdLst/>
              <a:ahLst/>
              <a:cxnLst/>
              <a:rect l="l" t="t" r="r" b="b"/>
              <a:pathLst>
                <a:path w="21416" h="29222" extrusionOk="0">
                  <a:moveTo>
                    <a:pt x="1" y="0"/>
                  </a:moveTo>
                  <a:lnTo>
                    <a:pt x="1" y="26819"/>
                  </a:lnTo>
                  <a:cubicBezTo>
                    <a:pt x="1" y="28154"/>
                    <a:pt x="1101" y="29221"/>
                    <a:pt x="2436" y="29221"/>
                  </a:cubicBezTo>
                  <a:lnTo>
                    <a:pt x="18981" y="29221"/>
                  </a:lnTo>
                  <a:cubicBezTo>
                    <a:pt x="20315" y="29221"/>
                    <a:pt x="21416" y="28154"/>
                    <a:pt x="21416" y="26819"/>
                  </a:cubicBezTo>
                  <a:lnTo>
                    <a:pt x="214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3" name="Google Shape;5083;p82"/>
            <p:cNvSpPr/>
            <p:nvPr/>
          </p:nvSpPr>
          <p:spPr>
            <a:xfrm>
              <a:off x="6039500" y="3635250"/>
              <a:ext cx="492875" cy="379750"/>
            </a:xfrm>
            <a:custGeom>
              <a:avLst/>
              <a:gdLst/>
              <a:ahLst/>
              <a:cxnLst/>
              <a:rect l="l" t="t" r="r" b="b"/>
              <a:pathLst>
                <a:path w="19715" h="15190" extrusionOk="0">
                  <a:moveTo>
                    <a:pt x="5382" y="1"/>
                  </a:moveTo>
                  <a:cubicBezTo>
                    <a:pt x="2933" y="1"/>
                    <a:pt x="970" y="441"/>
                    <a:pt x="0" y="713"/>
                  </a:cubicBezTo>
                  <a:lnTo>
                    <a:pt x="0" y="13389"/>
                  </a:lnTo>
                  <a:cubicBezTo>
                    <a:pt x="0" y="14389"/>
                    <a:pt x="834" y="15190"/>
                    <a:pt x="1835" y="15190"/>
                  </a:cubicBezTo>
                  <a:lnTo>
                    <a:pt x="17913" y="15190"/>
                  </a:lnTo>
                  <a:cubicBezTo>
                    <a:pt x="18914" y="15190"/>
                    <a:pt x="19715" y="14389"/>
                    <a:pt x="19715" y="13389"/>
                  </a:cubicBezTo>
                  <a:lnTo>
                    <a:pt x="19715" y="1714"/>
                  </a:lnTo>
                  <a:cubicBezTo>
                    <a:pt x="19068" y="1828"/>
                    <a:pt x="18238" y="1918"/>
                    <a:pt x="17250" y="1918"/>
                  </a:cubicBezTo>
                  <a:cubicBezTo>
                    <a:pt x="15636" y="1918"/>
                    <a:pt x="13599" y="1678"/>
                    <a:pt x="11242" y="913"/>
                  </a:cubicBezTo>
                  <a:cubicBezTo>
                    <a:pt x="9162" y="229"/>
                    <a:pt x="7146" y="1"/>
                    <a:pt x="53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4" name="Google Shape;5084;p82"/>
            <p:cNvSpPr/>
            <p:nvPr/>
          </p:nvSpPr>
          <p:spPr>
            <a:xfrm>
              <a:off x="5972775" y="3245275"/>
              <a:ext cx="626325" cy="60900"/>
            </a:xfrm>
            <a:custGeom>
              <a:avLst/>
              <a:gdLst/>
              <a:ahLst/>
              <a:cxnLst/>
              <a:rect l="l" t="t" r="r" b="b"/>
              <a:pathLst>
                <a:path w="25053" h="2436" extrusionOk="0">
                  <a:moveTo>
                    <a:pt x="1235" y="0"/>
                  </a:moveTo>
                  <a:cubicBezTo>
                    <a:pt x="568" y="0"/>
                    <a:pt x="1" y="567"/>
                    <a:pt x="1" y="1234"/>
                  </a:cubicBezTo>
                  <a:cubicBezTo>
                    <a:pt x="1" y="1901"/>
                    <a:pt x="568" y="2435"/>
                    <a:pt x="1235" y="2435"/>
                  </a:cubicBezTo>
                  <a:lnTo>
                    <a:pt x="23851" y="2435"/>
                  </a:lnTo>
                  <a:cubicBezTo>
                    <a:pt x="24518" y="2435"/>
                    <a:pt x="25052" y="1901"/>
                    <a:pt x="25052" y="1234"/>
                  </a:cubicBezTo>
                  <a:cubicBezTo>
                    <a:pt x="25052" y="567"/>
                    <a:pt x="24518" y="0"/>
                    <a:pt x="238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5" name="Google Shape;5085;p82"/>
            <p:cNvSpPr/>
            <p:nvPr/>
          </p:nvSpPr>
          <p:spPr>
            <a:xfrm>
              <a:off x="6056175" y="3947425"/>
              <a:ext cx="42550" cy="10050"/>
            </a:xfrm>
            <a:custGeom>
              <a:avLst/>
              <a:gdLst/>
              <a:ahLst/>
              <a:cxnLst/>
              <a:rect l="l" t="t" r="r" b="b"/>
              <a:pathLst>
                <a:path w="1702" h="402"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6" name="Google Shape;5086;p82"/>
            <p:cNvSpPr/>
            <p:nvPr/>
          </p:nvSpPr>
          <p:spPr>
            <a:xfrm>
              <a:off x="6056175" y="3973275"/>
              <a:ext cx="59225" cy="10050"/>
            </a:xfrm>
            <a:custGeom>
              <a:avLst/>
              <a:gdLst/>
              <a:ahLst/>
              <a:cxnLst/>
              <a:rect l="l" t="t" r="r" b="b"/>
              <a:pathLst>
                <a:path w="2369" h="402" extrusionOk="0">
                  <a:moveTo>
                    <a:pt x="201" y="1"/>
                  </a:moveTo>
                  <a:cubicBezTo>
                    <a:pt x="101" y="1"/>
                    <a:pt x="1" y="101"/>
                    <a:pt x="1" y="201"/>
                  </a:cubicBezTo>
                  <a:cubicBezTo>
                    <a:pt x="1" y="301"/>
                    <a:pt x="101" y="401"/>
                    <a:pt x="201" y="401"/>
                  </a:cubicBezTo>
                  <a:lnTo>
                    <a:pt x="2169" y="401"/>
                  </a:lnTo>
                  <a:cubicBezTo>
                    <a:pt x="2269" y="401"/>
                    <a:pt x="2369" y="301"/>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7" name="Google Shape;5087;p82"/>
            <p:cNvSpPr/>
            <p:nvPr/>
          </p:nvSpPr>
          <p:spPr>
            <a:xfrm>
              <a:off x="6056175" y="3355350"/>
              <a:ext cx="59225" cy="10025"/>
            </a:xfrm>
            <a:custGeom>
              <a:avLst/>
              <a:gdLst/>
              <a:ahLst/>
              <a:cxnLst/>
              <a:rect l="l" t="t" r="r" b="b"/>
              <a:pathLst>
                <a:path w="2369" h="401" extrusionOk="0">
                  <a:moveTo>
                    <a:pt x="201" y="0"/>
                  </a:moveTo>
                  <a:cubicBezTo>
                    <a:pt x="101" y="0"/>
                    <a:pt x="1" y="100"/>
                    <a:pt x="1" y="200"/>
                  </a:cubicBezTo>
                  <a:cubicBezTo>
                    <a:pt x="1" y="334"/>
                    <a:pt x="101" y="401"/>
                    <a:pt x="201" y="401"/>
                  </a:cubicBezTo>
                  <a:lnTo>
                    <a:pt x="2169" y="401"/>
                  </a:lnTo>
                  <a:cubicBezTo>
                    <a:pt x="2269" y="401"/>
                    <a:pt x="2369" y="334"/>
                    <a:pt x="2369" y="200"/>
                  </a:cubicBezTo>
                  <a:cubicBezTo>
                    <a:pt x="2369" y="100"/>
                    <a:pt x="2269" y="0"/>
                    <a:pt x="216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8" name="Google Shape;5088;p82"/>
            <p:cNvSpPr/>
            <p:nvPr/>
          </p:nvSpPr>
          <p:spPr>
            <a:xfrm>
              <a:off x="6056175" y="3381200"/>
              <a:ext cx="42550" cy="10025"/>
            </a:xfrm>
            <a:custGeom>
              <a:avLst/>
              <a:gdLst/>
              <a:ahLst/>
              <a:cxnLst/>
              <a:rect l="l" t="t" r="r" b="b"/>
              <a:pathLst>
                <a:path w="1702" h="401" extrusionOk="0">
                  <a:moveTo>
                    <a:pt x="201" y="0"/>
                  </a:moveTo>
                  <a:cubicBezTo>
                    <a:pt x="101" y="0"/>
                    <a:pt x="1" y="100"/>
                    <a:pt x="1" y="200"/>
                  </a:cubicBezTo>
                  <a:cubicBezTo>
                    <a:pt x="1" y="301"/>
                    <a:pt x="101" y="401"/>
                    <a:pt x="201" y="401"/>
                  </a:cubicBezTo>
                  <a:lnTo>
                    <a:pt x="1502" y="401"/>
                  </a:lnTo>
                  <a:cubicBezTo>
                    <a:pt x="1635" y="401"/>
                    <a:pt x="1702" y="301"/>
                    <a:pt x="1702" y="200"/>
                  </a:cubicBezTo>
                  <a:cubicBezTo>
                    <a:pt x="1702" y="100"/>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9" name="Google Shape;5089;p82"/>
            <p:cNvSpPr/>
            <p:nvPr/>
          </p:nvSpPr>
          <p:spPr>
            <a:xfrm>
              <a:off x="6056175" y="3407050"/>
              <a:ext cx="42550" cy="10025"/>
            </a:xfrm>
            <a:custGeom>
              <a:avLst/>
              <a:gdLst/>
              <a:ahLst/>
              <a:cxnLst/>
              <a:rect l="l" t="t" r="r" b="b"/>
              <a:pathLst>
                <a:path w="1702" h="401" extrusionOk="0">
                  <a:moveTo>
                    <a:pt x="201" y="0"/>
                  </a:moveTo>
                  <a:cubicBezTo>
                    <a:pt x="101" y="0"/>
                    <a:pt x="1" y="100"/>
                    <a:pt x="1" y="201"/>
                  </a:cubicBezTo>
                  <a:cubicBezTo>
                    <a:pt x="1" y="301"/>
                    <a:pt x="101" y="401"/>
                    <a:pt x="201" y="401"/>
                  </a:cubicBezTo>
                  <a:lnTo>
                    <a:pt x="1502" y="401"/>
                  </a:lnTo>
                  <a:cubicBezTo>
                    <a:pt x="1635" y="401"/>
                    <a:pt x="1702" y="301"/>
                    <a:pt x="1702" y="201"/>
                  </a:cubicBezTo>
                  <a:cubicBezTo>
                    <a:pt x="1702" y="100"/>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0" name="Google Shape;5090;p82"/>
            <p:cNvSpPr/>
            <p:nvPr/>
          </p:nvSpPr>
          <p:spPr>
            <a:xfrm>
              <a:off x="6056175" y="3432900"/>
              <a:ext cx="59225" cy="10025"/>
            </a:xfrm>
            <a:custGeom>
              <a:avLst/>
              <a:gdLst/>
              <a:ahLst/>
              <a:cxnLst/>
              <a:rect l="l" t="t" r="r" b="b"/>
              <a:pathLst>
                <a:path w="2369" h="401" extrusionOk="0">
                  <a:moveTo>
                    <a:pt x="201" y="0"/>
                  </a:moveTo>
                  <a:cubicBezTo>
                    <a:pt x="101" y="0"/>
                    <a:pt x="1" y="101"/>
                    <a:pt x="1" y="201"/>
                  </a:cubicBezTo>
                  <a:cubicBezTo>
                    <a:pt x="1" y="301"/>
                    <a:pt x="101" y="401"/>
                    <a:pt x="201" y="401"/>
                  </a:cubicBezTo>
                  <a:lnTo>
                    <a:pt x="2169" y="401"/>
                  </a:lnTo>
                  <a:cubicBezTo>
                    <a:pt x="2269" y="401"/>
                    <a:pt x="2369" y="301"/>
                    <a:pt x="2369" y="201"/>
                  </a:cubicBezTo>
                  <a:cubicBezTo>
                    <a:pt x="2369" y="101"/>
                    <a:pt x="2269" y="0"/>
                    <a:pt x="216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1" name="Google Shape;5091;p82"/>
            <p:cNvSpPr/>
            <p:nvPr/>
          </p:nvSpPr>
          <p:spPr>
            <a:xfrm>
              <a:off x="6056175" y="3458750"/>
              <a:ext cx="42550" cy="10025"/>
            </a:xfrm>
            <a:custGeom>
              <a:avLst/>
              <a:gdLst/>
              <a:ahLst/>
              <a:cxnLst/>
              <a:rect l="l" t="t" r="r" b="b"/>
              <a:pathLst>
                <a:path w="1702" h="401" extrusionOk="0">
                  <a:moveTo>
                    <a:pt x="201" y="1"/>
                  </a:moveTo>
                  <a:cubicBezTo>
                    <a:pt x="101" y="1"/>
                    <a:pt x="1" y="67"/>
                    <a:pt x="1" y="201"/>
                  </a:cubicBezTo>
                  <a:cubicBezTo>
                    <a:pt x="1" y="301"/>
                    <a:pt x="101" y="401"/>
                    <a:pt x="201" y="401"/>
                  </a:cubicBezTo>
                  <a:lnTo>
                    <a:pt x="1502" y="401"/>
                  </a:lnTo>
                  <a:cubicBezTo>
                    <a:pt x="1635" y="401"/>
                    <a:pt x="1702" y="301"/>
                    <a:pt x="1702" y="201"/>
                  </a:cubicBezTo>
                  <a:cubicBezTo>
                    <a:pt x="1702" y="67"/>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2" name="Google Shape;5092;p82"/>
            <p:cNvSpPr/>
            <p:nvPr/>
          </p:nvSpPr>
          <p:spPr>
            <a:xfrm>
              <a:off x="6056175" y="3484600"/>
              <a:ext cx="42550" cy="10025"/>
            </a:xfrm>
            <a:custGeom>
              <a:avLst/>
              <a:gdLst/>
              <a:ahLst/>
              <a:cxnLst/>
              <a:rect l="l" t="t" r="r" b="b"/>
              <a:pathLst>
                <a:path w="1702" h="401" extrusionOk="0">
                  <a:moveTo>
                    <a:pt x="201" y="1"/>
                  </a:moveTo>
                  <a:cubicBezTo>
                    <a:pt x="101" y="1"/>
                    <a:pt x="1" y="67"/>
                    <a:pt x="1" y="201"/>
                  </a:cubicBezTo>
                  <a:cubicBezTo>
                    <a:pt x="1" y="301"/>
                    <a:pt x="101" y="401"/>
                    <a:pt x="201" y="401"/>
                  </a:cubicBezTo>
                  <a:lnTo>
                    <a:pt x="1502" y="401"/>
                  </a:lnTo>
                  <a:cubicBezTo>
                    <a:pt x="1635" y="401"/>
                    <a:pt x="1702" y="301"/>
                    <a:pt x="1702" y="201"/>
                  </a:cubicBezTo>
                  <a:cubicBezTo>
                    <a:pt x="1702" y="67"/>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3" name="Google Shape;5093;p82"/>
            <p:cNvSpPr/>
            <p:nvPr/>
          </p:nvSpPr>
          <p:spPr>
            <a:xfrm>
              <a:off x="6056175" y="3509625"/>
              <a:ext cx="59225" cy="10025"/>
            </a:xfrm>
            <a:custGeom>
              <a:avLst/>
              <a:gdLst/>
              <a:ahLst/>
              <a:cxnLst/>
              <a:rect l="l" t="t" r="r" b="b"/>
              <a:pathLst>
                <a:path w="2369" h="401" extrusionOk="0">
                  <a:moveTo>
                    <a:pt x="201" y="0"/>
                  </a:moveTo>
                  <a:cubicBezTo>
                    <a:pt x="101" y="0"/>
                    <a:pt x="1" y="100"/>
                    <a:pt x="1" y="200"/>
                  </a:cubicBezTo>
                  <a:cubicBezTo>
                    <a:pt x="1" y="334"/>
                    <a:pt x="101" y="401"/>
                    <a:pt x="201" y="401"/>
                  </a:cubicBezTo>
                  <a:lnTo>
                    <a:pt x="2169" y="401"/>
                  </a:lnTo>
                  <a:cubicBezTo>
                    <a:pt x="2269" y="401"/>
                    <a:pt x="2369" y="334"/>
                    <a:pt x="2369" y="200"/>
                  </a:cubicBezTo>
                  <a:cubicBezTo>
                    <a:pt x="2369" y="100"/>
                    <a:pt x="2269" y="0"/>
                    <a:pt x="216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4" name="Google Shape;5094;p82"/>
            <p:cNvSpPr/>
            <p:nvPr/>
          </p:nvSpPr>
          <p:spPr>
            <a:xfrm>
              <a:off x="6056175" y="3535475"/>
              <a:ext cx="42550" cy="10025"/>
            </a:xfrm>
            <a:custGeom>
              <a:avLst/>
              <a:gdLst/>
              <a:ahLst/>
              <a:cxnLst/>
              <a:rect l="l" t="t" r="r" b="b"/>
              <a:pathLst>
                <a:path w="1702" h="401" extrusionOk="0">
                  <a:moveTo>
                    <a:pt x="201" y="0"/>
                  </a:moveTo>
                  <a:cubicBezTo>
                    <a:pt x="101" y="0"/>
                    <a:pt x="1" y="100"/>
                    <a:pt x="1" y="201"/>
                  </a:cubicBezTo>
                  <a:cubicBezTo>
                    <a:pt x="1" y="334"/>
                    <a:pt x="101" y="401"/>
                    <a:pt x="201" y="401"/>
                  </a:cubicBezTo>
                  <a:lnTo>
                    <a:pt x="1502" y="401"/>
                  </a:lnTo>
                  <a:cubicBezTo>
                    <a:pt x="1635" y="401"/>
                    <a:pt x="1702" y="334"/>
                    <a:pt x="1702" y="201"/>
                  </a:cubicBezTo>
                  <a:cubicBezTo>
                    <a:pt x="1702" y="100"/>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5" name="Google Shape;5095;p82"/>
            <p:cNvSpPr/>
            <p:nvPr/>
          </p:nvSpPr>
          <p:spPr>
            <a:xfrm>
              <a:off x="6056175" y="3561325"/>
              <a:ext cx="42550" cy="10025"/>
            </a:xfrm>
            <a:custGeom>
              <a:avLst/>
              <a:gdLst/>
              <a:ahLst/>
              <a:cxnLst/>
              <a:rect l="l" t="t" r="r" b="b"/>
              <a:pathLst>
                <a:path w="1702" h="401" extrusionOk="0">
                  <a:moveTo>
                    <a:pt x="201" y="0"/>
                  </a:moveTo>
                  <a:cubicBezTo>
                    <a:pt x="101" y="0"/>
                    <a:pt x="1" y="101"/>
                    <a:pt x="1" y="201"/>
                  </a:cubicBezTo>
                  <a:cubicBezTo>
                    <a:pt x="1" y="334"/>
                    <a:pt x="101" y="401"/>
                    <a:pt x="201" y="401"/>
                  </a:cubicBezTo>
                  <a:lnTo>
                    <a:pt x="1502" y="401"/>
                  </a:lnTo>
                  <a:cubicBezTo>
                    <a:pt x="1635" y="401"/>
                    <a:pt x="1702" y="334"/>
                    <a:pt x="1702" y="201"/>
                  </a:cubicBezTo>
                  <a:cubicBezTo>
                    <a:pt x="1702" y="101"/>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6" name="Google Shape;5096;p82"/>
            <p:cNvSpPr/>
            <p:nvPr/>
          </p:nvSpPr>
          <p:spPr>
            <a:xfrm>
              <a:off x="6056175" y="3587175"/>
              <a:ext cx="59225" cy="10025"/>
            </a:xfrm>
            <a:custGeom>
              <a:avLst/>
              <a:gdLst/>
              <a:ahLst/>
              <a:cxnLst/>
              <a:rect l="l" t="t" r="r" b="b"/>
              <a:pathLst>
                <a:path w="2369" h="401" extrusionOk="0">
                  <a:moveTo>
                    <a:pt x="201" y="1"/>
                  </a:moveTo>
                  <a:cubicBezTo>
                    <a:pt x="101" y="1"/>
                    <a:pt x="1" y="101"/>
                    <a:pt x="1" y="201"/>
                  </a:cubicBezTo>
                  <a:cubicBezTo>
                    <a:pt x="1" y="301"/>
                    <a:pt x="101" y="401"/>
                    <a:pt x="201" y="401"/>
                  </a:cubicBezTo>
                  <a:lnTo>
                    <a:pt x="2169" y="401"/>
                  </a:lnTo>
                  <a:cubicBezTo>
                    <a:pt x="2269" y="401"/>
                    <a:pt x="2369" y="301"/>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7" name="Google Shape;5097;p82"/>
            <p:cNvSpPr/>
            <p:nvPr/>
          </p:nvSpPr>
          <p:spPr>
            <a:xfrm>
              <a:off x="6056175" y="3613025"/>
              <a:ext cx="42550" cy="10025"/>
            </a:xfrm>
            <a:custGeom>
              <a:avLst/>
              <a:gdLst/>
              <a:ahLst/>
              <a:cxnLst/>
              <a:rect l="l" t="t" r="r" b="b"/>
              <a:pathLst>
                <a:path w="1702" h="401"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8" name="Google Shape;5098;p82"/>
            <p:cNvSpPr/>
            <p:nvPr/>
          </p:nvSpPr>
          <p:spPr>
            <a:xfrm>
              <a:off x="6056175" y="3638875"/>
              <a:ext cx="42550" cy="10025"/>
            </a:xfrm>
            <a:custGeom>
              <a:avLst/>
              <a:gdLst/>
              <a:ahLst/>
              <a:cxnLst/>
              <a:rect l="l" t="t" r="r" b="b"/>
              <a:pathLst>
                <a:path w="1702" h="401" extrusionOk="0">
                  <a:moveTo>
                    <a:pt x="201" y="1"/>
                  </a:moveTo>
                  <a:cubicBezTo>
                    <a:pt x="101" y="1"/>
                    <a:pt x="1" y="67"/>
                    <a:pt x="1" y="201"/>
                  </a:cubicBezTo>
                  <a:cubicBezTo>
                    <a:pt x="1" y="301"/>
                    <a:pt x="101" y="401"/>
                    <a:pt x="201" y="401"/>
                  </a:cubicBezTo>
                  <a:lnTo>
                    <a:pt x="1502" y="401"/>
                  </a:lnTo>
                  <a:cubicBezTo>
                    <a:pt x="1635" y="401"/>
                    <a:pt x="1702" y="301"/>
                    <a:pt x="1702" y="201"/>
                  </a:cubicBezTo>
                  <a:cubicBezTo>
                    <a:pt x="1702" y="67"/>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9" name="Google Shape;5099;p82"/>
            <p:cNvSpPr/>
            <p:nvPr/>
          </p:nvSpPr>
          <p:spPr>
            <a:xfrm>
              <a:off x="6056175" y="3664725"/>
              <a:ext cx="59225" cy="10050"/>
            </a:xfrm>
            <a:custGeom>
              <a:avLst/>
              <a:gdLst/>
              <a:ahLst/>
              <a:cxnLst/>
              <a:rect l="l" t="t" r="r" b="b"/>
              <a:pathLst>
                <a:path w="2369" h="402" extrusionOk="0">
                  <a:moveTo>
                    <a:pt x="201" y="1"/>
                  </a:moveTo>
                  <a:cubicBezTo>
                    <a:pt x="101" y="1"/>
                    <a:pt x="1" y="68"/>
                    <a:pt x="1" y="201"/>
                  </a:cubicBezTo>
                  <a:cubicBezTo>
                    <a:pt x="1" y="301"/>
                    <a:pt x="101" y="401"/>
                    <a:pt x="201" y="401"/>
                  </a:cubicBezTo>
                  <a:lnTo>
                    <a:pt x="2169" y="401"/>
                  </a:lnTo>
                  <a:cubicBezTo>
                    <a:pt x="2269" y="401"/>
                    <a:pt x="2369" y="301"/>
                    <a:pt x="2369" y="201"/>
                  </a:cubicBezTo>
                  <a:cubicBezTo>
                    <a:pt x="2369" y="68"/>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0" name="Google Shape;5100;p82"/>
            <p:cNvSpPr/>
            <p:nvPr/>
          </p:nvSpPr>
          <p:spPr>
            <a:xfrm>
              <a:off x="6056175" y="3690575"/>
              <a:ext cx="42550" cy="10050"/>
            </a:xfrm>
            <a:custGeom>
              <a:avLst/>
              <a:gdLst/>
              <a:ahLst/>
              <a:cxnLst/>
              <a:rect l="l" t="t" r="r" b="b"/>
              <a:pathLst>
                <a:path w="1702" h="402" extrusionOk="0">
                  <a:moveTo>
                    <a:pt x="201" y="1"/>
                  </a:moveTo>
                  <a:cubicBezTo>
                    <a:pt x="101" y="1"/>
                    <a:pt x="1" y="68"/>
                    <a:pt x="1" y="201"/>
                  </a:cubicBezTo>
                  <a:cubicBezTo>
                    <a:pt x="1" y="301"/>
                    <a:pt x="101" y="401"/>
                    <a:pt x="201" y="401"/>
                  </a:cubicBezTo>
                  <a:lnTo>
                    <a:pt x="1502" y="401"/>
                  </a:lnTo>
                  <a:cubicBezTo>
                    <a:pt x="1635" y="401"/>
                    <a:pt x="1702" y="301"/>
                    <a:pt x="1702" y="201"/>
                  </a:cubicBezTo>
                  <a:cubicBezTo>
                    <a:pt x="1702" y="68"/>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1" name="Google Shape;5101;p82"/>
            <p:cNvSpPr/>
            <p:nvPr/>
          </p:nvSpPr>
          <p:spPr>
            <a:xfrm>
              <a:off x="6056175" y="3715600"/>
              <a:ext cx="42550" cy="10025"/>
            </a:xfrm>
            <a:custGeom>
              <a:avLst/>
              <a:gdLst/>
              <a:ahLst/>
              <a:cxnLst/>
              <a:rect l="l" t="t" r="r" b="b"/>
              <a:pathLst>
                <a:path w="1702" h="401" extrusionOk="0">
                  <a:moveTo>
                    <a:pt x="201" y="1"/>
                  </a:moveTo>
                  <a:cubicBezTo>
                    <a:pt x="101" y="1"/>
                    <a:pt x="1" y="101"/>
                    <a:pt x="1" y="201"/>
                  </a:cubicBezTo>
                  <a:cubicBezTo>
                    <a:pt x="1" y="334"/>
                    <a:pt x="101" y="401"/>
                    <a:pt x="201" y="401"/>
                  </a:cubicBezTo>
                  <a:lnTo>
                    <a:pt x="1502" y="401"/>
                  </a:lnTo>
                  <a:cubicBezTo>
                    <a:pt x="1635" y="401"/>
                    <a:pt x="1702" y="334"/>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2" name="Google Shape;5102;p82"/>
            <p:cNvSpPr/>
            <p:nvPr/>
          </p:nvSpPr>
          <p:spPr>
            <a:xfrm>
              <a:off x="6056175" y="3741450"/>
              <a:ext cx="59225" cy="10025"/>
            </a:xfrm>
            <a:custGeom>
              <a:avLst/>
              <a:gdLst/>
              <a:ahLst/>
              <a:cxnLst/>
              <a:rect l="l" t="t" r="r" b="b"/>
              <a:pathLst>
                <a:path w="2369" h="401" extrusionOk="0">
                  <a:moveTo>
                    <a:pt x="201" y="1"/>
                  </a:moveTo>
                  <a:cubicBezTo>
                    <a:pt x="101" y="1"/>
                    <a:pt x="1" y="101"/>
                    <a:pt x="1" y="201"/>
                  </a:cubicBezTo>
                  <a:cubicBezTo>
                    <a:pt x="1" y="334"/>
                    <a:pt x="101" y="401"/>
                    <a:pt x="201" y="401"/>
                  </a:cubicBezTo>
                  <a:lnTo>
                    <a:pt x="2169" y="401"/>
                  </a:lnTo>
                  <a:cubicBezTo>
                    <a:pt x="2269" y="401"/>
                    <a:pt x="2369" y="334"/>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3" name="Google Shape;5103;p82"/>
            <p:cNvSpPr/>
            <p:nvPr/>
          </p:nvSpPr>
          <p:spPr>
            <a:xfrm>
              <a:off x="6056175" y="3767300"/>
              <a:ext cx="42550" cy="10025"/>
            </a:xfrm>
            <a:custGeom>
              <a:avLst/>
              <a:gdLst/>
              <a:ahLst/>
              <a:cxnLst/>
              <a:rect l="l" t="t" r="r" b="b"/>
              <a:pathLst>
                <a:path w="1702" h="401"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4" name="Google Shape;5104;p82"/>
            <p:cNvSpPr/>
            <p:nvPr/>
          </p:nvSpPr>
          <p:spPr>
            <a:xfrm>
              <a:off x="6056175" y="3793150"/>
              <a:ext cx="42550" cy="10050"/>
            </a:xfrm>
            <a:custGeom>
              <a:avLst/>
              <a:gdLst/>
              <a:ahLst/>
              <a:cxnLst/>
              <a:rect l="l" t="t" r="r" b="b"/>
              <a:pathLst>
                <a:path w="1702" h="402"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5" name="Google Shape;5105;p82"/>
            <p:cNvSpPr/>
            <p:nvPr/>
          </p:nvSpPr>
          <p:spPr>
            <a:xfrm>
              <a:off x="6056175" y="3819000"/>
              <a:ext cx="59225" cy="10050"/>
            </a:xfrm>
            <a:custGeom>
              <a:avLst/>
              <a:gdLst/>
              <a:ahLst/>
              <a:cxnLst/>
              <a:rect l="l" t="t" r="r" b="b"/>
              <a:pathLst>
                <a:path w="2369" h="402" extrusionOk="0">
                  <a:moveTo>
                    <a:pt x="201" y="1"/>
                  </a:moveTo>
                  <a:cubicBezTo>
                    <a:pt x="101" y="1"/>
                    <a:pt x="1" y="101"/>
                    <a:pt x="1" y="201"/>
                  </a:cubicBezTo>
                  <a:cubicBezTo>
                    <a:pt x="1" y="301"/>
                    <a:pt x="101" y="401"/>
                    <a:pt x="201" y="401"/>
                  </a:cubicBezTo>
                  <a:lnTo>
                    <a:pt x="2169" y="401"/>
                  </a:lnTo>
                  <a:cubicBezTo>
                    <a:pt x="2269" y="401"/>
                    <a:pt x="2369" y="301"/>
                    <a:pt x="2369" y="201"/>
                  </a:cubicBezTo>
                  <a:cubicBezTo>
                    <a:pt x="2369" y="68"/>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6" name="Google Shape;5106;p82"/>
            <p:cNvSpPr/>
            <p:nvPr/>
          </p:nvSpPr>
          <p:spPr>
            <a:xfrm>
              <a:off x="6056175" y="3844850"/>
              <a:ext cx="42550" cy="10050"/>
            </a:xfrm>
            <a:custGeom>
              <a:avLst/>
              <a:gdLst/>
              <a:ahLst/>
              <a:cxnLst/>
              <a:rect l="l" t="t" r="r" b="b"/>
              <a:pathLst>
                <a:path w="1702" h="402" extrusionOk="0">
                  <a:moveTo>
                    <a:pt x="201" y="1"/>
                  </a:moveTo>
                  <a:cubicBezTo>
                    <a:pt x="101" y="1"/>
                    <a:pt x="1" y="68"/>
                    <a:pt x="1" y="201"/>
                  </a:cubicBezTo>
                  <a:cubicBezTo>
                    <a:pt x="1" y="301"/>
                    <a:pt x="101" y="401"/>
                    <a:pt x="201" y="401"/>
                  </a:cubicBezTo>
                  <a:lnTo>
                    <a:pt x="1502" y="401"/>
                  </a:lnTo>
                  <a:cubicBezTo>
                    <a:pt x="1635" y="401"/>
                    <a:pt x="1702" y="301"/>
                    <a:pt x="1702" y="201"/>
                  </a:cubicBezTo>
                  <a:cubicBezTo>
                    <a:pt x="1702" y="68"/>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7" name="Google Shape;5107;p82"/>
            <p:cNvSpPr/>
            <p:nvPr/>
          </p:nvSpPr>
          <p:spPr>
            <a:xfrm>
              <a:off x="6056175" y="3870725"/>
              <a:ext cx="42550" cy="10025"/>
            </a:xfrm>
            <a:custGeom>
              <a:avLst/>
              <a:gdLst/>
              <a:ahLst/>
              <a:cxnLst/>
              <a:rect l="l" t="t" r="r" b="b"/>
              <a:pathLst>
                <a:path w="1702" h="401" extrusionOk="0">
                  <a:moveTo>
                    <a:pt x="201" y="0"/>
                  </a:moveTo>
                  <a:cubicBezTo>
                    <a:pt x="101" y="0"/>
                    <a:pt x="1" y="67"/>
                    <a:pt x="1" y="200"/>
                  </a:cubicBezTo>
                  <a:cubicBezTo>
                    <a:pt x="1" y="300"/>
                    <a:pt x="101" y="400"/>
                    <a:pt x="201" y="400"/>
                  </a:cubicBezTo>
                  <a:lnTo>
                    <a:pt x="1502" y="400"/>
                  </a:lnTo>
                  <a:cubicBezTo>
                    <a:pt x="1635" y="400"/>
                    <a:pt x="1702" y="300"/>
                    <a:pt x="1702" y="200"/>
                  </a:cubicBezTo>
                  <a:cubicBezTo>
                    <a:pt x="1702" y="67"/>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8" name="Google Shape;5108;p82"/>
            <p:cNvSpPr/>
            <p:nvPr/>
          </p:nvSpPr>
          <p:spPr>
            <a:xfrm>
              <a:off x="6056175" y="3895725"/>
              <a:ext cx="59225" cy="10050"/>
            </a:xfrm>
            <a:custGeom>
              <a:avLst/>
              <a:gdLst/>
              <a:ahLst/>
              <a:cxnLst/>
              <a:rect l="l" t="t" r="r" b="b"/>
              <a:pathLst>
                <a:path w="2369" h="402" extrusionOk="0">
                  <a:moveTo>
                    <a:pt x="201" y="1"/>
                  </a:moveTo>
                  <a:cubicBezTo>
                    <a:pt x="101" y="1"/>
                    <a:pt x="1" y="101"/>
                    <a:pt x="1" y="201"/>
                  </a:cubicBezTo>
                  <a:cubicBezTo>
                    <a:pt x="1" y="334"/>
                    <a:pt x="101" y="401"/>
                    <a:pt x="201" y="401"/>
                  </a:cubicBezTo>
                  <a:lnTo>
                    <a:pt x="2169" y="401"/>
                  </a:lnTo>
                  <a:cubicBezTo>
                    <a:pt x="2269" y="401"/>
                    <a:pt x="2369" y="334"/>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9" name="Google Shape;5109;p82"/>
            <p:cNvSpPr/>
            <p:nvPr/>
          </p:nvSpPr>
          <p:spPr>
            <a:xfrm>
              <a:off x="6056175" y="3921575"/>
              <a:ext cx="42550" cy="10050"/>
            </a:xfrm>
            <a:custGeom>
              <a:avLst/>
              <a:gdLst/>
              <a:ahLst/>
              <a:cxnLst/>
              <a:rect l="l" t="t" r="r" b="b"/>
              <a:pathLst>
                <a:path w="1702" h="402" extrusionOk="0">
                  <a:moveTo>
                    <a:pt x="201" y="1"/>
                  </a:moveTo>
                  <a:cubicBezTo>
                    <a:pt x="101" y="1"/>
                    <a:pt x="1" y="101"/>
                    <a:pt x="1" y="201"/>
                  </a:cubicBezTo>
                  <a:cubicBezTo>
                    <a:pt x="1" y="334"/>
                    <a:pt x="101" y="401"/>
                    <a:pt x="201" y="401"/>
                  </a:cubicBezTo>
                  <a:lnTo>
                    <a:pt x="1502" y="401"/>
                  </a:lnTo>
                  <a:cubicBezTo>
                    <a:pt x="1635" y="401"/>
                    <a:pt x="1702" y="334"/>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Google Shape;3928;p29"/>
          <p:cNvSpPr txBox="1"/>
          <p:nvPr/>
        </p:nvSpPr>
        <p:spPr>
          <a:xfrm>
            <a:off x="298370" y="510097"/>
            <a:ext cx="8688715" cy="34365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indent="177800">
              <a:lnSpc>
                <a:spcPct val="115000"/>
              </a:lnSpc>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Ph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n ứng hoá học được biểu diễn bằng phương trình dạng chữ như sau:</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Tên các chất phản ứng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Tên các chất s</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n phẩm</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 name="TextBox 16"/>
          <p:cNvSpPr txBox="1"/>
          <p:nvPr/>
        </p:nvSpPr>
        <p:spPr>
          <a:xfrm>
            <a:off x="893135" y="417476"/>
            <a:ext cx="7315200" cy="954107"/>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Trong thí nghiệm trên, chất tham gia ph</a:t>
            </a:r>
            <a:r>
              <a:rPr lang="en-US" sz="2800" i="1" dirty="0">
                <a:latin typeface="Times New Roman" panose="02020603050405020304" pitchFamily="18" charset="0"/>
                <a:ea typeface="Courier New" panose="02070309020205020404" pitchFamily="49" charset="0"/>
                <a:cs typeface="Times New Roman" panose="02020603050405020304" pitchFamily="18" charset="0"/>
              </a:rPr>
              <a:t>ả</a:t>
            </a:r>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ứng là hydrogen và oxygen, ch</a:t>
            </a:r>
            <a:r>
              <a:rPr lang="en-US"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 s</a:t>
            </a:r>
            <a:r>
              <a:rPr lang="en-US" sz="2800" i="1" dirty="0">
                <a:latin typeface="Times New Roman" panose="02020603050405020304" pitchFamily="18" charset="0"/>
                <a:ea typeface="Courier New" panose="02070309020205020404" pitchFamily="49" charset="0"/>
                <a:cs typeface="Times New Roman" panose="02020603050405020304" pitchFamily="18" charset="0"/>
              </a:rPr>
              <a:t>ả</a:t>
            </a:r>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ph</a:t>
            </a:r>
            <a:r>
              <a:rPr lang="en-US"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ẩ</a:t>
            </a:r>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 là nước.</a:t>
            </a:r>
            <a:endParaRPr lang="en-US" sz="2800"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93135" y="1630448"/>
            <a:ext cx="7230139" cy="1384995"/>
          </a:xfrm>
          <a:prstGeom prst="rect">
            <a:avLst/>
          </a:prstGeom>
          <a:noFill/>
        </p:spPr>
        <p:txBody>
          <a:bodyPr wrap="square">
            <a:spAutoFit/>
          </a:bodyPr>
          <a:lstStyle/>
          <a:p>
            <a:pPr marL="0" marR="0" algn="just">
              <a:spcBef>
                <a:spcPts val="0"/>
              </a:spcBef>
              <a:spcAft>
                <a:spcPts val="400"/>
              </a:spcAft>
            </a:pPr>
            <a:r>
              <a:rPr lang="vi-VN" sz="2800" b="1" dirty="0">
                <a:solidFill>
                  <a:srgbClr val="C00000"/>
                </a:solidFill>
                <a:effectLst/>
                <a:latin typeface="Times New Roman" panose="02020603050405020304" pitchFamily="18" charset="0"/>
                <a:ea typeface="Times New Roman" panose="02020603050405020304" pitchFamily="18" charset="0"/>
              </a:rPr>
              <a:t>Ví dụ 1: </a:t>
            </a:r>
            <a:r>
              <a:rPr lang="vi-VN" sz="2800" dirty="0">
                <a:effectLst/>
                <a:latin typeface="Times New Roman" panose="02020603050405020304" pitchFamily="18" charset="0"/>
                <a:ea typeface="Times New Roman" panose="02020603050405020304" pitchFamily="18" charset="0"/>
              </a:rPr>
              <a:t>Trong thí nghiệm 2 </a:t>
            </a:r>
            <a:r>
              <a:rPr lang="en-US" sz="2800" dirty="0">
                <a:effectLst/>
                <a:latin typeface="Times New Roman" panose="02020603050405020304" pitchFamily="18" charset="0"/>
                <a:ea typeface="Times New Roman" panose="02020603050405020304" pitchFamily="18" charset="0"/>
              </a:rPr>
              <a:t>ở</a:t>
            </a:r>
            <a:r>
              <a:rPr lang="vi-VN" sz="2800" dirty="0">
                <a:effectLst/>
                <a:latin typeface="Times New Roman" panose="02020603050405020304" pitchFamily="18" charset="0"/>
                <a:ea typeface="Times New Roman" panose="02020603050405020304" pitchFamily="18" charset="0"/>
              </a:rPr>
              <a:t> Bài 1. </a:t>
            </a:r>
            <a:r>
              <a:rPr lang="en-US" sz="2800" dirty="0">
                <a:effectLst/>
                <a:latin typeface="Times New Roman" panose="02020603050405020304" pitchFamily="18" charset="0"/>
                <a:ea typeface="Times New Roman" panose="02020603050405020304" pitchFamily="18" charset="0"/>
              </a:rPr>
              <a:t>K</a:t>
            </a:r>
            <a:r>
              <a:rPr lang="vi-VN" sz="2800" dirty="0">
                <a:effectLst/>
                <a:latin typeface="Times New Roman" panose="02020603050405020304" pitchFamily="18" charset="0"/>
                <a:ea typeface="Times New Roman" panose="02020603050405020304" pitchFamily="18" charset="0"/>
              </a:rPr>
              <a:t>hi dun nóng hỗn hợp bột sắt và bột lưu huỳnh ta </a:t>
            </a:r>
            <a:r>
              <a:rPr lang="en-US" sz="2800" dirty="0">
                <a:latin typeface="Times New Roman" panose="02020603050405020304" pitchFamily="18" charset="0"/>
                <a:ea typeface="Times New Roman" panose="02020603050405020304" pitchFamily="18" charset="0"/>
              </a:rPr>
              <a:t>đ</a:t>
            </a:r>
            <a:r>
              <a:rPr lang="vi-VN" sz="2800" dirty="0">
                <a:effectLst/>
                <a:latin typeface="Times New Roman" panose="02020603050405020304" pitchFamily="18" charset="0"/>
                <a:ea typeface="Times New Roman" panose="02020603050405020304" pitchFamily="18" charset="0"/>
              </a:rPr>
              <a:t>ược hợp ch</a:t>
            </a:r>
            <a:r>
              <a:rPr lang="en-US" sz="2800" dirty="0">
                <a:effectLst/>
                <a:latin typeface="Times New Roman" panose="02020603050405020304" pitchFamily="18" charset="0"/>
                <a:ea typeface="Times New Roman" panose="02020603050405020304" pitchFamily="18" charset="0"/>
              </a:rPr>
              <a:t>ấ</a:t>
            </a:r>
            <a:r>
              <a:rPr lang="vi-VN" sz="2800" dirty="0">
                <a:effectLst/>
                <a:latin typeface="Times New Roman" panose="02020603050405020304" pitchFamily="18" charset="0"/>
                <a:ea typeface="Times New Roman" panose="02020603050405020304" pitchFamily="18" charset="0"/>
              </a:rPr>
              <a:t>t iron(II) sulfide (FeS)</a:t>
            </a:r>
            <a:endParaRPr lang="en-US" sz="2800" dirty="0">
              <a:effectLst/>
              <a:latin typeface="Times New Roman" panose="02020603050405020304" pitchFamily="18" charset="0"/>
              <a:ea typeface="Times New Roman" panose="02020603050405020304" pitchFamily="18" charset="0"/>
            </a:endParaRPr>
          </a:p>
        </p:txBody>
      </p:sp>
      <p:sp>
        <p:nvSpPr>
          <p:cNvPr id="21" name="TextBox 20"/>
          <p:cNvSpPr txBox="1"/>
          <p:nvPr/>
        </p:nvSpPr>
        <p:spPr>
          <a:xfrm>
            <a:off x="1052623" y="3332518"/>
            <a:ext cx="7230138" cy="1005403"/>
          </a:xfrm>
          <a:prstGeom prst="rect">
            <a:avLst/>
          </a:prstGeom>
          <a:noFill/>
        </p:spPr>
        <p:txBody>
          <a:bodyPr wrap="square">
            <a:spAutoFit/>
          </a:bodyPr>
          <a:lstStyle/>
          <a:p>
            <a:pPr marL="342900" marR="0" lvl="0" indent="-342900" algn="just">
              <a:spcBef>
                <a:spcPts val="0"/>
              </a:spcBef>
              <a:spcAft>
                <a:spcPts val="400"/>
              </a:spcAft>
              <a:buClr>
                <a:srgbClr val="000000"/>
              </a:buClr>
              <a:buSzPts val="1000"/>
              <a:buFont typeface="Arial" panose="020B0604020202020204" pitchFamily="34" charset="0"/>
              <a:buChar char="•"/>
              <a:tabLst>
                <a:tab pos="170180" algn="l"/>
              </a:tabLst>
            </a:pPr>
            <a:r>
              <a:rPr lang="vi-VN"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Ch</a:t>
            </a:r>
            <a:r>
              <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ấ</a:t>
            </a:r>
            <a:r>
              <a:rPr lang="vi-VN"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t tham gia ph</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n ứng là sắt và lưu huỳnh.</a:t>
            </a:r>
            <a:endPar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spcBef>
                <a:spcPts val="0"/>
              </a:spcBef>
              <a:spcAft>
                <a:spcPts val="400"/>
              </a:spcAft>
              <a:buClr>
                <a:srgbClr val="000000"/>
              </a:buClr>
              <a:buSzPts val="1000"/>
              <a:buFont typeface="Arial" panose="020B0604020202020204" pitchFamily="34" charset="0"/>
              <a:buChar char="•"/>
              <a:tabLst>
                <a:tab pos="170180" algn="l"/>
              </a:tabLst>
            </a:pPr>
            <a:r>
              <a:rPr lang="vi-VN"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Ch</a:t>
            </a:r>
            <a:r>
              <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ấ</a:t>
            </a:r>
            <a:r>
              <a:rPr lang="vi-VN"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t s</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n phẩm là iron(II) sulfide.</a:t>
            </a:r>
            <a:endPar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 name="TextBox 16"/>
          <p:cNvSpPr txBox="1"/>
          <p:nvPr/>
        </p:nvSpPr>
        <p:spPr>
          <a:xfrm>
            <a:off x="808072" y="963200"/>
            <a:ext cx="7719237" cy="954107"/>
          </a:xfrm>
          <a:prstGeom prst="rect">
            <a:avLst/>
          </a:prstGeom>
          <a:noFill/>
        </p:spPr>
        <p:txBody>
          <a:bodyPr wrap="square">
            <a:spAutoFit/>
          </a:bodyPr>
          <a:lstStyle/>
          <a:p>
            <a:r>
              <a:rPr lang="vi-VN" sz="2800" b="1"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Ví dụ 2: </a:t>
            </a:r>
            <a:r>
              <a:rPr lang="vi-VN" sz="2800" dirty="0">
                <a:latin typeface="Times New Roman" panose="02020603050405020304" pitchFamily="18" charset="0"/>
                <a:ea typeface="Courier New" panose="02070309020205020404" pitchFamily="49" charset="0"/>
                <a:cs typeface="Times New Roman" panose="02020603050405020304" pitchFamily="18" charset="0"/>
              </a:rPr>
              <a:t>Trong thí nghiệm 3 </a:t>
            </a:r>
            <a:r>
              <a:rPr lang="en-US" sz="2800" dirty="0">
                <a:latin typeface="Times New Roman" panose="02020603050405020304" pitchFamily="18" charset="0"/>
                <a:ea typeface="Courier New" panose="02070309020205020404" pitchFamily="49" charset="0"/>
                <a:cs typeface="Times New Roman" panose="02020603050405020304" pitchFamily="18" charset="0"/>
              </a:rPr>
              <a:t>ở</a:t>
            </a:r>
            <a:r>
              <a:rPr lang="vi-VN" sz="2800" dirty="0">
                <a:latin typeface="Times New Roman" panose="02020603050405020304" pitchFamily="18" charset="0"/>
                <a:ea typeface="Courier New" panose="02070309020205020404" pitchFamily="49" charset="0"/>
                <a:cs typeface="Times New Roman" panose="02020603050405020304" pitchFamily="18" charset="0"/>
              </a:rPr>
              <a:t> Bài 1, n</a:t>
            </a:r>
            <a:r>
              <a:rPr lang="en-US" sz="2800" dirty="0">
                <a:latin typeface="Times New Roman" panose="02020603050405020304" pitchFamily="18" charset="0"/>
                <a:ea typeface="Courier New" panose="02070309020205020404" pitchFamily="49" charset="0"/>
                <a:cs typeface="Times New Roman" panose="02020603050405020304" pitchFamily="18" charset="0"/>
              </a:rPr>
              <a:t>ế</a:t>
            </a:r>
            <a:r>
              <a:rPr lang="vi-VN" sz="2800" dirty="0">
                <a:latin typeface="Times New Roman" panose="02020603050405020304" pitchFamily="18" charset="0"/>
                <a:ea typeface="Courier New" panose="02070309020205020404" pitchFamily="49" charset="0"/>
                <a:cs typeface="Times New Roman" panose="02020603050405020304" pitchFamily="18" charset="0"/>
              </a:rPr>
              <a:t>n cháy trong không khí tạo thành khí carbon dioxide và hơi nước.</a:t>
            </a:r>
            <a:endParaRPr lang="en-US" sz="2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52622" y="2173569"/>
            <a:ext cx="7230138" cy="1005403"/>
          </a:xfrm>
          <a:prstGeom prst="rect">
            <a:avLst/>
          </a:prstGeom>
          <a:noFill/>
        </p:spPr>
        <p:txBody>
          <a:bodyPr wrap="square">
            <a:spAutoFit/>
          </a:bodyPr>
          <a:lstStyle/>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Chất tham gia ph</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ứng là paraffin và oxygen.</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Ch</a:t>
            </a:r>
            <a:r>
              <a:rPr lang="en-US" sz="2800" dirty="0">
                <a:latin typeface="Times New Roman" panose="02020603050405020304" pitchFamily="18" charset="0"/>
                <a:ea typeface="Arial" panose="020B0604020202020204" pitchFamily="34" charset="0"/>
                <a:cs typeface="Times New Roman" panose="02020603050405020304" pitchFamily="18" charset="0"/>
              </a:rPr>
              <a:t>ấ</a:t>
            </a:r>
            <a:r>
              <a:rPr lang="vi-VN" sz="2800" dirty="0">
                <a:latin typeface="Times New Roman" panose="02020603050405020304" pitchFamily="18" charset="0"/>
                <a:ea typeface="Arial" panose="020B0604020202020204" pitchFamily="34" charset="0"/>
                <a:cs typeface="Times New Roman" panose="02020603050405020304" pitchFamily="18" charset="0"/>
              </a:rPr>
              <a:t>t s</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phẩm là carbon dioxide và nước.</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grpSp>
        <p:nvGrpSpPr>
          <p:cNvPr id="1598" name="Google Shape;1598;p53"/>
          <p:cNvGrpSpPr/>
          <p:nvPr/>
        </p:nvGrpSpPr>
        <p:grpSpPr>
          <a:xfrm>
            <a:off x="404526" y="2880280"/>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249614" y="343880"/>
            <a:ext cx="3877789" cy="1200329"/>
          </a:xfrm>
          <a:prstGeom prst="rect">
            <a:avLst/>
          </a:prstGeom>
          <a:noFill/>
        </p:spPr>
        <p:txBody>
          <a:bodyPr wrap="square">
            <a:spAutoFit/>
          </a:bodyPr>
          <a:lstStyle/>
          <a:p>
            <a:pPr algn="ctr"/>
            <a:r>
              <a:rPr lang="en-GB" sz="3600" b="1" dirty="0">
                <a:solidFill>
                  <a:srgbClr val="FF0000"/>
                </a:solidFill>
                <a:latin typeface="Times New Roman" panose="02020603050405020304" pitchFamily="18" charset="0"/>
                <a:cs typeface="Times New Roman" panose="02020603050405020304" pitchFamily="18" charset="0"/>
              </a:rPr>
              <a:t>Luyện tập</a:t>
            </a:r>
            <a:endParaRPr lang="en-GB" sz="3600" b="1" dirty="0">
              <a:solidFill>
                <a:srgbClr val="FF0000"/>
              </a:solidFill>
              <a:latin typeface="Times New Roman" panose="02020603050405020304" pitchFamily="18" charset="0"/>
              <a:cs typeface="Times New Roman" panose="02020603050405020304" pitchFamily="18" charset="0"/>
            </a:endParaRPr>
          </a:p>
          <a:p>
            <a:pPr algn="ctr"/>
            <a:r>
              <a:rPr lang="en-GB" sz="3600" b="1" dirty="0">
                <a:solidFill>
                  <a:srgbClr val="00B050"/>
                </a:solidFill>
                <a:latin typeface="Times New Roman" panose="02020603050405020304" pitchFamily="18" charset="0"/>
                <a:cs typeface="Times New Roman" panose="02020603050405020304" pitchFamily="18" charset="0"/>
              </a:rPr>
              <a:t>( HS làm vào vở)</a:t>
            </a:r>
            <a:endParaRPr lang="en-US" sz="3600" dirty="0">
              <a:solidFill>
                <a:srgbClr val="00B050"/>
              </a:solidFill>
            </a:endParaRPr>
          </a:p>
        </p:txBody>
      </p:sp>
      <p:sp>
        <p:nvSpPr>
          <p:cNvPr id="7" name="Rectangle: Rounded Corners 6"/>
          <p:cNvSpPr/>
          <p:nvPr/>
        </p:nvSpPr>
        <p:spPr>
          <a:xfrm>
            <a:off x="2337110" y="1516122"/>
            <a:ext cx="6268597" cy="2347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1.Xác định chất tham gia ph</a:t>
            </a:r>
            <a:r>
              <a:rPr lang="en-US" sz="2400" dirty="0">
                <a:solidFill>
                  <a:schemeClr val="bg1">
                    <a:lumMod val="10000"/>
                  </a:schemeClr>
                </a:solidFill>
                <a:latin typeface="Times New Roman" panose="02020603050405020304" pitchFamily="18" charset="0"/>
                <a:cs typeface="Times New Roman" panose="02020603050405020304" pitchFamily="18" charset="0"/>
              </a:rPr>
              <a:t>ả</a:t>
            </a:r>
            <a:r>
              <a:rPr lang="vi-VN" sz="2400" dirty="0">
                <a:solidFill>
                  <a:schemeClr val="bg1">
                    <a:lumMod val="10000"/>
                  </a:schemeClr>
                </a:solidFill>
                <a:latin typeface="Times New Roman" panose="02020603050405020304" pitchFamily="18" charset="0"/>
                <a:cs typeface="Times New Roman" panose="02020603050405020304" pitchFamily="18" charset="0"/>
              </a:rPr>
              <a:t>n ứng và chất sản phẩm trong hai trường hợp sau:</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a)</a:t>
            </a:r>
            <a:r>
              <a:rPr lang="en-US" sz="2400" dirty="0">
                <a:solidFill>
                  <a:schemeClr val="bg1">
                    <a:lumMod val="10000"/>
                  </a:schemeClr>
                </a:solidFill>
                <a:latin typeface="Times New Roman" panose="02020603050405020304" pitchFamily="18" charset="0"/>
                <a:cs typeface="Times New Roman" panose="02020603050405020304" pitchFamily="18" charset="0"/>
              </a:rPr>
              <a:t> </a:t>
            </a:r>
            <a:r>
              <a:rPr lang="vi-VN" sz="2400" dirty="0">
                <a:solidFill>
                  <a:schemeClr val="bg1">
                    <a:lumMod val="10000"/>
                  </a:schemeClr>
                </a:solidFill>
                <a:latin typeface="Times New Roman" panose="02020603050405020304" pitchFamily="18" charset="0"/>
                <a:cs typeface="Times New Roman" panose="02020603050405020304" pitchFamily="18" charset="0"/>
              </a:rPr>
              <a:t>Đốt cháy methane tạo thành khí carbon dioxide và nước.</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b)</a:t>
            </a:r>
            <a:r>
              <a:rPr lang="en-US" sz="2400" dirty="0">
                <a:solidFill>
                  <a:schemeClr val="bg1">
                    <a:lumMod val="10000"/>
                  </a:schemeClr>
                </a:solidFill>
                <a:latin typeface="Times New Roman" panose="02020603050405020304" pitchFamily="18" charset="0"/>
                <a:cs typeface="Times New Roman" panose="02020603050405020304" pitchFamily="18" charset="0"/>
              </a:rPr>
              <a:t> </a:t>
            </a:r>
            <a:r>
              <a:rPr lang="vi-VN" sz="2400" dirty="0">
                <a:solidFill>
                  <a:schemeClr val="bg1">
                    <a:lumMod val="10000"/>
                  </a:schemeClr>
                </a:solidFill>
                <a:latin typeface="Times New Roman" panose="02020603050405020304" pitchFamily="18" charset="0"/>
                <a:cs typeface="Times New Roman" panose="02020603050405020304" pitchFamily="18" charset="0"/>
              </a:rPr>
              <a:t>Carbon (thành phần chính của than)</a:t>
            </a:r>
            <a:r>
              <a:rPr lang="en-US" sz="2400" dirty="0">
                <a:solidFill>
                  <a:schemeClr val="bg1">
                    <a:lumMod val="10000"/>
                  </a:schemeClr>
                </a:solidFill>
                <a:latin typeface="Times New Roman" panose="02020603050405020304" pitchFamily="18" charset="0"/>
                <a:cs typeface="Times New Roman" panose="02020603050405020304" pitchFamily="18" charset="0"/>
              </a:rPr>
              <a:t> </a:t>
            </a:r>
            <a:r>
              <a:rPr lang="vi-VN" sz="2400" dirty="0">
                <a:solidFill>
                  <a:schemeClr val="bg1">
                    <a:lumMod val="10000"/>
                  </a:schemeClr>
                </a:solidFill>
                <a:latin typeface="Times New Roman" panose="02020603050405020304" pitchFamily="18" charset="0"/>
                <a:cs typeface="Times New Roman" panose="02020603050405020304" pitchFamily="18" charset="0"/>
              </a:rPr>
              <a:t>cháy trong khí oxygen tạo thành khí carbon dioxide.</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837" y="401858"/>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1084520" y="925078"/>
            <a:ext cx="7230138" cy="1487587"/>
          </a:xfrm>
          <a:prstGeom prst="rect">
            <a:avLst/>
          </a:prstGeom>
          <a:noFill/>
        </p:spPr>
        <p:txBody>
          <a:bodyPr wrap="square">
            <a:spAutoFit/>
          </a:bodyPr>
          <a:lstStyle/>
          <a:p>
            <a:pPr lvl="0" algn="just">
              <a:spcAft>
                <a:spcPts val="400"/>
              </a:spcAft>
              <a:buSzPts val="1000"/>
              <a:tabLst>
                <a:tab pos="170180"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a.</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Chất tham gia ph</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ứng là methane và oxygen.</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Ch</a:t>
            </a:r>
            <a:r>
              <a:rPr lang="en-US" sz="2800" dirty="0">
                <a:latin typeface="Times New Roman" panose="02020603050405020304" pitchFamily="18" charset="0"/>
                <a:ea typeface="Arial" panose="020B0604020202020204" pitchFamily="34" charset="0"/>
                <a:cs typeface="Times New Roman" panose="02020603050405020304" pitchFamily="18" charset="0"/>
              </a:rPr>
              <a:t>ấ</a:t>
            </a:r>
            <a:r>
              <a:rPr lang="vi-VN" sz="2800" dirty="0">
                <a:latin typeface="Times New Roman" panose="02020603050405020304" pitchFamily="18" charset="0"/>
                <a:ea typeface="Arial" panose="020B0604020202020204" pitchFamily="34" charset="0"/>
                <a:cs typeface="Times New Roman" panose="02020603050405020304" pitchFamily="18" charset="0"/>
              </a:rPr>
              <a:t>t s</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phẩm là carbon dioxide và nước.</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956931" y="2571750"/>
            <a:ext cx="7230138" cy="1487587"/>
          </a:xfrm>
          <a:prstGeom prst="rect">
            <a:avLst/>
          </a:prstGeom>
          <a:noFill/>
        </p:spPr>
        <p:txBody>
          <a:bodyPr wrap="square">
            <a:spAutoFit/>
          </a:bodyPr>
          <a:lstStyle/>
          <a:p>
            <a:pPr lvl="0" algn="just">
              <a:spcAft>
                <a:spcPts val="400"/>
              </a:spcAft>
              <a:buSzPts val="1000"/>
              <a:tabLst>
                <a:tab pos="170180"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b.</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Chất tham gia ph</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ứng là carbon và oxygen.</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Ch</a:t>
            </a:r>
            <a:r>
              <a:rPr lang="en-US" sz="2800" dirty="0">
                <a:latin typeface="Times New Roman" panose="02020603050405020304" pitchFamily="18" charset="0"/>
                <a:ea typeface="Arial" panose="020B0604020202020204" pitchFamily="34" charset="0"/>
                <a:cs typeface="Times New Roman" panose="02020603050405020304" pitchFamily="18" charset="0"/>
              </a:rPr>
              <a:t>ấ</a:t>
            </a:r>
            <a:r>
              <a:rPr lang="vi-VN" sz="2800" dirty="0">
                <a:latin typeface="Times New Roman" panose="02020603050405020304" pitchFamily="18" charset="0"/>
                <a:ea typeface="Arial" panose="020B0604020202020204" pitchFamily="34" charset="0"/>
                <a:cs typeface="Times New Roman" panose="02020603050405020304" pitchFamily="18" charset="0"/>
              </a:rPr>
              <a:t>t s</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phẩm là carbon dioxide.</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62"/>
          <p:cNvSpPr/>
          <p:nvPr/>
        </p:nvSpPr>
        <p:spPr>
          <a:xfrm>
            <a:off x="4386225" y="3546550"/>
            <a:ext cx="3846161" cy="1517169"/>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237" name="Google Shape;2237;p62"/>
          <p:cNvCxnSpPr/>
          <p:nvPr/>
        </p:nvCxnSpPr>
        <p:spPr>
          <a:xfrm>
            <a:off x="2923050" y="4260650"/>
            <a:ext cx="3657300" cy="144900"/>
          </a:xfrm>
          <a:prstGeom prst="straightConnector1">
            <a:avLst/>
          </a:prstGeom>
          <a:noFill/>
          <a:ln w="28575" cap="flat" cmpd="sng">
            <a:solidFill>
              <a:schemeClr val="accent6"/>
            </a:solidFill>
            <a:prstDash val="dash"/>
            <a:round/>
            <a:headEnd type="none" w="med" len="med"/>
            <a:tailEnd type="none" w="med" len="med"/>
          </a:ln>
        </p:spPr>
      </p:cxnSp>
      <p:sp>
        <p:nvSpPr>
          <p:cNvPr id="2238" name="Google Shape;2238;p62"/>
          <p:cNvSpPr/>
          <p:nvPr/>
        </p:nvSpPr>
        <p:spPr>
          <a:xfrm>
            <a:off x="5394737" y="56980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9" name="Google Shape;2239;p62"/>
          <p:cNvSpPr txBox="1">
            <a:spLocks noGrp="1"/>
          </p:cNvSpPr>
          <p:nvPr>
            <p:ph type="title"/>
          </p:nvPr>
        </p:nvSpPr>
        <p:spPr>
          <a:xfrm>
            <a:off x="2701254" y="2413762"/>
            <a:ext cx="671730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3">
                    <a:lumMod val="75000"/>
                  </a:schemeClr>
                </a:solidFill>
                <a:latin typeface="Times New Roman" panose="02020603050405020304" pitchFamily="18" charset="0"/>
                <a:cs typeface="Times New Roman" panose="02020603050405020304" pitchFamily="18" charset="0"/>
              </a:rPr>
              <a:t>DIỄN BIẾN CỦA PHẢN ỨNG HÓA HỌC</a:t>
            </a:r>
            <a:endParaRPr sz="4400" dirty="0"/>
          </a:p>
        </p:txBody>
      </p:sp>
      <p:sp>
        <p:nvSpPr>
          <p:cNvPr id="2240" name="Google Shape;2240;p62"/>
          <p:cNvSpPr txBox="1">
            <a:spLocks noGrp="1"/>
          </p:cNvSpPr>
          <p:nvPr>
            <p:ph type="title" idx="2"/>
          </p:nvPr>
        </p:nvSpPr>
        <p:spPr>
          <a:xfrm>
            <a:off x="5394763" y="850150"/>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7200" dirty="0">
                <a:latin typeface="Times New Roman" panose="02020603050405020304" pitchFamily="18" charset="0"/>
                <a:cs typeface="Times New Roman" panose="02020603050405020304" pitchFamily="18" charset="0"/>
              </a:rPr>
              <a:t>II.</a:t>
            </a:r>
            <a:endParaRPr sz="7200" dirty="0">
              <a:latin typeface="Times New Roman" panose="02020603050405020304" pitchFamily="18" charset="0"/>
              <a:cs typeface="Times New Roman" panose="02020603050405020304" pitchFamily="18" charset="0"/>
            </a:endParaRPr>
          </a:p>
        </p:txBody>
      </p:sp>
      <p:grpSp>
        <p:nvGrpSpPr>
          <p:cNvPr id="2242" name="Google Shape;2242;p62"/>
          <p:cNvGrpSpPr/>
          <p:nvPr/>
        </p:nvGrpSpPr>
        <p:grpSpPr>
          <a:xfrm>
            <a:off x="283222" y="2912775"/>
            <a:ext cx="3373285" cy="3373285"/>
            <a:chOff x="4133500" y="2270725"/>
            <a:chExt cx="1610775" cy="1610775"/>
          </a:xfrm>
        </p:grpSpPr>
        <p:sp>
          <p:nvSpPr>
            <p:cNvPr id="2243" name="Google Shape;2243;p62"/>
            <p:cNvSpPr/>
            <p:nvPr/>
          </p:nvSpPr>
          <p:spPr>
            <a:xfrm>
              <a:off x="4133500" y="2270725"/>
              <a:ext cx="1610775" cy="1610775"/>
            </a:xfrm>
            <a:custGeom>
              <a:avLst/>
              <a:gdLst/>
              <a:ahLst/>
              <a:cxnLst/>
              <a:rect l="l" t="t" r="r" b="b"/>
              <a:pathLst>
                <a:path w="64431" h="64431" extrusionOk="0">
                  <a:moveTo>
                    <a:pt x="32216" y="0"/>
                  </a:moveTo>
                  <a:cubicBezTo>
                    <a:pt x="30967" y="0"/>
                    <a:pt x="29761" y="88"/>
                    <a:pt x="28556" y="219"/>
                  </a:cubicBezTo>
                  <a:cubicBezTo>
                    <a:pt x="12492" y="2038"/>
                    <a:pt x="1" y="15669"/>
                    <a:pt x="1" y="32215"/>
                  </a:cubicBezTo>
                  <a:cubicBezTo>
                    <a:pt x="1" y="48498"/>
                    <a:pt x="12076" y="61932"/>
                    <a:pt x="27745" y="64123"/>
                  </a:cubicBezTo>
                  <a:cubicBezTo>
                    <a:pt x="29214" y="64321"/>
                    <a:pt x="30704" y="64430"/>
                    <a:pt x="32216" y="64430"/>
                  </a:cubicBezTo>
                  <a:cubicBezTo>
                    <a:pt x="34232" y="64430"/>
                    <a:pt x="36226" y="64233"/>
                    <a:pt x="38133" y="63882"/>
                  </a:cubicBezTo>
                  <a:cubicBezTo>
                    <a:pt x="51041" y="61494"/>
                    <a:pt x="61231" y="51413"/>
                    <a:pt x="63795" y="38570"/>
                  </a:cubicBezTo>
                  <a:cubicBezTo>
                    <a:pt x="64212" y="36510"/>
                    <a:pt x="64431" y="34385"/>
                    <a:pt x="64431" y="32215"/>
                  </a:cubicBezTo>
                  <a:cubicBezTo>
                    <a:pt x="64431" y="18474"/>
                    <a:pt x="55840" y="6750"/>
                    <a:pt x="43721" y="2126"/>
                  </a:cubicBezTo>
                  <a:cubicBezTo>
                    <a:pt x="42910" y="1819"/>
                    <a:pt x="42078" y="1534"/>
                    <a:pt x="41245" y="1293"/>
                  </a:cubicBezTo>
                  <a:cubicBezTo>
                    <a:pt x="38374" y="460"/>
                    <a:pt x="35350" y="0"/>
                    <a:pt x="32216"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62"/>
            <p:cNvSpPr/>
            <p:nvPr/>
          </p:nvSpPr>
          <p:spPr>
            <a:xfrm>
              <a:off x="4436475" y="2270725"/>
              <a:ext cx="1307800" cy="1610775"/>
            </a:xfrm>
            <a:custGeom>
              <a:avLst/>
              <a:gdLst/>
              <a:ahLst/>
              <a:cxnLst/>
              <a:rect l="l" t="t" r="r" b="b"/>
              <a:pathLst>
                <a:path w="52312" h="64431" extrusionOk="0">
                  <a:moveTo>
                    <a:pt x="20097" y="0"/>
                  </a:moveTo>
                  <a:cubicBezTo>
                    <a:pt x="18848" y="0"/>
                    <a:pt x="17642" y="88"/>
                    <a:pt x="16437" y="219"/>
                  </a:cubicBezTo>
                  <a:cubicBezTo>
                    <a:pt x="16284" y="373"/>
                    <a:pt x="16174" y="526"/>
                    <a:pt x="16065" y="679"/>
                  </a:cubicBezTo>
                  <a:cubicBezTo>
                    <a:pt x="15188" y="2038"/>
                    <a:pt x="13500" y="4799"/>
                    <a:pt x="12580" y="5391"/>
                  </a:cubicBezTo>
                  <a:cubicBezTo>
                    <a:pt x="11638" y="5983"/>
                    <a:pt x="10783" y="7276"/>
                    <a:pt x="10980" y="8415"/>
                  </a:cubicBezTo>
                  <a:cubicBezTo>
                    <a:pt x="11152" y="9409"/>
                    <a:pt x="11841" y="10153"/>
                    <a:pt x="12334" y="10153"/>
                  </a:cubicBezTo>
                  <a:cubicBezTo>
                    <a:pt x="12406" y="10153"/>
                    <a:pt x="12474" y="10137"/>
                    <a:pt x="12536" y="10103"/>
                  </a:cubicBezTo>
                  <a:cubicBezTo>
                    <a:pt x="12958" y="9873"/>
                    <a:pt x="13647" y="8874"/>
                    <a:pt x="13945" y="8874"/>
                  </a:cubicBezTo>
                  <a:cubicBezTo>
                    <a:pt x="13988" y="8874"/>
                    <a:pt x="14023" y="8894"/>
                    <a:pt x="14048" y="8941"/>
                  </a:cubicBezTo>
                  <a:cubicBezTo>
                    <a:pt x="14224" y="9292"/>
                    <a:pt x="14552" y="10760"/>
                    <a:pt x="14859" y="11462"/>
                  </a:cubicBezTo>
                  <a:cubicBezTo>
                    <a:pt x="15049" y="11867"/>
                    <a:pt x="15239" y="12053"/>
                    <a:pt x="15493" y="12053"/>
                  </a:cubicBezTo>
                  <a:cubicBezTo>
                    <a:pt x="15678" y="12053"/>
                    <a:pt x="15897" y="11953"/>
                    <a:pt x="16174" y="11768"/>
                  </a:cubicBezTo>
                  <a:cubicBezTo>
                    <a:pt x="16832" y="11330"/>
                    <a:pt x="17138" y="9423"/>
                    <a:pt x="17095" y="8481"/>
                  </a:cubicBezTo>
                  <a:cubicBezTo>
                    <a:pt x="17051" y="7517"/>
                    <a:pt x="17051" y="5545"/>
                    <a:pt x="18125" y="4821"/>
                  </a:cubicBezTo>
                  <a:cubicBezTo>
                    <a:pt x="19096" y="4147"/>
                    <a:pt x="19673" y="2756"/>
                    <a:pt x="20309" y="2756"/>
                  </a:cubicBezTo>
                  <a:cubicBezTo>
                    <a:pt x="20376" y="2756"/>
                    <a:pt x="20444" y="2772"/>
                    <a:pt x="20513" y="2805"/>
                  </a:cubicBezTo>
                  <a:cubicBezTo>
                    <a:pt x="21236" y="3156"/>
                    <a:pt x="20338" y="4252"/>
                    <a:pt x="19922" y="5260"/>
                  </a:cubicBezTo>
                  <a:cubicBezTo>
                    <a:pt x="19505" y="6268"/>
                    <a:pt x="19133" y="8065"/>
                    <a:pt x="19724" y="8087"/>
                  </a:cubicBezTo>
                  <a:cubicBezTo>
                    <a:pt x="19735" y="8087"/>
                    <a:pt x="19747" y="8087"/>
                    <a:pt x="19759" y="8087"/>
                  </a:cubicBezTo>
                  <a:cubicBezTo>
                    <a:pt x="20191" y="8087"/>
                    <a:pt x="21406" y="7838"/>
                    <a:pt x="22187" y="7838"/>
                  </a:cubicBezTo>
                  <a:cubicBezTo>
                    <a:pt x="22577" y="7838"/>
                    <a:pt x="22859" y="7900"/>
                    <a:pt x="22880" y="8087"/>
                  </a:cubicBezTo>
                  <a:cubicBezTo>
                    <a:pt x="22968" y="8656"/>
                    <a:pt x="20228" y="8656"/>
                    <a:pt x="20338" y="9796"/>
                  </a:cubicBezTo>
                  <a:cubicBezTo>
                    <a:pt x="20448" y="10914"/>
                    <a:pt x="19549" y="11242"/>
                    <a:pt x="19001" y="11856"/>
                  </a:cubicBezTo>
                  <a:cubicBezTo>
                    <a:pt x="18472" y="12406"/>
                    <a:pt x="16280" y="13900"/>
                    <a:pt x="14899" y="13900"/>
                  </a:cubicBezTo>
                  <a:cubicBezTo>
                    <a:pt x="14793" y="13900"/>
                    <a:pt x="14692" y="13891"/>
                    <a:pt x="14596" y="13872"/>
                  </a:cubicBezTo>
                  <a:cubicBezTo>
                    <a:pt x="14241" y="13807"/>
                    <a:pt x="13845" y="13769"/>
                    <a:pt x="13438" y="13769"/>
                  </a:cubicBezTo>
                  <a:cubicBezTo>
                    <a:pt x="12339" y="13769"/>
                    <a:pt x="11166" y="14047"/>
                    <a:pt x="10542" y="14815"/>
                  </a:cubicBezTo>
                  <a:cubicBezTo>
                    <a:pt x="9687" y="15867"/>
                    <a:pt x="9117" y="17094"/>
                    <a:pt x="8022" y="17795"/>
                  </a:cubicBezTo>
                  <a:cubicBezTo>
                    <a:pt x="6904" y="18496"/>
                    <a:pt x="7452" y="21389"/>
                    <a:pt x="7299" y="21871"/>
                  </a:cubicBezTo>
                  <a:cubicBezTo>
                    <a:pt x="7299" y="21871"/>
                    <a:pt x="5945" y="21676"/>
                    <a:pt x="4932" y="21676"/>
                  </a:cubicBezTo>
                  <a:cubicBezTo>
                    <a:pt x="4425" y="21676"/>
                    <a:pt x="4004" y="21725"/>
                    <a:pt x="3880" y="21871"/>
                  </a:cubicBezTo>
                  <a:cubicBezTo>
                    <a:pt x="3529" y="22288"/>
                    <a:pt x="3683" y="24150"/>
                    <a:pt x="3463" y="24742"/>
                  </a:cubicBezTo>
                  <a:cubicBezTo>
                    <a:pt x="3244" y="25334"/>
                    <a:pt x="3288" y="26473"/>
                    <a:pt x="3704" y="26561"/>
                  </a:cubicBezTo>
                  <a:cubicBezTo>
                    <a:pt x="4085" y="26641"/>
                    <a:pt x="4723" y="27235"/>
                    <a:pt x="5081" y="27235"/>
                  </a:cubicBezTo>
                  <a:cubicBezTo>
                    <a:pt x="5114" y="27235"/>
                    <a:pt x="5145" y="27230"/>
                    <a:pt x="5173" y="27218"/>
                  </a:cubicBezTo>
                  <a:cubicBezTo>
                    <a:pt x="5480" y="27065"/>
                    <a:pt x="6597" y="26495"/>
                    <a:pt x="7233" y="26320"/>
                  </a:cubicBezTo>
                  <a:cubicBezTo>
                    <a:pt x="7846" y="26167"/>
                    <a:pt x="7890" y="25224"/>
                    <a:pt x="8350" y="24457"/>
                  </a:cubicBezTo>
                  <a:cubicBezTo>
                    <a:pt x="8833" y="23690"/>
                    <a:pt x="8833" y="22310"/>
                    <a:pt x="10542" y="21784"/>
                  </a:cubicBezTo>
                  <a:cubicBezTo>
                    <a:pt x="11136" y="21608"/>
                    <a:pt x="11656" y="21536"/>
                    <a:pt x="12098" y="21536"/>
                  </a:cubicBezTo>
                  <a:cubicBezTo>
                    <a:pt x="12928" y="21536"/>
                    <a:pt x="13484" y="21790"/>
                    <a:pt x="13742" y="22090"/>
                  </a:cubicBezTo>
                  <a:cubicBezTo>
                    <a:pt x="14158" y="22551"/>
                    <a:pt x="16196" y="23493"/>
                    <a:pt x="16196" y="24545"/>
                  </a:cubicBezTo>
                  <a:cubicBezTo>
                    <a:pt x="16196" y="24826"/>
                    <a:pt x="16293" y="24933"/>
                    <a:pt x="16433" y="24933"/>
                  </a:cubicBezTo>
                  <a:cubicBezTo>
                    <a:pt x="16817" y="24933"/>
                    <a:pt x="17526" y="24123"/>
                    <a:pt x="17445" y="23865"/>
                  </a:cubicBezTo>
                  <a:cubicBezTo>
                    <a:pt x="17358" y="23493"/>
                    <a:pt x="15692" y="22068"/>
                    <a:pt x="15166" y="21586"/>
                  </a:cubicBezTo>
                  <a:cubicBezTo>
                    <a:pt x="14662" y="21104"/>
                    <a:pt x="14487" y="20140"/>
                    <a:pt x="14947" y="19987"/>
                  </a:cubicBezTo>
                  <a:cubicBezTo>
                    <a:pt x="14963" y="19981"/>
                    <a:pt x="14981" y="19978"/>
                    <a:pt x="15000" y="19978"/>
                  </a:cubicBezTo>
                  <a:cubicBezTo>
                    <a:pt x="15510" y="19978"/>
                    <a:pt x="16889" y="21921"/>
                    <a:pt x="17248" y="22090"/>
                  </a:cubicBezTo>
                  <a:cubicBezTo>
                    <a:pt x="17621" y="22266"/>
                    <a:pt x="18278" y="22923"/>
                    <a:pt x="18190" y="23471"/>
                  </a:cubicBezTo>
                  <a:cubicBezTo>
                    <a:pt x="18125" y="24041"/>
                    <a:pt x="19089" y="26473"/>
                    <a:pt x="19505" y="26561"/>
                  </a:cubicBezTo>
                  <a:cubicBezTo>
                    <a:pt x="19534" y="26567"/>
                    <a:pt x="19564" y="26570"/>
                    <a:pt x="19595" y="26570"/>
                  </a:cubicBezTo>
                  <a:cubicBezTo>
                    <a:pt x="20005" y="26570"/>
                    <a:pt x="20654" y="26066"/>
                    <a:pt x="20491" y="25619"/>
                  </a:cubicBezTo>
                  <a:cubicBezTo>
                    <a:pt x="20316" y="25137"/>
                    <a:pt x="19593" y="24326"/>
                    <a:pt x="20119" y="23953"/>
                  </a:cubicBezTo>
                  <a:cubicBezTo>
                    <a:pt x="20623" y="23602"/>
                    <a:pt x="21960" y="23887"/>
                    <a:pt x="22573" y="23471"/>
                  </a:cubicBezTo>
                  <a:cubicBezTo>
                    <a:pt x="23165" y="23077"/>
                    <a:pt x="22245" y="22551"/>
                    <a:pt x="22771" y="21542"/>
                  </a:cubicBezTo>
                  <a:cubicBezTo>
                    <a:pt x="23282" y="20601"/>
                    <a:pt x="23603" y="19220"/>
                    <a:pt x="24196" y="19220"/>
                  </a:cubicBezTo>
                  <a:cubicBezTo>
                    <a:pt x="24238" y="19220"/>
                    <a:pt x="24282" y="19227"/>
                    <a:pt x="24327" y="19241"/>
                  </a:cubicBezTo>
                  <a:cubicBezTo>
                    <a:pt x="24991" y="19434"/>
                    <a:pt x="25006" y="21304"/>
                    <a:pt x="25436" y="21304"/>
                  </a:cubicBezTo>
                  <a:cubicBezTo>
                    <a:pt x="25446" y="21304"/>
                    <a:pt x="25456" y="21303"/>
                    <a:pt x="25466" y="21301"/>
                  </a:cubicBezTo>
                  <a:cubicBezTo>
                    <a:pt x="25731" y="21253"/>
                    <a:pt x="26295" y="21019"/>
                    <a:pt x="26927" y="21019"/>
                  </a:cubicBezTo>
                  <a:cubicBezTo>
                    <a:pt x="27444" y="21019"/>
                    <a:pt x="28007" y="21176"/>
                    <a:pt x="28490" y="21718"/>
                  </a:cubicBezTo>
                  <a:cubicBezTo>
                    <a:pt x="29586" y="22923"/>
                    <a:pt x="29257" y="23340"/>
                    <a:pt x="28140" y="23471"/>
                  </a:cubicBezTo>
                  <a:cubicBezTo>
                    <a:pt x="27939" y="23499"/>
                    <a:pt x="27705" y="23509"/>
                    <a:pt x="27452" y="23509"/>
                  </a:cubicBezTo>
                  <a:cubicBezTo>
                    <a:pt x="26876" y="23509"/>
                    <a:pt x="26206" y="23458"/>
                    <a:pt x="25629" y="23458"/>
                  </a:cubicBezTo>
                  <a:cubicBezTo>
                    <a:pt x="25072" y="23458"/>
                    <a:pt x="24603" y="23505"/>
                    <a:pt x="24392" y="23690"/>
                  </a:cubicBezTo>
                  <a:cubicBezTo>
                    <a:pt x="23866" y="24150"/>
                    <a:pt x="21894" y="24435"/>
                    <a:pt x="21872" y="24939"/>
                  </a:cubicBezTo>
                  <a:cubicBezTo>
                    <a:pt x="21872" y="25440"/>
                    <a:pt x="22328" y="26813"/>
                    <a:pt x="22958" y="26813"/>
                  </a:cubicBezTo>
                  <a:cubicBezTo>
                    <a:pt x="22990" y="26813"/>
                    <a:pt x="23022" y="26810"/>
                    <a:pt x="23055" y="26802"/>
                  </a:cubicBezTo>
                  <a:cubicBezTo>
                    <a:pt x="23604" y="26692"/>
                    <a:pt x="25570" y="26415"/>
                    <a:pt x="26347" y="26415"/>
                  </a:cubicBezTo>
                  <a:cubicBezTo>
                    <a:pt x="26502" y="26415"/>
                    <a:pt x="26610" y="26426"/>
                    <a:pt x="26650" y="26451"/>
                  </a:cubicBezTo>
                  <a:cubicBezTo>
                    <a:pt x="26912" y="26627"/>
                    <a:pt x="25970" y="30111"/>
                    <a:pt x="25247" y="30265"/>
                  </a:cubicBezTo>
                  <a:cubicBezTo>
                    <a:pt x="24546" y="30396"/>
                    <a:pt x="23976" y="30440"/>
                    <a:pt x="23297" y="30571"/>
                  </a:cubicBezTo>
                  <a:cubicBezTo>
                    <a:pt x="23194" y="30592"/>
                    <a:pt x="23068" y="30602"/>
                    <a:pt x="22924" y="30602"/>
                  </a:cubicBezTo>
                  <a:cubicBezTo>
                    <a:pt x="22145" y="30602"/>
                    <a:pt x="20865" y="30311"/>
                    <a:pt x="20272" y="29848"/>
                  </a:cubicBezTo>
                  <a:cubicBezTo>
                    <a:pt x="20070" y="29695"/>
                    <a:pt x="19836" y="29632"/>
                    <a:pt x="19579" y="29632"/>
                  </a:cubicBezTo>
                  <a:cubicBezTo>
                    <a:pt x="18919" y="29632"/>
                    <a:pt x="18106" y="30043"/>
                    <a:pt x="17270" y="30374"/>
                  </a:cubicBezTo>
                  <a:cubicBezTo>
                    <a:pt x="17068" y="30453"/>
                    <a:pt x="16859" y="30486"/>
                    <a:pt x="16648" y="30486"/>
                  </a:cubicBezTo>
                  <a:cubicBezTo>
                    <a:pt x="15620" y="30486"/>
                    <a:pt x="14547" y="29682"/>
                    <a:pt x="14092" y="29300"/>
                  </a:cubicBezTo>
                  <a:cubicBezTo>
                    <a:pt x="13566" y="28840"/>
                    <a:pt x="14180" y="27766"/>
                    <a:pt x="14092" y="27284"/>
                  </a:cubicBezTo>
                  <a:cubicBezTo>
                    <a:pt x="14041" y="26908"/>
                    <a:pt x="12813" y="26438"/>
                    <a:pt x="11902" y="26438"/>
                  </a:cubicBezTo>
                  <a:cubicBezTo>
                    <a:pt x="11647" y="26438"/>
                    <a:pt x="11416" y="26475"/>
                    <a:pt x="11243" y="26561"/>
                  </a:cubicBezTo>
                  <a:cubicBezTo>
                    <a:pt x="10454" y="26955"/>
                    <a:pt x="8087" y="27438"/>
                    <a:pt x="7320" y="27635"/>
                  </a:cubicBezTo>
                  <a:cubicBezTo>
                    <a:pt x="7164" y="27675"/>
                    <a:pt x="6997" y="27691"/>
                    <a:pt x="6827" y="27691"/>
                  </a:cubicBezTo>
                  <a:cubicBezTo>
                    <a:pt x="6228" y="27691"/>
                    <a:pt x="5606" y="27496"/>
                    <a:pt x="5400" y="27496"/>
                  </a:cubicBezTo>
                  <a:cubicBezTo>
                    <a:pt x="5378" y="27496"/>
                    <a:pt x="5360" y="27498"/>
                    <a:pt x="5348" y="27503"/>
                  </a:cubicBezTo>
                  <a:cubicBezTo>
                    <a:pt x="5195" y="27569"/>
                    <a:pt x="4888" y="28796"/>
                    <a:pt x="4165" y="29081"/>
                  </a:cubicBezTo>
                  <a:cubicBezTo>
                    <a:pt x="3420" y="29388"/>
                    <a:pt x="3420" y="30462"/>
                    <a:pt x="2981" y="31601"/>
                  </a:cubicBezTo>
                  <a:cubicBezTo>
                    <a:pt x="2565" y="32719"/>
                    <a:pt x="593" y="34341"/>
                    <a:pt x="286" y="36730"/>
                  </a:cubicBezTo>
                  <a:cubicBezTo>
                    <a:pt x="1" y="39118"/>
                    <a:pt x="286" y="41463"/>
                    <a:pt x="1360" y="43348"/>
                  </a:cubicBezTo>
                  <a:cubicBezTo>
                    <a:pt x="2371" y="45182"/>
                    <a:pt x="3768" y="45981"/>
                    <a:pt x="5531" y="45981"/>
                  </a:cubicBezTo>
                  <a:cubicBezTo>
                    <a:pt x="5601" y="45981"/>
                    <a:pt x="5671" y="45980"/>
                    <a:pt x="5743" y="45978"/>
                  </a:cubicBezTo>
                  <a:cubicBezTo>
                    <a:pt x="6941" y="45935"/>
                    <a:pt x="8791" y="45641"/>
                    <a:pt x="10219" y="45641"/>
                  </a:cubicBezTo>
                  <a:cubicBezTo>
                    <a:pt x="10984" y="45641"/>
                    <a:pt x="11629" y="45725"/>
                    <a:pt x="11988" y="45978"/>
                  </a:cubicBezTo>
                  <a:cubicBezTo>
                    <a:pt x="13018" y="46701"/>
                    <a:pt x="13128" y="48366"/>
                    <a:pt x="12821" y="49616"/>
                  </a:cubicBezTo>
                  <a:cubicBezTo>
                    <a:pt x="12536" y="50865"/>
                    <a:pt x="13150" y="51851"/>
                    <a:pt x="14289" y="53889"/>
                  </a:cubicBezTo>
                  <a:cubicBezTo>
                    <a:pt x="15429" y="55927"/>
                    <a:pt x="15977" y="56913"/>
                    <a:pt x="15298" y="58469"/>
                  </a:cubicBezTo>
                  <a:cubicBezTo>
                    <a:pt x="14596" y="60025"/>
                    <a:pt x="14530" y="60924"/>
                    <a:pt x="15188" y="62611"/>
                  </a:cubicBezTo>
                  <a:cubicBezTo>
                    <a:pt x="15429" y="63225"/>
                    <a:pt x="15561" y="63685"/>
                    <a:pt x="15626" y="64123"/>
                  </a:cubicBezTo>
                  <a:cubicBezTo>
                    <a:pt x="17095" y="64321"/>
                    <a:pt x="18585" y="64430"/>
                    <a:pt x="20097" y="64430"/>
                  </a:cubicBezTo>
                  <a:cubicBezTo>
                    <a:pt x="22113" y="64430"/>
                    <a:pt x="24107" y="64233"/>
                    <a:pt x="26014" y="63882"/>
                  </a:cubicBezTo>
                  <a:cubicBezTo>
                    <a:pt x="26299" y="62918"/>
                    <a:pt x="26145" y="61647"/>
                    <a:pt x="26540" y="61143"/>
                  </a:cubicBezTo>
                  <a:cubicBezTo>
                    <a:pt x="27066" y="60442"/>
                    <a:pt x="28907" y="59258"/>
                    <a:pt x="28775" y="57395"/>
                  </a:cubicBezTo>
                  <a:cubicBezTo>
                    <a:pt x="28644" y="55533"/>
                    <a:pt x="27986" y="53100"/>
                    <a:pt x="28775" y="51478"/>
                  </a:cubicBezTo>
                  <a:cubicBezTo>
                    <a:pt x="29586" y="49857"/>
                    <a:pt x="32830" y="47249"/>
                    <a:pt x="33246" y="46000"/>
                  </a:cubicBezTo>
                  <a:cubicBezTo>
                    <a:pt x="33633" y="44775"/>
                    <a:pt x="34462" y="43171"/>
                    <a:pt x="33771" y="43171"/>
                  </a:cubicBezTo>
                  <a:cubicBezTo>
                    <a:pt x="33757" y="43171"/>
                    <a:pt x="33743" y="43171"/>
                    <a:pt x="33728" y="43173"/>
                  </a:cubicBezTo>
                  <a:cubicBezTo>
                    <a:pt x="33075" y="43229"/>
                    <a:pt x="32532" y="43507"/>
                    <a:pt x="31492" y="43507"/>
                  </a:cubicBezTo>
                  <a:cubicBezTo>
                    <a:pt x="31311" y="43507"/>
                    <a:pt x="31115" y="43499"/>
                    <a:pt x="30901" y="43479"/>
                  </a:cubicBezTo>
                  <a:cubicBezTo>
                    <a:pt x="29455" y="43326"/>
                    <a:pt x="28600" y="40302"/>
                    <a:pt x="28140" y="39732"/>
                  </a:cubicBezTo>
                  <a:cubicBezTo>
                    <a:pt x="27701" y="39162"/>
                    <a:pt x="26036" y="36204"/>
                    <a:pt x="26058" y="35349"/>
                  </a:cubicBezTo>
                  <a:cubicBezTo>
                    <a:pt x="26080" y="34494"/>
                    <a:pt x="24874" y="31996"/>
                    <a:pt x="25466" y="31952"/>
                  </a:cubicBezTo>
                  <a:cubicBezTo>
                    <a:pt x="25468" y="31952"/>
                    <a:pt x="25470" y="31952"/>
                    <a:pt x="25473" y="31952"/>
                  </a:cubicBezTo>
                  <a:cubicBezTo>
                    <a:pt x="26091" y="31952"/>
                    <a:pt x="27637" y="35045"/>
                    <a:pt x="28118" y="35984"/>
                  </a:cubicBezTo>
                  <a:cubicBezTo>
                    <a:pt x="28622" y="36949"/>
                    <a:pt x="29630" y="38943"/>
                    <a:pt x="30003" y="40148"/>
                  </a:cubicBezTo>
                  <a:cubicBezTo>
                    <a:pt x="30360" y="41219"/>
                    <a:pt x="30878" y="41698"/>
                    <a:pt x="31396" y="41698"/>
                  </a:cubicBezTo>
                  <a:cubicBezTo>
                    <a:pt x="31450" y="41698"/>
                    <a:pt x="31504" y="41693"/>
                    <a:pt x="31558" y="41682"/>
                  </a:cubicBezTo>
                  <a:cubicBezTo>
                    <a:pt x="32128" y="41573"/>
                    <a:pt x="37015" y="38899"/>
                    <a:pt x="37695" y="38001"/>
                  </a:cubicBezTo>
                  <a:cubicBezTo>
                    <a:pt x="38374" y="37102"/>
                    <a:pt x="38725" y="35546"/>
                    <a:pt x="38001" y="35174"/>
                  </a:cubicBezTo>
                  <a:cubicBezTo>
                    <a:pt x="37371" y="34849"/>
                    <a:pt x="37007" y="33973"/>
                    <a:pt x="36793" y="33973"/>
                  </a:cubicBezTo>
                  <a:cubicBezTo>
                    <a:pt x="36762" y="33973"/>
                    <a:pt x="36734" y="33992"/>
                    <a:pt x="36709" y="34034"/>
                  </a:cubicBezTo>
                  <a:cubicBezTo>
                    <a:pt x="36514" y="34358"/>
                    <a:pt x="35894" y="35086"/>
                    <a:pt x="35373" y="35086"/>
                  </a:cubicBezTo>
                  <a:cubicBezTo>
                    <a:pt x="35365" y="35086"/>
                    <a:pt x="35357" y="35086"/>
                    <a:pt x="35350" y="35086"/>
                  </a:cubicBezTo>
                  <a:cubicBezTo>
                    <a:pt x="34824" y="35042"/>
                    <a:pt x="33312" y="32829"/>
                    <a:pt x="33071" y="32084"/>
                  </a:cubicBezTo>
                  <a:cubicBezTo>
                    <a:pt x="32838" y="31342"/>
                    <a:pt x="33444" y="30745"/>
                    <a:pt x="33742" y="30745"/>
                  </a:cubicBezTo>
                  <a:cubicBezTo>
                    <a:pt x="33752" y="30745"/>
                    <a:pt x="33762" y="30745"/>
                    <a:pt x="33772" y="30747"/>
                  </a:cubicBezTo>
                  <a:cubicBezTo>
                    <a:pt x="34077" y="30769"/>
                    <a:pt x="34947" y="33092"/>
                    <a:pt x="36101" y="33092"/>
                  </a:cubicBezTo>
                  <a:cubicBezTo>
                    <a:pt x="36106" y="33092"/>
                    <a:pt x="36111" y="33092"/>
                    <a:pt x="36117" y="33092"/>
                  </a:cubicBezTo>
                  <a:cubicBezTo>
                    <a:pt x="36141" y="33091"/>
                    <a:pt x="36165" y="33091"/>
                    <a:pt x="36189" y="33091"/>
                  </a:cubicBezTo>
                  <a:cubicBezTo>
                    <a:pt x="37283" y="33091"/>
                    <a:pt x="37405" y="33584"/>
                    <a:pt x="38221" y="34034"/>
                  </a:cubicBezTo>
                  <a:cubicBezTo>
                    <a:pt x="38409" y="34138"/>
                    <a:pt x="38730" y="34170"/>
                    <a:pt x="39118" y="34170"/>
                  </a:cubicBezTo>
                  <a:cubicBezTo>
                    <a:pt x="39762" y="34170"/>
                    <a:pt x="40592" y="34081"/>
                    <a:pt x="41310" y="34081"/>
                  </a:cubicBezTo>
                  <a:cubicBezTo>
                    <a:pt x="42078" y="34081"/>
                    <a:pt x="42718" y="34183"/>
                    <a:pt x="42867" y="34604"/>
                  </a:cubicBezTo>
                  <a:cubicBezTo>
                    <a:pt x="43234" y="35583"/>
                    <a:pt x="44190" y="37151"/>
                    <a:pt x="44903" y="37151"/>
                  </a:cubicBezTo>
                  <a:cubicBezTo>
                    <a:pt x="44956" y="37151"/>
                    <a:pt x="45008" y="37142"/>
                    <a:pt x="45058" y="37124"/>
                  </a:cubicBezTo>
                  <a:cubicBezTo>
                    <a:pt x="45121" y="37101"/>
                    <a:pt x="45178" y="37090"/>
                    <a:pt x="45229" y="37090"/>
                  </a:cubicBezTo>
                  <a:cubicBezTo>
                    <a:pt x="45760" y="37090"/>
                    <a:pt x="45674" y="38294"/>
                    <a:pt x="46154" y="39754"/>
                  </a:cubicBezTo>
                  <a:cubicBezTo>
                    <a:pt x="46702" y="41332"/>
                    <a:pt x="47666" y="45013"/>
                    <a:pt x="48126" y="45145"/>
                  </a:cubicBezTo>
                  <a:cubicBezTo>
                    <a:pt x="48139" y="45149"/>
                    <a:pt x="48153" y="45151"/>
                    <a:pt x="48168" y="45151"/>
                  </a:cubicBezTo>
                  <a:cubicBezTo>
                    <a:pt x="48642" y="45151"/>
                    <a:pt x="49881" y="43138"/>
                    <a:pt x="49923" y="42011"/>
                  </a:cubicBezTo>
                  <a:cubicBezTo>
                    <a:pt x="49945" y="40850"/>
                    <a:pt x="49945" y="40104"/>
                    <a:pt x="50975" y="39228"/>
                  </a:cubicBezTo>
                  <a:cubicBezTo>
                    <a:pt x="51194" y="39053"/>
                    <a:pt x="51435" y="38812"/>
                    <a:pt x="51676" y="38570"/>
                  </a:cubicBezTo>
                  <a:cubicBezTo>
                    <a:pt x="52093" y="36510"/>
                    <a:pt x="52312" y="34385"/>
                    <a:pt x="52312" y="32215"/>
                  </a:cubicBezTo>
                  <a:cubicBezTo>
                    <a:pt x="52312" y="18474"/>
                    <a:pt x="43721" y="6750"/>
                    <a:pt x="31602" y="2126"/>
                  </a:cubicBezTo>
                  <a:cubicBezTo>
                    <a:pt x="31427" y="2170"/>
                    <a:pt x="31230" y="2213"/>
                    <a:pt x="31011" y="2301"/>
                  </a:cubicBezTo>
                  <a:cubicBezTo>
                    <a:pt x="30134" y="2586"/>
                    <a:pt x="29367" y="3769"/>
                    <a:pt x="28468" y="4032"/>
                  </a:cubicBezTo>
                  <a:cubicBezTo>
                    <a:pt x="27971" y="4194"/>
                    <a:pt x="27536" y="4420"/>
                    <a:pt x="27174" y="4420"/>
                  </a:cubicBezTo>
                  <a:cubicBezTo>
                    <a:pt x="26898" y="4420"/>
                    <a:pt x="26664" y="4289"/>
                    <a:pt x="26474" y="3901"/>
                  </a:cubicBezTo>
                  <a:cubicBezTo>
                    <a:pt x="26088" y="3047"/>
                    <a:pt x="24776" y="1796"/>
                    <a:pt x="25133" y="1796"/>
                  </a:cubicBezTo>
                  <a:cubicBezTo>
                    <a:pt x="25161" y="1796"/>
                    <a:pt x="25198" y="1803"/>
                    <a:pt x="25247" y="1819"/>
                  </a:cubicBezTo>
                  <a:cubicBezTo>
                    <a:pt x="25665" y="1950"/>
                    <a:pt x="26978" y="2142"/>
                    <a:pt x="28013" y="2142"/>
                  </a:cubicBezTo>
                  <a:cubicBezTo>
                    <a:pt x="28714" y="2142"/>
                    <a:pt x="29287" y="2054"/>
                    <a:pt x="29367" y="1797"/>
                  </a:cubicBezTo>
                  <a:cubicBezTo>
                    <a:pt x="29411" y="1666"/>
                    <a:pt x="29323" y="1490"/>
                    <a:pt x="29126" y="1293"/>
                  </a:cubicBezTo>
                  <a:cubicBezTo>
                    <a:pt x="26255" y="460"/>
                    <a:pt x="23231" y="0"/>
                    <a:pt x="2009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62"/>
            <p:cNvSpPr/>
            <p:nvPr/>
          </p:nvSpPr>
          <p:spPr>
            <a:xfrm>
              <a:off x="4554975" y="2513950"/>
              <a:ext cx="104525" cy="178325"/>
            </a:xfrm>
            <a:custGeom>
              <a:avLst/>
              <a:gdLst/>
              <a:ahLst/>
              <a:cxnLst/>
              <a:rect l="l" t="t" r="r" b="b"/>
              <a:pathLst>
                <a:path w="4181" h="7133" extrusionOk="0">
                  <a:moveTo>
                    <a:pt x="1588" y="0"/>
                  </a:moveTo>
                  <a:cubicBezTo>
                    <a:pt x="921" y="0"/>
                    <a:pt x="1" y="422"/>
                    <a:pt x="16" y="878"/>
                  </a:cubicBezTo>
                  <a:cubicBezTo>
                    <a:pt x="38" y="1492"/>
                    <a:pt x="367" y="2039"/>
                    <a:pt x="871" y="2894"/>
                  </a:cubicBezTo>
                  <a:cubicBezTo>
                    <a:pt x="1375" y="3727"/>
                    <a:pt x="542" y="6905"/>
                    <a:pt x="1046" y="7080"/>
                  </a:cubicBezTo>
                  <a:cubicBezTo>
                    <a:pt x="1145" y="7116"/>
                    <a:pt x="1253" y="7132"/>
                    <a:pt x="1368" y="7132"/>
                  </a:cubicBezTo>
                  <a:cubicBezTo>
                    <a:pt x="2442" y="7132"/>
                    <a:pt x="4075" y="5669"/>
                    <a:pt x="4115" y="4976"/>
                  </a:cubicBezTo>
                  <a:cubicBezTo>
                    <a:pt x="4180" y="4209"/>
                    <a:pt x="2931" y="3376"/>
                    <a:pt x="2690" y="2587"/>
                  </a:cubicBezTo>
                  <a:cubicBezTo>
                    <a:pt x="2449" y="1798"/>
                    <a:pt x="2580" y="746"/>
                    <a:pt x="2186" y="220"/>
                  </a:cubicBezTo>
                  <a:cubicBezTo>
                    <a:pt x="2074" y="66"/>
                    <a:pt x="1851" y="0"/>
                    <a:pt x="158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6" name="Google Shape;2246;p62"/>
            <p:cNvSpPr/>
            <p:nvPr/>
          </p:nvSpPr>
          <p:spPr>
            <a:xfrm>
              <a:off x="4490725" y="2577500"/>
              <a:ext cx="71200" cy="91850"/>
            </a:xfrm>
            <a:custGeom>
              <a:avLst/>
              <a:gdLst/>
              <a:ahLst/>
              <a:cxnLst/>
              <a:rect l="l" t="t" r="r" b="b"/>
              <a:pathLst>
                <a:path w="2848" h="3674" extrusionOk="0">
                  <a:moveTo>
                    <a:pt x="2192" y="0"/>
                  </a:moveTo>
                  <a:cubicBezTo>
                    <a:pt x="2178" y="0"/>
                    <a:pt x="2163" y="0"/>
                    <a:pt x="2148" y="1"/>
                  </a:cubicBezTo>
                  <a:cubicBezTo>
                    <a:pt x="1425" y="23"/>
                    <a:pt x="0" y="2894"/>
                    <a:pt x="1009" y="3530"/>
                  </a:cubicBezTo>
                  <a:cubicBezTo>
                    <a:pt x="1161" y="3629"/>
                    <a:pt x="1315" y="3673"/>
                    <a:pt x="1464" y="3673"/>
                  </a:cubicBezTo>
                  <a:cubicBezTo>
                    <a:pt x="2172" y="3673"/>
                    <a:pt x="2787" y="2682"/>
                    <a:pt x="2806" y="1886"/>
                  </a:cubicBezTo>
                  <a:cubicBezTo>
                    <a:pt x="2806" y="964"/>
                    <a:pt x="2848" y="0"/>
                    <a:pt x="21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47" name="Google Shape;2247;p62"/>
          <p:cNvGrpSpPr/>
          <p:nvPr/>
        </p:nvGrpSpPr>
        <p:grpSpPr>
          <a:xfrm rot="-2700000">
            <a:off x="1132019" y="890348"/>
            <a:ext cx="1989490" cy="1921784"/>
            <a:chOff x="5608359" y="1692100"/>
            <a:chExt cx="1351116" cy="1305135"/>
          </a:xfrm>
        </p:grpSpPr>
        <p:sp>
          <p:nvSpPr>
            <p:cNvPr id="2248" name="Google Shape;2248;p62"/>
            <p:cNvSpPr/>
            <p:nvPr/>
          </p:nvSpPr>
          <p:spPr>
            <a:xfrm>
              <a:off x="5981500" y="1692100"/>
              <a:ext cx="739650" cy="671850"/>
            </a:xfrm>
            <a:custGeom>
              <a:avLst/>
              <a:gdLst/>
              <a:ahLst/>
              <a:cxnLst/>
              <a:rect l="l" t="t" r="r" b="b"/>
              <a:pathLst>
                <a:path w="29586" h="26874" extrusionOk="0">
                  <a:moveTo>
                    <a:pt x="14796" y="0"/>
                  </a:moveTo>
                  <a:cubicBezTo>
                    <a:pt x="8732" y="0"/>
                    <a:pt x="3228" y="4127"/>
                    <a:pt x="1731" y="10281"/>
                  </a:cubicBezTo>
                  <a:cubicBezTo>
                    <a:pt x="0" y="17491"/>
                    <a:pt x="4427" y="24745"/>
                    <a:pt x="11637" y="26498"/>
                  </a:cubicBezTo>
                  <a:cubicBezTo>
                    <a:pt x="12693" y="26752"/>
                    <a:pt x="13750" y="26873"/>
                    <a:pt x="14790" y="26873"/>
                  </a:cubicBezTo>
                  <a:cubicBezTo>
                    <a:pt x="20854" y="26873"/>
                    <a:pt x="26358" y="22747"/>
                    <a:pt x="27854" y="16592"/>
                  </a:cubicBezTo>
                  <a:cubicBezTo>
                    <a:pt x="29585" y="9382"/>
                    <a:pt x="25159" y="2107"/>
                    <a:pt x="17949" y="375"/>
                  </a:cubicBezTo>
                  <a:cubicBezTo>
                    <a:pt x="16893" y="122"/>
                    <a:pt x="15836" y="0"/>
                    <a:pt x="1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62"/>
            <p:cNvSpPr/>
            <p:nvPr/>
          </p:nvSpPr>
          <p:spPr>
            <a:xfrm>
              <a:off x="6041750" y="1746800"/>
              <a:ext cx="619125" cy="562400"/>
            </a:xfrm>
            <a:custGeom>
              <a:avLst/>
              <a:gdLst/>
              <a:ahLst/>
              <a:cxnLst/>
              <a:rect l="l" t="t" r="r" b="b"/>
              <a:pathLst>
                <a:path w="24765" h="22496" extrusionOk="0">
                  <a:moveTo>
                    <a:pt x="12380" y="0"/>
                  </a:moveTo>
                  <a:cubicBezTo>
                    <a:pt x="7309" y="0"/>
                    <a:pt x="2701" y="3455"/>
                    <a:pt x="1447" y="8619"/>
                  </a:cubicBezTo>
                  <a:cubicBezTo>
                    <a:pt x="1" y="14646"/>
                    <a:pt x="3726" y="20716"/>
                    <a:pt x="9753" y="22184"/>
                  </a:cubicBezTo>
                  <a:cubicBezTo>
                    <a:pt x="10634" y="22395"/>
                    <a:pt x="11516" y="22496"/>
                    <a:pt x="12384" y="22496"/>
                  </a:cubicBezTo>
                  <a:cubicBezTo>
                    <a:pt x="17473" y="22496"/>
                    <a:pt x="22083" y="19027"/>
                    <a:pt x="23318" y="13879"/>
                  </a:cubicBezTo>
                  <a:cubicBezTo>
                    <a:pt x="24765" y="7830"/>
                    <a:pt x="21061" y="1760"/>
                    <a:pt x="15013" y="313"/>
                  </a:cubicBezTo>
                  <a:cubicBezTo>
                    <a:pt x="14131" y="102"/>
                    <a:pt x="13249" y="0"/>
                    <a:pt x="12380"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62"/>
            <p:cNvSpPr/>
            <p:nvPr/>
          </p:nvSpPr>
          <p:spPr>
            <a:xfrm>
              <a:off x="5608359" y="2241625"/>
              <a:ext cx="574747" cy="755610"/>
            </a:xfrm>
            <a:custGeom>
              <a:avLst/>
              <a:gdLst/>
              <a:ahLst/>
              <a:cxnLst/>
              <a:rect l="l" t="t" r="r" b="b"/>
              <a:pathLst>
                <a:path w="9074" h="10937" extrusionOk="0">
                  <a:moveTo>
                    <a:pt x="7868" y="1"/>
                  </a:moveTo>
                  <a:lnTo>
                    <a:pt x="0" y="10936"/>
                  </a:lnTo>
                  <a:lnTo>
                    <a:pt x="9073" y="965"/>
                  </a:lnTo>
                  <a:lnTo>
                    <a:pt x="78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62"/>
            <p:cNvSpPr/>
            <p:nvPr/>
          </p:nvSpPr>
          <p:spPr>
            <a:xfrm>
              <a:off x="6151325" y="1813775"/>
              <a:ext cx="227950" cy="226300"/>
            </a:xfrm>
            <a:custGeom>
              <a:avLst/>
              <a:gdLst/>
              <a:ahLst/>
              <a:cxnLst/>
              <a:rect l="l" t="t" r="r" b="b"/>
              <a:pathLst>
                <a:path w="9118" h="9052" extrusionOk="0">
                  <a:moveTo>
                    <a:pt x="4559" y="1"/>
                  </a:moveTo>
                  <a:cubicBezTo>
                    <a:pt x="4493" y="1"/>
                    <a:pt x="4428" y="45"/>
                    <a:pt x="4428" y="132"/>
                  </a:cubicBezTo>
                  <a:lnTo>
                    <a:pt x="4428" y="1403"/>
                  </a:lnTo>
                  <a:cubicBezTo>
                    <a:pt x="4099" y="1403"/>
                    <a:pt x="3792" y="1491"/>
                    <a:pt x="3485" y="1601"/>
                  </a:cubicBezTo>
                  <a:lnTo>
                    <a:pt x="3420" y="1403"/>
                  </a:lnTo>
                  <a:cubicBezTo>
                    <a:pt x="3266" y="1075"/>
                    <a:pt x="3135" y="746"/>
                    <a:pt x="3003" y="417"/>
                  </a:cubicBezTo>
                  <a:cubicBezTo>
                    <a:pt x="2979" y="361"/>
                    <a:pt x="2928" y="337"/>
                    <a:pt x="2877" y="337"/>
                  </a:cubicBezTo>
                  <a:cubicBezTo>
                    <a:pt x="2789" y="337"/>
                    <a:pt x="2699" y="408"/>
                    <a:pt x="2740" y="505"/>
                  </a:cubicBezTo>
                  <a:cubicBezTo>
                    <a:pt x="2916" y="921"/>
                    <a:pt x="3091" y="1316"/>
                    <a:pt x="3244" y="1732"/>
                  </a:cubicBezTo>
                  <a:cubicBezTo>
                    <a:pt x="2981" y="1864"/>
                    <a:pt x="2740" y="2061"/>
                    <a:pt x="2521" y="2280"/>
                  </a:cubicBezTo>
                  <a:lnTo>
                    <a:pt x="2324" y="2083"/>
                  </a:lnTo>
                  <a:cubicBezTo>
                    <a:pt x="2061" y="1820"/>
                    <a:pt x="1798" y="1579"/>
                    <a:pt x="1557" y="1316"/>
                  </a:cubicBezTo>
                  <a:cubicBezTo>
                    <a:pt x="1528" y="1292"/>
                    <a:pt x="1496" y="1281"/>
                    <a:pt x="1465" y="1281"/>
                  </a:cubicBezTo>
                  <a:cubicBezTo>
                    <a:pt x="1354" y="1281"/>
                    <a:pt x="1257" y="1411"/>
                    <a:pt x="1360" y="1513"/>
                  </a:cubicBezTo>
                  <a:lnTo>
                    <a:pt x="2346" y="2499"/>
                  </a:lnTo>
                  <a:cubicBezTo>
                    <a:pt x="2149" y="2718"/>
                    <a:pt x="1995" y="2981"/>
                    <a:pt x="1886" y="3266"/>
                  </a:cubicBezTo>
                  <a:cubicBezTo>
                    <a:pt x="1776" y="3222"/>
                    <a:pt x="1666" y="3179"/>
                    <a:pt x="1557" y="3135"/>
                  </a:cubicBezTo>
                  <a:cubicBezTo>
                    <a:pt x="1206" y="3003"/>
                    <a:pt x="877" y="2850"/>
                    <a:pt x="549" y="2718"/>
                  </a:cubicBezTo>
                  <a:cubicBezTo>
                    <a:pt x="531" y="2711"/>
                    <a:pt x="513" y="2707"/>
                    <a:pt x="497" y="2707"/>
                  </a:cubicBezTo>
                  <a:cubicBezTo>
                    <a:pt x="373" y="2707"/>
                    <a:pt x="304" y="2901"/>
                    <a:pt x="439" y="2959"/>
                  </a:cubicBezTo>
                  <a:cubicBezTo>
                    <a:pt x="899" y="3157"/>
                    <a:pt x="1338" y="3332"/>
                    <a:pt x="1798" y="3529"/>
                  </a:cubicBezTo>
                  <a:cubicBezTo>
                    <a:pt x="1710" y="3792"/>
                    <a:pt x="1644" y="4099"/>
                    <a:pt x="1644" y="4384"/>
                  </a:cubicBezTo>
                  <a:lnTo>
                    <a:pt x="176" y="4384"/>
                  </a:lnTo>
                  <a:cubicBezTo>
                    <a:pt x="1" y="4384"/>
                    <a:pt x="1" y="4647"/>
                    <a:pt x="176" y="4647"/>
                  </a:cubicBezTo>
                  <a:lnTo>
                    <a:pt x="1666" y="4647"/>
                  </a:lnTo>
                  <a:cubicBezTo>
                    <a:pt x="1688" y="4954"/>
                    <a:pt x="1754" y="5239"/>
                    <a:pt x="1864" y="5502"/>
                  </a:cubicBezTo>
                  <a:cubicBezTo>
                    <a:pt x="1732" y="5545"/>
                    <a:pt x="1579" y="5611"/>
                    <a:pt x="1447" y="5655"/>
                  </a:cubicBezTo>
                  <a:cubicBezTo>
                    <a:pt x="1119" y="5808"/>
                    <a:pt x="790" y="5940"/>
                    <a:pt x="461" y="6071"/>
                  </a:cubicBezTo>
                  <a:cubicBezTo>
                    <a:pt x="306" y="6149"/>
                    <a:pt x="374" y="6346"/>
                    <a:pt x="497" y="6346"/>
                  </a:cubicBezTo>
                  <a:cubicBezTo>
                    <a:pt x="513" y="6346"/>
                    <a:pt x="531" y="6342"/>
                    <a:pt x="549" y="6334"/>
                  </a:cubicBezTo>
                  <a:cubicBezTo>
                    <a:pt x="1031" y="6137"/>
                    <a:pt x="1491" y="5940"/>
                    <a:pt x="1973" y="5743"/>
                  </a:cubicBezTo>
                  <a:cubicBezTo>
                    <a:pt x="2105" y="5984"/>
                    <a:pt x="2280" y="6225"/>
                    <a:pt x="2477" y="6422"/>
                  </a:cubicBezTo>
                  <a:lnTo>
                    <a:pt x="2127" y="6773"/>
                  </a:lnTo>
                  <a:lnTo>
                    <a:pt x="1360" y="7540"/>
                  </a:lnTo>
                  <a:cubicBezTo>
                    <a:pt x="1259" y="7624"/>
                    <a:pt x="1351" y="7759"/>
                    <a:pt x="1458" y="7759"/>
                  </a:cubicBezTo>
                  <a:cubicBezTo>
                    <a:pt x="1491" y="7759"/>
                    <a:pt x="1526" y="7746"/>
                    <a:pt x="1557" y="7715"/>
                  </a:cubicBezTo>
                  <a:lnTo>
                    <a:pt x="2674" y="6597"/>
                  </a:lnTo>
                  <a:cubicBezTo>
                    <a:pt x="2894" y="6773"/>
                    <a:pt x="3113" y="6904"/>
                    <a:pt x="3376" y="7014"/>
                  </a:cubicBezTo>
                  <a:lnTo>
                    <a:pt x="3179" y="7518"/>
                  </a:lnTo>
                  <a:cubicBezTo>
                    <a:pt x="3025" y="7868"/>
                    <a:pt x="2894" y="8197"/>
                    <a:pt x="2762" y="8526"/>
                  </a:cubicBezTo>
                  <a:cubicBezTo>
                    <a:pt x="2719" y="8627"/>
                    <a:pt x="2809" y="8709"/>
                    <a:pt x="2894" y="8709"/>
                  </a:cubicBezTo>
                  <a:cubicBezTo>
                    <a:pt x="2938" y="8709"/>
                    <a:pt x="2981" y="8688"/>
                    <a:pt x="3003" y="8635"/>
                  </a:cubicBezTo>
                  <a:cubicBezTo>
                    <a:pt x="3222" y="8131"/>
                    <a:pt x="3420" y="7627"/>
                    <a:pt x="3639" y="7101"/>
                  </a:cubicBezTo>
                  <a:cubicBezTo>
                    <a:pt x="3880" y="7189"/>
                    <a:pt x="4143" y="7233"/>
                    <a:pt x="4428" y="7233"/>
                  </a:cubicBezTo>
                  <a:lnTo>
                    <a:pt x="4428" y="7825"/>
                  </a:lnTo>
                  <a:lnTo>
                    <a:pt x="4428" y="8920"/>
                  </a:lnTo>
                  <a:cubicBezTo>
                    <a:pt x="4428" y="9008"/>
                    <a:pt x="4493" y="9052"/>
                    <a:pt x="4559" y="9052"/>
                  </a:cubicBezTo>
                  <a:cubicBezTo>
                    <a:pt x="4625" y="9052"/>
                    <a:pt x="4691" y="9008"/>
                    <a:pt x="4691" y="8920"/>
                  </a:cubicBezTo>
                  <a:lnTo>
                    <a:pt x="4691" y="7211"/>
                  </a:lnTo>
                  <a:cubicBezTo>
                    <a:pt x="4954" y="7189"/>
                    <a:pt x="5217" y="7123"/>
                    <a:pt x="5458" y="7036"/>
                  </a:cubicBezTo>
                  <a:cubicBezTo>
                    <a:pt x="5545" y="7233"/>
                    <a:pt x="5633" y="7430"/>
                    <a:pt x="5699" y="7627"/>
                  </a:cubicBezTo>
                  <a:cubicBezTo>
                    <a:pt x="5852" y="7956"/>
                    <a:pt x="5984" y="8285"/>
                    <a:pt x="6115" y="8635"/>
                  </a:cubicBezTo>
                  <a:cubicBezTo>
                    <a:pt x="6137" y="8688"/>
                    <a:pt x="6183" y="8709"/>
                    <a:pt x="6230" y="8709"/>
                  </a:cubicBezTo>
                  <a:cubicBezTo>
                    <a:pt x="6322" y="8709"/>
                    <a:pt x="6422" y="8627"/>
                    <a:pt x="6378" y="8526"/>
                  </a:cubicBezTo>
                  <a:cubicBezTo>
                    <a:pt x="6159" y="8000"/>
                    <a:pt x="5940" y="7474"/>
                    <a:pt x="5721" y="6948"/>
                  </a:cubicBezTo>
                  <a:cubicBezTo>
                    <a:pt x="5962" y="6838"/>
                    <a:pt x="6181" y="6707"/>
                    <a:pt x="6378" y="6532"/>
                  </a:cubicBezTo>
                  <a:lnTo>
                    <a:pt x="6795" y="6948"/>
                  </a:lnTo>
                  <a:lnTo>
                    <a:pt x="7562" y="7715"/>
                  </a:lnTo>
                  <a:cubicBezTo>
                    <a:pt x="7592" y="7746"/>
                    <a:pt x="7627" y="7759"/>
                    <a:pt x="7660" y="7759"/>
                  </a:cubicBezTo>
                  <a:cubicBezTo>
                    <a:pt x="7768" y="7759"/>
                    <a:pt x="7859" y="7624"/>
                    <a:pt x="7759" y="7540"/>
                  </a:cubicBezTo>
                  <a:lnTo>
                    <a:pt x="6597" y="6356"/>
                  </a:lnTo>
                  <a:cubicBezTo>
                    <a:pt x="6795" y="6159"/>
                    <a:pt x="6970" y="5962"/>
                    <a:pt x="7101" y="5721"/>
                  </a:cubicBezTo>
                  <a:cubicBezTo>
                    <a:pt x="7255" y="5786"/>
                    <a:pt x="7408" y="5852"/>
                    <a:pt x="7562" y="5896"/>
                  </a:cubicBezTo>
                  <a:cubicBezTo>
                    <a:pt x="7890" y="6049"/>
                    <a:pt x="8241" y="6181"/>
                    <a:pt x="8570" y="6312"/>
                  </a:cubicBezTo>
                  <a:cubicBezTo>
                    <a:pt x="8588" y="6320"/>
                    <a:pt x="8605" y="6324"/>
                    <a:pt x="8622" y="6324"/>
                  </a:cubicBezTo>
                  <a:cubicBezTo>
                    <a:pt x="8745" y="6324"/>
                    <a:pt x="8815" y="6129"/>
                    <a:pt x="8679" y="6071"/>
                  </a:cubicBezTo>
                  <a:cubicBezTo>
                    <a:pt x="8197" y="5874"/>
                    <a:pt x="7715" y="5677"/>
                    <a:pt x="7233" y="5480"/>
                  </a:cubicBezTo>
                  <a:cubicBezTo>
                    <a:pt x="7342" y="5217"/>
                    <a:pt x="7430" y="4954"/>
                    <a:pt x="7452" y="4647"/>
                  </a:cubicBezTo>
                  <a:lnTo>
                    <a:pt x="8942" y="4647"/>
                  </a:lnTo>
                  <a:cubicBezTo>
                    <a:pt x="9118" y="4647"/>
                    <a:pt x="9118" y="4384"/>
                    <a:pt x="8942" y="4384"/>
                  </a:cubicBezTo>
                  <a:lnTo>
                    <a:pt x="7474" y="4384"/>
                  </a:lnTo>
                  <a:cubicBezTo>
                    <a:pt x="7452" y="4099"/>
                    <a:pt x="7408" y="3814"/>
                    <a:pt x="7299" y="3529"/>
                  </a:cubicBezTo>
                  <a:cubicBezTo>
                    <a:pt x="7430" y="3485"/>
                    <a:pt x="7540" y="3420"/>
                    <a:pt x="7671" y="3376"/>
                  </a:cubicBezTo>
                  <a:cubicBezTo>
                    <a:pt x="8000" y="3244"/>
                    <a:pt x="8329" y="3091"/>
                    <a:pt x="8657" y="2959"/>
                  </a:cubicBezTo>
                  <a:cubicBezTo>
                    <a:pt x="8812" y="2901"/>
                    <a:pt x="8745" y="2707"/>
                    <a:pt x="8622" y="2707"/>
                  </a:cubicBezTo>
                  <a:cubicBezTo>
                    <a:pt x="8605" y="2707"/>
                    <a:pt x="8588" y="2711"/>
                    <a:pt x="8570" y="2718"/>
                  </a:cubicBezTo>
                  <a:cubicBezTo>
                    <a:pt x="8109" y="2894"/>
                    <a:pt x="7649" y="3091"/>
                    <a:pt x="7189" y="3288"/>
                  </a:cubicBezTo>
                  <a:cubicBezTo>
                    <a:pt x="7079" y="3025"/>
                    <a:pt x="6904" y="2762"/>
                    <a:pt x="6729" y="2543"/>
                  </a:cubicBezTo>
                  <a:lnTo>
                    <a:pt x="6992" y="2280"/>
                  </a:lnTo>
                  <a:cubicBezTo>
                    <a:pt x="7255" y="2017"/>
                    <a:pt x="7496" y="1754"/>
                    <a:pt x="7759" y="1513"/>
                  </a:cubicBezTo>
                  <a:cubicBezTo>
                    <a:pt x="7861" y="1411"/>
                    <a:pt x="7764" y="1281"/>
                    <a:pt x="7654" y="1281"/>
                  </a:cubicBezTo>
                  <a:cubicBezTo>
                    <a:pt x="7623" y="1281"/>
                    <a:pt x="7591" y="1292"/>
                    <a:pt x="7562" y="1316"/>
                  </a:cubicBezTo>
                  <a:cubicBezTo>
                    <a:pt x="7233" y="1666"/>
                    <a:pt x="6882" y="1995"/>
                    <a:pt x="6532" y="2346"/>
                  </a:cubicBezTo>
                  <a:cubicBezTo>
                    <a:pt x="6334" y="2127"/>
                    <a:pt x="6093" y="1951"/>
                    <a:pt x="5830" y="1798"/>
                  </a:cubicBezTo>
                  <a:cubicBezTo>
                    <a:pt x="5874" y="1710"/>
                    <a:pt x="5896" y="1601"/>
                    <a:pt x="5940" y="1513"/>
                  </a:cubicBezTo>
                  <a:cubicBezTo>
                    <a:pt x="6071" y="1184"/>
                    <a:pt x="6225" y="856"/>
                    <a:pt x="6356" y="505"/>
                  </a:cubicBezTo>
                  <a:cubicBezTo>
                    <a:pt x="6398" y="407"/>
                    <a:pt x="6316" y="327"/>
                    <a:pt x="6233" y="327"/>
                  </a:cubicBezTo>
                  <a:cubicBezTo>
                    <a:pt x="6186" y="327"/>
                    <a:pt x="6139" y="354"/>
                    <a:pt x="6115" y="417"/>
                  </a:cubicBezTo>
                  <a:cubicBezTo>
                    <a:pt x="5940" y="834"/>
                    <a:pt x="5765" y="1250"/>
                    <a:pt x="5589" y="1666"/>
                  </a:cubicBezTo>
                  <a:cubicBezTo>
                    <a:pt x="5304" y="1535"/>
                    <a:pt x="4997" y="1447"/>
                    <a:pt x="4691" y="1425"/>
                  </a:cubicBezTo>
                  <a:lnTo>
                    <a:pt x="4691" y="1206"/>
                  </a:lnTo>
                  <a:lnTo>
                    <a:pt x="4691" y="132"/>
                  </a:lnTo>
                  <a:cubicBezTo>
                    <a:pt x="4691" y="45"/>
                    <a:pt x="4625" y="1"/>
                    <a:pt x="455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62"/>
            <p:cNvSpPr/>
            <p:nvPr/>
          </p:nvSpPr>
          <p:spPr>
            <a:xfrm>
              <a:off x="6214900" y="1878425"/>
              <a:ext cx="28500" cy="30725"/>
            </a:xfrm>
            <a:custGeom>
              <a:avLst/>
              <a:gdLst/>
              <a:ahLst/>
              <a:cxnLst/>
              <a:rect l="l" t="t" r="r" b="b"/>
              <a:pathLst>
                <a:path w="1140" h="1229" extrusionOk="0">
                  <a:moveTo>
                    <a:pt x="460" y="1"/>
                  </a:moveTo>
                  <a:cubicBezTo>
                    <a:pt x="197" y="1"/>
                    <a:pt x="0" y="505"/>
                    <a:pt x="0" y="768"/>
                  </a:cubicBezTo>
                  <a:cubicBezTo>
                    <a:pt x="0" y="1031"/>
                    <a:pt x="197" y="1228"/>
                    <a:pt x="460" y="1228"/>
                  </a:cubicBezTo>
                  <a:cubicBezTo>
                    <a:pt x="723" y="1228"/>
                    <a:pt x="1140" y="878"/>
                    <a:pt x="1140" y="615"/>
                  </a:cubicBezTo>
                  <a:cubicBezTo>
                    <a:pt x="1140" y="352"/>
                    <a:pt x="723" y="1"/>
                    <a:pt x="46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62"/>
            <p:cNvSpPr/>
            <p:nvPr/>
          </p:nvSpPr>
          <p:spPr>
            <a:xfrm>
              <a:off x="6258725" y="1863550"/>
              <a:ext cx="23575" cy="20425"/>
            </a:xfrm>
            <a:custGeom>
              <a:avLst/>
              <a:gdLst/>
              <a:ahLst/>
              <a:cxnLst/>
              <a:rect l="l" t="t" r="r" b="b"/>
              <a:pathLst>
                <a:path w="943" h="817" extrusionOk="0">
                  <a:moveTo>
                    <a:pt x="372" y="1"/>
                  </a:moveTo>
                  <a:cubicBezTo>
                    <a:pt x="349" y="1"/>
                    <a:pt x="327" y="2"/>
                    <a:pt x="307" y="4"/>
                  </a:cubicBezTo>
                  <a:cubicBezTo>
                    <a:pt x="132" y="48"/>
                    <a:pt x="0" y="223"/>
                    <a:pt x="22" y="399"/>
                  </a:cubicBezTo>
                  <a:cubicBezTo>
                    <a:pt x="64" y="587"/>
                    <a:pt x="347" y="816"/>
                    <a:pt x="525" y="816"/>
                  </a:cubicBezTo>
                  <a:cubicBezTo>
                    <a:pt x="533" y="816"/>
                    <a:pt x="541" y="816"/>
                    <a:pt x="548" y="815"/>
                  </a:cubicBezTo>
                  <a:cubicBezTo>
                    <a:pt x="745" y="771"/>
                    <a:pt x="943" y="443"/>
                    <a:pt x="899" y="245"/>
                  </a:cubicBezTo>
                  <a:cubicBezTo>
                    <a:pt x="879" y="88"/>
                    <a:pt x="576" y="1"/>
                    <a:pt x="3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62"/>
            <p:cNvSpPr/>
            <p:nvPr/>
          </p:nvSpPr>
          <p:spPr>
            <a:xfrm>
              <a:off x="6261450" y="1895625"/>
              <a:ext cx="15375" cy="15450"/>
            </a:xfrm>
            <a:custGeom>
              <a:avLst/>
              <a:gdLst/>
              <a:ahLst/>
              <a:cxnLst/>
              <a:rect l="l" t="t" r="r" b="b"/>
              <a:pathLst>
                <a:path w="615" h="618" extrusionOk="0">
                  <a:moveTo>
                    <a:pt x="337" y="1"/>
                  </a:moveTo>
                  <a:cubicBezTo>
                    <a:pt x="311" y="1"/>
                    <a:pt x="287" y="5"/>
                    <a:pt x="264" y="14"/>
                  </a:cubicBezTo>
                  <a:cubicBezTo>
                    <a:pt x="132" y="58"/>
                    <a:pt x="1" y="299"/>
                    <a:pt x="45" y="431"/>
                  </a:cubicBezTo>
                  <a:cubicBezTo>
                    <a:pt x="81" y="539"/>
                    <a:pt x="265" y="617"/>
                    <a:pt x="403" y="617"/>
                  </a:cubicBezTo>
                  <a:cubicBezTo>
                    <a:pt x="432" y="617"/>
                    <a:pt x="460" y="614"/>
                    <a:pt x="483" y="606"/>
                  </a:cubicBezTo>
                  <a:cubicBezTo>
                    <a:pt x="614" y="562"/>
                    <a:pt x="614" y="277"/>
                    <a:pt x="571" y="168"/>
                  </a:cubicBezTo>
                  <a:cubicBezTo>
                    <a:pt x="536" y="64"/>
                    <a:pt x="433" y="1"/>
                    <a:pt x="3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62"/>
            <p:cNvSpPr/>
            <p:nvPr/>
          </p:nvSpPr>
          <p:spPr>
            <a:xfrm>
              <a:off x="6213800" y="1923025"/>
              <a:ext cx="15350" cy="15450"/>
            </a:xfrm>
            <a:custGeom>
              <a:avLst/>
              <a:gdLst/>
              <a:ahLst/>
              <a:cxnLst/>
              <a:rect l="l" t="t" r="r" b="b"/>
              <a:pathLst>
                <a:path w="614" h="618" extrusionOk="0">
                  <a:moveTo>
                    <a:pt x="325" y="0"/>
                  </a:moveTo>
                  <a:cubicBezTo>
                    <a:pt x="297" y="0"/>
                    <a:pt x="269" y="5"/>
                    <a:pt x="241" y="14"/>
                  </a:cubicBezTo>
                  <a:cubicBezTo>
                    <a:pt x="132" y="58"/>
                    <a:pt x="0" y="321"/>
                    <a:pt x="44" y="430"/>
                  </a:cubicBezTo>
                  <a:cubicBezTo>
                    <a:pt x="80" y="539"/>
                    <a:pt x="265" y="617"/>
                    <a:pt x="402" y="617"/>
                  </a:cubicBezTo>
                  <a:cubicBezTo>
                    <a:pt x="432" y="617"/>
                    <a:pt x="459" y="613"/>
                    <a:pt x="482" y="606"/>
                  </a:cubicBezTo>
                  <a:cubicBezTo>
                    <a:pt x="614" y="562"/>
                    <a:pt x="614" y="277"/>
                    <a:pt x="570" y="167"/>
                  </a:cubicBezTo>
                  <a:cubicBezTo>
                    <a:pt x="535" y="63"/>
                    <a:pt x="432" y="0"/>
                    <a:pt x="32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62"/>
            <p:cNvSpPr/>
            <p:nvPr/>
          </p:nvSpPr>
          <p:spPr>
            <a:xfrm>
              <a:off x="6287200" y="1887750"/>
              <a:ext cx="28525" cy="31250"/>
            </a:xfrm>
            <a:custGeom>
              <a:avLst/>
              <a:gdLst/>
              <a:ahLst/>
              <a:cxnLst/>
              <a:rect l="l" t="t" r="r" b="b"/>
              <a:pathLst>
                <a:path w="1141" h="1250" extrusionOk="0">
                  <a:moveTo>
                    <a:pt x="483" y="0"/>
                  </a:moveTo>
                  <a:cubicBezTo>
                    <a:pt x="220" y="0"/>
                    <a:pt x="1" y="505"/>
                    <a:pt x="1" y="767"/>
                  </a:cubicBezTo>
                  <a:cubicBezTo>
                    <a:pt x="1" y="1030"/>
                    <a:pt x="220" y="1250"/>
                    <a:pt x="483" y="1250"/>
                  </a:cubicBezTo>
                  <a:cubicBezTo>
                    <a:pt x="746" y="1250"/>
                    <a:pt x="1140" y="899"/>
                    <a:pt x="1140" y="636"/>
                  </a:cubicBezTo>
                  <a:cubicBezTo>
                    <a:pt x="1140" y="373"/>
                    <a:pt x="746" y="0"/>
                    <a:pt x="48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62"/>
            <p:cNvSpPr/>
            <p:nvPr/>
          </p:nvSpPr>
          <p:spPr>
            <a:xfrm>
              <a:off x="6246675" y="1921075"/>
              <a:ext cx="23575" cy="20425"/>
            </a:xfrm>
            <a:custGeom>
              <a:avLst/>
              <a:gdLst/>
              <a:ahLst/>
              <a:cxnLst/>
              <a:rect l="l" t="t" r="r" b="b"/>
              <a:pathLst>
                <a:path w="943" h="817" extrusionOk="0">
                  <a:moveTo>
                    <a:pt x="372" y="1"/>
                  </a:moveTo>
                  <a:cubicBezTo>
                    <a:pt x="349" y="1"/>
                    <a:pt x="327" y="2"/>
                    <a:pt x="307" y="4"/>
                  </a:cubicBezTo>
                  <a:cubicBezTo>
                    <a:pt x="132" y="48"/>
                    <a:pt x="0" y="223"/>
                    <a:pt x="44" y="421"/>
                  </a:cubicBezTo>
                  <a:cubicBezTo>
                    <a:pt x="65" y="588"/>
                    <a:pt x="347" y="817"/>
                    <a:pt x="544" y="817"/>
                  </a:cubicBezTo>
                  <a:cubicBezTo>
                    <a:pt x="553" y="817"/>
                    <a:pt x="561" y="816"/>
                    <a:pt x="570" y="815"/>
                  </a:cubicBezTo>
                  <a:cubicBezTo>
                    <a:pt x="745" y="771"/>
                    <a:pt x="942" y="443"/>
                    <a:pt x="921" y="245"/>
                  </a:cubicBezTo>
                  <a:cubicBezTo>
                    <a:pt x="881" y="88"/>
                    <a:pt x="576" y="1"/>
                    <a:pt x="3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62"/>
            <p:cNvSpPr/>
            <p:nvPr/>
          </p:nvSpPr>
          <p:spPr>
            <a:xfrm>
              <a:off x="6293225" y="1931300"/>
              <a:ext cx="23600" cy="20150"/>
            </a:xfrm>
            <a:custGeom>
              <a:avLst/>
              <a:gdLst/>
              <a:ahLst/>
              <a:cxnLst/>
              <a:rect l="l" t="t" r="r" b="b"/>
              <a:pathLst>
                <a:path w="944" h="806" extrusionOk="0">
                  <a:moveTo>
                    <a:pt x="413" y="1"/>
                  </a:moveTo>
                  <a:cubicBezTo>
                    <a:pt x="373" y="1"/>
                    <a:pt x="337" y="4"/>
                    <a:pt x="308" y="12"/>
                  </a:cubicBezTo>
                  <a:cubicBezTo>
                    <a:pt x="110" y="34"/>
                    <a:pt x="1" y="209"/>
                    <a:pt x="23" y="406"/>
                  </a:cubicBezTo>
                  <a:cubicBezTo>
                    <a:pt x="63" y="568"/>
                    <a:pt x="329" y="805"/>
                    <a:pt x="507" y="805"/>
                  </a:cubicBezTo>
                  <a:cubicBezTo>
                    <a:pt x="522" y="805"/>
                    <a:pt x="536" y="804"/>
                    <a:pt x="549" y="801"/>
                  </a:cubicBezTo>
                  <a:cubicBezTo>
                    <a:pt x="746" y="779"/>
                    <a:pt x="943" y="428"/>
                    <a:pt x="899" y="253"/>
                  </a:cubicBezTo>
                  <a:cubicBezTo>
                    <a:pt x="881" y="89"/>
                    <a:pt x="606" y="1"/>
                    <a:pt x="4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62"/>
            <p:cNvSpPr/>
            <p:nvPr/>
          </p:nvSpPr>
          <p:spPr>
            <a:xfrm>
              <a:off x="6265300" y="1948575"/>
              <a:ext cx="28500" cy="30700"/>
            </a:xfrm>
            <a:custGeom>
              <a:avLst/>
              <a:gdLst/>
              <a:ahLst/>
              <a:cxnLst/>
              <a:rect l="l" t="t" r="r" b="b"/>
              <a:pathLst>
                <a:path w="1140" h="1228" extrusionOk="0">
                  <a:moveTo>
                    <a:pt x="460" y="0"/>
                  </a:moveTo>
                  <a:cubicBezTo>
                    <a:pt x="197" y="0"/>
                    <a:pt x="0" y="482"/>
                    <a:pt x="0" y="745"/>
                  </a:cubicBezTo>
                  <a:cubicBezTo>
                    <a:pt x="0" y="1008"/>
                    <a:pt x="197" y="1227"/>
                    <a:pt x="460" y="1227"/>
                  </a:cubicBezTo>
                  <a:cubicBezTo>
                    <a:pt x="723" y="1227"/>
                    <a:pt x="1140" y="877"/>
                    <a:pt x="1140" y="614"/>
                  </a:cubicBezTo>
                  <a:cubicBezTo>
                    <a:pt x="1140" y="351"/>
                    <a:pt x="723" y="0"/>
                    <a:pt x="4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62"/>
            <p:cNvSpPr/>
            <p:nvPr/>
          </p:nvSpPr>
          <p:spPr>
            <a:xfrm>
              <a:off x="6232425" y="1951975"/>
              <a:ext cx="15900" cy="15525"/>
            </a:xfrm>
            <a:custGeom>
              <a:avLst/>
              <a:gdLst/>
              <a:ahLst/>
              <a:cxnLst/>
              <a:rect l="l" t="t" r="r" b="b"/>
              <a:pathLst>
                <a:path w="636" h="621" extrusionOk="0">
                  <a:moveTo>
                    <a:pt x="361" y="1"/>
                  </a:moveTo>
                  <a:cubicBezTo>
                    <a:pt x="329" y="1"/>
                    <a:pt x="296" y="6"/>
                    <a:pt x="263" y="17"/>
                  </a:cubicBezTo>
                  <a:cubicBezTo>
                    <a:pt x="132" y="61"/>
                    <a:pt x="0" y="302"/>
                    <a:pt x="44" y="434"/>
                  </a:cubicBezTo>
                  <a:cubicBezTo>
                    <a:pt x="98" y="542"/>
                    <a:pt x="271" y="621"/>
                    <a:pt x="404" y="621"/>
                  </a:cubicBezTo>
                  <a:cubicBezTo>
                    <a:pt x="432" y="621"/>
                    <a:pt x="459" y="617"/>
                    <a:pt x="482" y="609"/>
                  </a:cubicBezTo>
                  <a:cubicBezTo>
                    <a:pt x="614" y="565"/>
                    <a:pt x="636" y="280"/>
                    <a:pt x="570" y="149"/>
                  </a:cubicBezTo>
                  <a:cubicBezTo>
                    <a:pt x="537" y="50"/>
                    <a:pt x="455"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62"/>
            <p:cNvSpPr/>
            <p:nvPr/>
          </p:nvSpPr>
          <p:spPr>
            <a:xfrm>
              <a:off x="6414850" y="2017325"/>
              <a:ext cx="174250" cy="172600"/>
            </a:xfrm>
            <a:custGeom>
              <a:avLst/>
              <a:gdLst/>
              <a:ahLst/>
              <a:cxnLst/>
              <a:rect l="l" t="t" r="r" b="b"/>
              <a:pathLst>
                <a:path w="6970" h="6904" extrusionOk="0">
                  <a:moveTo>
                    <a:pt x="3475" y="0"/>
                  </a:moveTo>
                  <a:cubicBezTo>
                    <a:pt x="3425" y="0"/>
                    <a:pt x="3376" y="33"/>
                    <a:pt x="3376" y="99"/>
                  </a:cubicBezTo>
                  <a:lnTo>
                    <a:pt x="3376" y="1063"/>
                  </a:lnTo>
                  <a:cubicBezTo>
                    <a:pt x="3135" y="1085"/>
                    <a:pt x="2894" y="1129"/>
                    <a:pt x="2675" y="1217"/>
                  </a:cubicBezTo>
                  <a:lnTo>
                    <a:pt x="2609" y="1085"/>
                  </a:lnTo>
                  <a:cubicBezTo>
                    <a:pt x="2499" y="822"/>
                    <a:pt x="2390" y="559"/>
                    <a:pt x="2280" y="318"/>
                  </a:cubicBezTo>
                  <a:cubicBezTo>
                    <a:pt x="2264" y="271"/>
                    <a:pt x="2229" y="252"/>
                    <a:pt x="2193" y="252"/>
                  </a:cubicBezTo>
                  <a:cubicBezTo>
                    <a:pt x="2129" y="252"/>
                    <a:pt x="2063" y="313"/>
                    <a:pt x="2105" y="384"/>
                  </a:cubicBezTo>
                  <a:cubicBezTo>
                    <a:pt x="2236" y="691"/>
                    <a:pt x="2346" y="997"/>
                    <a:pt x="2477" y="1304"/>
                  </a:cubicBezTo>
                  <a:cubicBezTo>
                    <a:pt x="2280" y="1414"/>
                    <a:pt x="2083" y="1567"/>
                    <a:pt x="1930" y="1743"/>
                  </a:cubicBezTo>
                  <a:lnTo>
                    <a:pt x="1776" y="1589"/>
                  </a:lnTo>
                  <a:lnTo>
                    <a:pt x="1184" y="997"/>
                  </a:lnTo>
                  <a:cubicBezTo>
                    <a:pt x="1166" y="979"/>
                    <a:pt x="1145" y="971"/>
                    <a:pt x="1123" y="971"/>
                  </a:cubicBezTo>
                  <a:cubicBezTo>
                    <a:pt x="1043" y="971"/>
                    <a:pt x="962" y="1082"/>
                    <a:pt x="1031" y="1151"/>
                  </a:cubicBezTo>
                  <a:lnTo>
                    <a:pt x="1798" y="1896"/>
                  </a:lnTo>
                  <a:cubicBezTo>
                    <a:pt x="1645" y="2071"/>
                    <a:pt x="1535" y="2290"/>
                    <a:pt x="1447" y="2488"/>
                  </a:cubicBezTo>
                  <a:cubicBezTo>
                    <a:pt x="1360" y="2466"/>
                    <a:pt x="1272" y="2422"/>
                    <a:pt x="1184" y="2400"/>
                  </a:cubicBezTo>
                  <a:cubicBezTo>
                    <a:pt x="921" y="2290"/>
                    <a:pt x="680" y="2181"/>
                    <a:pt x="417" y="2071"/>
                  </a:cubicBezTo>
                  <a:cubicBezTo>
                    <a:pt x="405" y="2067"/>
                    <a:pt x="394" y="2064"/>
                    <a:pt x="383" y="2064"/>
                  </a:cubicBezTo>
                  <a:cubicBezTo>
                    <a:pt x="291" y="2064"/>
                    <a:pt x="234" y="2210"/>
                    <a:pt x="352" y="2269"/>
                  </a:cubicBezTo>
                  <a:cubicBezTo>
                    <a:pt x="680" y="2400"/>
                    <a:pt x="1031" y="2553"/>
                    <a:pt x="1360" y="2685"/>
                  </a:cubicBezTo>
                  <a:cubicBezTo>
                    <a:pt x="1294" y="2904"/>
                    <a:pt x="1272" y="3123"/>
                    <a:pt x="1250" y="3342"/>
                  </a:cubicBezTo>
                  <a:lnTo>
                    <a:pt x="132" y="3342"/>
                  </a:lnTo>
                  <a:cubicBezTo>
                    <a:pt x="1" y="3342"/>
                    <a:pt x="1" y="3540"/>
                    <a:pt x="132" y="3540"/>
                  </a:cubicBezTo>
                  <a:lnTo>
                    <a:pt x="1272" y="3540"/>
                  </a:lnTo>
                  <a:cubicBezTo>
                    <a:pt x="1294" y="3781"/>
                    <a:pt x="1338" y="4000"/>
                    <a:pt x="1425" y="4197"/>
                  </a:cubicBezTo>
                  <a:cubicBezTo>
                    <a:pt x="1316" y="4241"/>
                    <a:pt x="1206" y="4285"/>
                    <a:pt x="1119" y="4329"/>
                  </a:cubicBezTo>
                  <a:cubicBezTo>
                    <a:pt x="856" y="4438"/>
                    <a:pt x="593" y="4526"/>
                    <a:pt x="352" y="4635"/>
                  </a:cubicBezTo>
                  <a:cubicBezTo>
                    <a:pt x="233" y="4675"/>
                    <a:pt x="293" y="4839"/>
                    <a:pt x="386" y="4839"/>
                  </a:cubicBezTo>
                  <a:cubicBezTo>
                    <a:pt x="396" y="4839"/>
                    <a:pt x="407" y="4837"/>
                    <a:pt x="417" y="4833"/>
                  </a:cubicBezTo>
                  <a:cubicBezTo>
                    <a:pt x="790" y="4679"/>
                    <a:pt x="1141" y="4526"/>
                    <a:pt x="1513" y="4372"/>
                  </a:cubicBezTo>
                  <a:cubicBezTo>
                    <a:pt x="1601" y="4570"/>
                    <a:pt x="1732" y="4745"/>
                    <a:pt x="1886" y="4898"/>
                  </a:cubicBezTo>
                  <a:lnTo>
                    <a:pt x="1623" y="5161"/>
                  </a:lnTo>
                  <a:lnTo>
                    <a:pt x="1031" y="5753"/>
                  </a:lnTo>
                  <a:cubicBezTo>
                    <a:pt x="965" y="5819"/>
                    <a:pt x="1036" y="5923"/>
                    <a:pt x="1112" y="5923"/>
                  </a:cubicBezTo>
                  <a:cubicBezTo>
                    <a:pt x="1137" y="5923"/>
                    <a:pt x="1163" y="5912"/>
                    <a:pt x="1184" y="5885"/>
                  </a:cubicBezTo>
                  <a:lnTo>
                    <a:pt x="2039" y="5030"/>
                  </a:lnTo>
                  <a:cubicBezTo>
                    <a:pt x="2192" y="5161"/>
                    <a:pt x="2390" y="5271"/>
                    <a:pt x="2587" y="5359"/>
                  </a:cubicBezTo>
                  <a:cubicBezTo>
                    <a:pt x="2521" y="5490"/>
                    <a:pt x="2477" y="5622"/>
                    <a:pt x="2412" y="5753"/>
                  </a:cubicBezTo>
                  <a:cubicBezTo>
                    <a:pt x="2324" y="5994"/>
                    <a:pt x="2214" y="6257"/>
                    <a:pt x="2105" y="6498"/>
                  </a:cubicBezTo>
                  <a:cubicBezTo>
                    <a:pt x="2076" y="6584"/>
                    <a:pt x="2141" y="6651"/>
                    <a:pt x="2207" y="6651"/>
                  </a:cubicBezTo>
                  <a:cubicBezTo>
                    <a:pt x="2243" y="6651"/>
                    <a:pt x="2279" y="6632"/>
                    <a:pt x="2302" y="6586"/>
                  </a:cubicBezTo>
                  <a:cubicBezTo>
                    <a:pt x="2455" y="6191"/>
                    <a:pt x="2609" y="5819"/>
                    <a:pt x="2784" y="5424"/>
                  </a:cubicBezTo>
                  <a:cubicBezTo>
                    <a:pt x="2960" y="5490"/>
                    <a:pt x="3179" y="5512"/>
                    <a:pt x="3376" y="5512"/>
                  </a:cubicBezTo>
                  <a:lnTo>
                    <a:pt x="3376" y="5972"/>
                  </a:lnTo>
                  <a:lnTo>
                    <a:pt x="3376" y="6805"/>
                  </a:lnTo>
                  <a:cubicBezTo>
                    <a:pt x="3376" y="6871"/>
                    <a:pt x="3425" y="6904"/>
                    <a:pt x="3475" y="6904"/>
                  </a:cubicBezTo>
                  <a:cubicBezTo>
                    <a:pt x="3524" y="6904"/>
                    <a:pt x="3573" y="6871"/>
                    <a:pt x="3573" y="6805"/>
                  </a:cubicBezTo>
                  <a:lnTo>
                    <a:pt x="3573" y="5512"/>
                  </a:lnTo>
                  <a:cubicBezTo>
                    <a:pt x="3792" y="5490"/>
                    <a:pt x="3990" y="5446"/>
                    <a:pt x="4165" y="5380"/>
                  </a:cubicBezTo>
                  <a:cubicBezTo>
                    <a:pt x="4231" y="5512"/>
                    <a:pt x="4296" y="5665"/>
                    <a:pt x="4362" y="5819"/>
                  </a:cubicBezTo>
                  <a:cubicBezTo>
                    <a:pt x="4450" y="6082"/>
                    <a:pt x="4559" y="6323"/>
                    <a:pt x="4669" y="6586"/>
                  </a:cubicBezTo>
                  <a:cubicBezTo>
                    <a:pt x="4684" y="6624"/>
                    <a:pt x="4719" y="6641"/>
                    <a:pt x="4755" y="6641"/>
                  </a:cubicBezTo>
                  <a:cubicBezTo>
                    <a:pt x="4821" y="6641"/>
                    <a:pt x="4895" y="6583"/>
                    <a:pt x="4866" y="6498"/>
                  </a:cubicBezTo>
                  <a:lnTo>
                    <a:pt x="4362" y="5293"/>
                  </a:lnTo>
                  <a:cubicBezTo>
                    <a:pt x="4537" y="5205"/>
                    <a:pt x="4713" y="5118"/>
                    <a:pt x="4866" y="4986"/>
                  </a:cubicBezTo>
                  <a:lnTo>
                    <a:pt x="5195" y="5315"/>
                  </a:lnTo>
                  <a:lnTo>
                    <a:pt x="5787" y="5885"/>
                  </a:lnTo>
                  <a:cubicBezTo>
                    <a:pt x="5808" y="5912"/>
                    <a:pt x="5834" y="5923"/>
                    <a:pt x="5858" y="5923"/>
                  </a:cubicBezTo>
                  <a:cubicBezTo>
                    <a:pt x="5934" y="5923"/>
                    <a:pt x="6001" y="5819"/>
                    <a:pt x="5918" y="5753"/>
                  </a:cubicBezTo>
                  <a:cubicBezTo>
                    <a:pt x="5633" y="5446"/>
                    <a:pt x="5326" y="5139"/>
                    <a:pt x="5020" y="4855"/>
                  </a:cubicBezTo>
                  <a:cubicBezTo>
                    <a:pt x="5173" y="4701"/>
                    <a:pt x="5326" y="4548"/>
                    <a:pt x="5414" y="4350"/>
                  </a:cubicBezTo>
                  <a:cubicBezTo>
                    <a:pt x="5545" y="4416"/>
                    <a:pt x="5655" y="4460"/>
                    <a:pt x="5765" y="4504"/>
                  </a:cubicBezTo>
                  <a:cubicBezTo>
                    <a:pt x="6028" y="4613"/>
                    <a:pt x="6291" y="4723"/>
                    <a:pt x="6532" y="4811"/>
                  </a:cubicBezTo>
                  <a:cubicBezTo>
                    <a:pt x="6550" y="4820"/>
                    <a:pt x="6568" y="4824"/>
                    <a:pt x="6584" y="4824"/>
                  </a:cubicBezTo>
                  <a:cubicBezTo>
                    <a:pt x="6683" y="4824"/>
                    <a:pt x="6732" y="4673"/>
                    <a:pt x="6619" y="4635"/>
                  </a:cubicBezTo>
                  <a:cubicBezTo>
                    <a:pt x="6247" y="4482"/>
                    <a:pt x="5896" y="4329"/>
                    <a:pt x="5524" y="4175"/>
                  </a:cubicBezTo>
                  <a:cubicBezTo>
                    <a:pt x="5611" y="3978"/>
                    <a:pt x="5677" y="3781"/>
                    <a:pt x="5699" y="3540"/>
                  </a:cubicBezTo>
                  <a:lnTo>
                    <a:pt x="6838" y="3540"/>
                  </a:lnTo>
                  <a:cubicBezTo>
                    <a:pt x="6970" y="3540"/>
                    <a:pt x="6970" y="3342"/>
                    <a:pt x="6838" y="3342"/>
                  </a:cubicBezTo>
                  <a:lnTo>
                    <a:pt x="5699" y="3342"/>
                  </a:lnTo>
                  <a:cubicBezTo>
                    <a:pt x="5699" y="3123"/>
                    <a:pt x="5655" y="2904"/>
                    <a:pt x="5567" y="2685"/>
                  </a:cubicBezTo>
                  <a:cubicBezTo>
                    <a:pt x="5655" y="2641"/>
                    <a:pt x="5765" y="2619"/>
                    <a:pt x="5852" y="2575"/>
                  </a:cubicBezTo>
                  <a:cubicBezTo>
                    <a:pt x="6115" y="2466"/>
                    <a:pt x="6356" y="2356"/>
                    <a:pt x="6619" y="2247"/>
                  </a:cubicBezTo>
                  <a:cubicBezTo>
                    <a:pt x="6713" y="2209"/>
                    <a:pt x="6678" y="2058"/>
                    <a:pt x="6583" y="2058"/>
                  </a:cubicBezTo>
                  <a:cubicBezTo>
                    <a:pt x="6567" y="2058"/>
                    <a:pt x="6550" y="2062"/>
                    <a:pt x="6532" y="2071"/>
                  </a:cubicBezTo>
                  <a:cubicBezTo>
                    <a:pt x="6181" y="2203"/>
                    <a:pt x="5852" y="2356"/>
                    <a:pt x="5502" y="2510"/>
                  </a:cubicBezTo>
                  <a:cubicBezTo>
                    <a:pt x="5392" y="2290"/>
                    <a:pt x="5283" y="2115"/>
                    <a:pt x="5129" y="1940"/>
                  </a:cubicBezTo>
                  <a:lnTo>
                    <a:pt x="5348" y="1743"/>
                  </a:lnTo>
                  <a:lnTo>
                    <a:pt x="5918" y="1151"/>
                  </a:lnTo>
                  <a:cubicBezTo>
                    <a:pt x="6005" y="1082"/>
                    <a:pt x="5927" y="971"/>
                    <a:pt x="5847" y="971"/>
                  </a:cubicBezTo>
                  <a:cubicBezTo>
                    <a:pt x="5826" y="971"/>
                    <a:pt x="5805" y="979"/>
                    <a:pt x="5787" y="997"/>
                  </a:cubicBezTo>
                  <a:lnTo>
                    <a:pt x="4998" y="1786"/>
                  </a:lnTo>
                  <a:cubicBezTo>
                    <a:pt x="4822" y="1633"/>
                    <a:pt x="4647" y="1480"/>
                    <a:pt x="4450" y="1370"/>
                  </a:cubicBezTo>
                  <a:cubicBezTo>
                    <a:pt x="4472" y="1304"/>
                    <a:pt x="4515" y="1217"/>
                    <a:pt x="4537" y="1151"/>
                  </a:cubicBezTo>
                  <a:cubicBezTo>
                    <a:pt x="4647" y="888"/>
                    <a:pt x="4757" y="647"/>
                    <a:pt x="4844" y="384"/>
                  </a:cubicBezTo>
                  <a:cubicBezTo>
                    <a:pt x="4886" y="313"/>
                    <a:pt x="4820" y="252"/>
                    <a:pt x="4756" y="252"/>
                  </a:cubicBezTo>
                  <a:cubicBezTo>
                    <a:pt x="4720" y="252"/>
                    <a:pt x="4685" y="271"/>
                    <a:pt x="4669" y="318"/>
                  </a:cubicBezTo>
                  <a:cubicBezTo>
                    <a:pt x="4537" y="625"/>
                    <a:pt x="4406" y="954"/>
                    <a:pt x="4274" y="1282"/>
                  </a:cubicBezTo>
                  <a:cubicBezTo>
                    <a:pt x="4055" y="1173"/>
                    <a:pt x="3814" y="1107"/>
                    <a:pt x="3573" y="1085"/>
                  </a:cubicBezTo>
                  <a:lnTo>
                    <a:pt x="3573" y="932"/>
                  </a:lnTo>
                  <a:lnTo>
                    <a:pt x="3573" y="99"/>
                  </a:lnTo>
                  <a:cubicBezTo>
                    <a:pt x="3573" y="33"/>
                    <a:pt x="3524" y="0"/>
                    <a:pt x="3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62"/>
            <p:cNvSpPr/>
            <p:nvPr/>
          </p:nvSpPr>
          <p:spPr>
            <a:xfrm>
              <a:off x="6463075" y="2066900"/>
              <a:ext cx="21950" cy="23600"/>
            </a:xfrm>
            <a:custGeom>
              <a:avLst/>
              <a:gdLst/>
              <a:ahLst/>
              <a:cxnLst/>
              <a:rect l="l" t="t" r="r" b="b"/>
              <a:pathLst>
                <a:path w="878" h="944" extrusionOk="0">
                  <a:moveTo>
                    <a:pt x="373" y="1"/>
                  </a:moveTo>
                  <a:cubicBezTo>
                    <a:pt x="176" y="1"/>
                    <a:pt x="1" y="373"/>
                    <a:pt x="1" y="570"/>
                  </a:cubicBezTo>
                  <a:cubicBezTo>
                    <a:pt x="1" y="768"/>
                    <a:pt x="176" y="943"/>
                    <a:pt x="373" y="943"/>
                  </a:cubicBezTo>
                  <a:cubicBezTo>
                    <a:pt x="570" y="943"/>
                    <a:pt x="877" y="658"/>
                    <a:pt x="877" y="461"/>
                  </a:cubicBezTo>
                  <a:cubicBezTo>
                    <a:pt x="877" y="264"/>
                    <a:pt x="570" y="1"/>
                    <a:pt x="3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62"/>
            <p:cNvSpPr/>
            <p:nvPr/>
          </p:nvSpPr>
          <p:spPr>
            <a:xfrm>
              <a:off x="6497050" y="2055300"/>
              <a:ext cx="17550" cy="15500"/>
            </a:xfrm>
            <a:custGeom>
              <a:avLst/>
              <a:gdLst/>
              <a:ahLst/>
              <a:cxnLst/>
              <a:rect l="l" t="t" r="r" b="b"/>
              <a:pathLst>
                <a:path w="702" h="620" extrusionOk="0">
                  <a:moveTo>
                    <a:pt x="283" y="0"/>
                  </a:moveTo>
                  <a:cubicBezTo>
                    <a:pt x="260" y="0"/>
                    <a:pt x="239" y="2"/>
                    <a:pt x="219" y="4"/>
                  </a:cubicBezTo>
                  <a:cubicBezTo>
                    <a:pt x="88" y="26"/>
                    <a:pt x="0" y="158"/>
                    <a:pt x="22" y="311"/>
                  </a:cubicBezTo>
                  <a:cubicBezTo>
                    <a:pt x="43" y="436"/>
                    <a:pt x="241" y="620"/>
                    <a:pt x="392" y="620"/>
                  </a:cubicBezTo>
                  <a:cubicBezTo>
                    <a:pt x="401" y="620"/>
                    <a:pt x="409" y="619"/>
                    <a:pt x="417" y="618"/>
                  </a:cubicBezTo>
                  <a:cubicBezTo>
                    <a:pt x="548" y="596"/>
                    <a:pt x="702" y="333"/>
                    <a:pt x="680" y="180"/>
                  </a:cubicBezTo>
                  <a:cubicBezTo>
                    <a:pt x="660" y="65"/>
                    <a:pt x="441" y="0"/>
                    <a:pt x="28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62"/>
            <p:cNvSpPr/>
            <p:nvPr/>
          </p:nvSpPr>
          <p:spPr>
            <a:xfrm>
              <a:off x="6498675" y="2079625"/>
              <a:ext cx="12100" cy="12075"/>
            </a:xfrm>
            <a:custGeom>
              <a:avLst/>
              <a:gdLst/>
              <a:ahLst/>
              <a:cxnLst/>
              <a:rect l="l" t="t" r="r" b="b"/>
              <a:pathLst>
                <a:path w="484" h="483" extrusionOk="0">
                  <a:moveTo>
                    <a:pt x="282" y="1"/>
                  </a:moveTo>
                  <a:cubicBezTo>
                    <a:pt x="255" y="1"/>
                    <a:pt x="227" y="6"/>
                    <a:pt x="198" y="18"/>
                  </a:cubicBezTo>
                  <a:cubicBezTo>
                    <a:pt x="111" y="61"/>
                    <a:pt x="1" y="237"/>
                    <a:pt x="45" y="346"/>
                  </a:cubicBezTo>
                  <a:cubicBezTo>
                    <a:pt x="83" y="422"/>
                    <a:pt x="237" y="482"/>
                    <a:pt x="334" y="482"/>
                  </a:cubicBezTo>
                  <a:cubicBezTo>
                    <a:pt x="349" y="482"/>
                    <a:pt x="362" y="481"/>
                    <a:pt x="374" y="478"/>
                  </a:cubicBezTo>
                  <a:cubicBezTo>
                    <a:pt x="483" y="434"/>
                    <a:pt x="483" y="215"/>
                    <a:pt x="439" y="127"/>
                  </a:cubicBezTo>
                  <a:cubicBezTo>
                    <a:pt x="423" y="46"/>
                    <a:pt x="359" y="1"/>
                    <a:pt x="28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62"/>
            <p:cNvSpPr/>
            <p:nvPr/>
          </p:nvSpPr>
          <p:spPr>
            <a:xfrm>
              <a:off x="6462525" y="2100525"/>
              <a:ext cx="12075" cy="12175"/>
            </a:xfrm>
            <a:custGeom>
              <a:avLst/>
              <a:gdLst/>
              <a:ahLst/>
              <a:cxnLst/>
              <a:rect l="l" t="t" r="r" b="b"/>
              <a:pathLst>
                <a:path w="483" h="487" extrusionOk="0">
                  <a:moveTo>
                    <a:pt x="258" y="0"/>
                  </a:moveTo>
                  <a:cubicBezTo>
                    <a:pt x="237" y="0"/>
                    <a:pt x="217" y="5"/>
                    <a:pt x="198" y="14"/>
                  </a:cubicBezTo>
                  <a:cubicBezTo>
                    <a:pt x="88" y="58"/>
                    <a:pt x="1" y="234"/>
                    <a:pt x="44" y="343"/>
                  </a:cubicBezTo>
                  <a:cubicBezTo>
                    <a:pt x="62" y="415"/>
                    <a:pt x="197" y="486"/>
                    <a:pt x="306" y="486"/>
                  </a:cubicBezTo>
                  <a:cubicBezTo>
                    <a:pt x="330" y="486"/>
                    <a:pt x="353" y="483"/>
                    <a:pt x="373" y="475"/>
                  </a:cubicBezTo>
                  <a:cubicBezTo>
                    <a:pt x="461" y="431"/>
                    <a:pt x="483" y="234"/>
                    <a:pt x="439" y="124"/>
                  </a:cubicBezTo>
                  <a:cubicBezTo>
                    <a:pt x="405" y="56"/>
                    <a:pt x="330" y="0"/>
                    <a:pt x="25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6" name="Google Shape;2266;p62"/>
            <p:cNvSpPr/>
            <p:nvPr/>
          </p:nvSpPr>
          <p:spPr>
            <a:xfrm>
              <a:off x="6518400" y="2074025"/>
              <a:ext cx="21950" cy="23575"/>
            </a:xfrm>
            <a:custGeom>
              <a:avLst/>
              <a:gdLst/>
              <a:ahLst/>
              <a:cxnLst/>
              <a:rect l="l" t="t" r="r" b="b"/>
              <a:pathLst>
                <a:path w="878" h="943" extrusionOk="0">
                  <a:moveTo>
                    <a:pt x="373" y="1"/>
                  </a:moveTo>
                  <a:cubicBezTo>
                    <a:pt x="176" y="1"/>
                    <a:pt x="1" y="373"/>
                    <a:pt x="1" y="570"/>
                  </a:cubicBezTo>
                  <a:cubicBezTo>
                    <a:pt x="1" y="768"/>
                    <a:pt x="176" y="943"/>
                    <a:pt x="373" y="943"/>
                  </a:cubicBezTo>
                  <a:cubicBezTo>
                    <a:pt x="571" y="943"/>
                    <a:pt x="878" y="658"/>
                    <a:pt x="878" y="461"/>
                  </a:cubicBezTo>
                  <a:cubicBezTo>
                    <a:pt x="878" y="264"/>
                    <a:pt x="571" y="1"/>
                    <a:pt x="3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7" name="Google Shape;2267;p62"/>
            <p:cNvSpPr/>
            <p:nvPr/>
          </p:nvSpPr>
          <p:spPr>
            <a:xfrm>
              <a:off x="6487725" y="2099125"/>
              <a:ext cx="18100" cy="15525"/>
            </a:xfrm>
            <a:custGeom>
              <a:avLst/>
              <a:gdLst/>
              <a:ahLst/>
              <a:cxnLst/>
              <a:rect l="l" t="t" r="r" b="b"/>
              <a:pathLst>
                <a:path w="724" h="621" extrusionOk="0">
                  <a:moveTo>
                    <a:pt x="298" y="1"/>
                  </a:moveTo>
                  <a:cubicBezTo>
                    <a:pt x="277" y="1"/>
                    <a:pt x="258" y="2"/>
                    <a:pt x="242" y="5"/>
                  </a:cubicBezTo>
                  <a:cubicBezTo>
                    <a:pt x="88" y="27"/>
                    <a:pt x="1" y="180"/>
                    <a:pt x="23" y="311"/>
                  </a:cubicBezTo>
                  <a:cubicBezTo>
                    <a:pt x="43" y="456"/>
                    <a:pt x="259" y="620"/>
                    <a:pt x="393" y="620"/>
                  </a:cubicBezTo>
                  <a:cubicBezTo>
                    <a:pt x="402" y="620"/>
                    <a:pt x="410" y="620"/>
                    <a:pt x="417" y="618"/>
                  </a:cubicBezTo>
                  <a:cubicBezTo>
                    <a:pt x="570" y="596"/>
                    <a:pt x="724" y="333"/>
                    <a:pt x="702" y="202"/>
                  </a:cubicBezTo>
                  <a:cubicBezTo>
                    <a:pt x="683" y="68"/>
                    <a:pt x="445" y="1"/>
                    <a:pt x="29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2268;p62"/>
            <p:cNvSpPr/>
            <p:nvPr/>
          </p:nvSpPr>
          <p:spPr>
            <a:xfrm>
              <a:off x="6523350" y="2106800"/>
              <a:ext cx="17550" cy="15500"/>
            </a:xfrm>
            <a:custGeom>
              <a:avLst/>
              <a:gdLst/>
              <a:ahLst/>
              <a:cxnLst/>
              <a:rect l="l" t="t" r="r" b="b"/>
              <a:pathLst>
                <a:path w="702" h="620" extrusionOk="0">
                  <a:moveTo>
                    <a:pt x="282" y="0"/>
                  </a:moveTo>
                  <a:cubicBezTo>
                    <a:pt x="260" y="0"/>
                    <a:pt x="238" y="2"/>
                    <a:pt x="219" y="4"/>
                  </a:cubicBezTo>
                  <a:cubicBezTo>
                    <a:pt x="88" y="26"/>
                    <a:pt x="0" y="180"/>
                    <a:pt x="22" y="311"/>
                  </a:cubicBezTo>
                  <a:cubicBezTo>
                    <a:pt x="43" y="456"/>
                    <a:pt x="239" y="620"/>
                    <a:pt x="390" y="620"/>
                  </a:cubicBezTo>
                  <a:cubicBezTo>
                    <a:pt x="399" y="620"/>
                    <a:pt x="408" y="619"/>
                    <a:pt x="417" y="618"/>
                  </a:cubicBezTo>
                  <a:cubicBezTo>
                    <a:pt x="548" y="596"/>
                    <a:pt x="701" y="333"/>
                    <a:pt x="680" y="202"/>
                  </a:cubicBezTo>
                  <a:cubicBezTo>
                    <a:pt x="660" y="67"/>
                    <a:pt x="440" y="0"/>
                    <a:pt x="28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9" name="Google Shape;2269;p62"/>
            <p:cNvSpPr/>
            <p:nvPr/>
          </p:nvSpPr>
          <p:spPr>
            <a:xfrm>
              <a:off x="6501975" y="2120050"/>
              <a:ext cx="21400" cy="23575"/>
            </a:xfrm>
            <a:custGeom>
              <a:avLst/>
              <a:gdLst/>
              <a:ahLst/>
              <a:cxnLst/>
              <a:rect l="l" t="t" r="r" b="b"/>
              <a:pathLst>
                <a:path w="856" h="943" extrusionOk="0">
                  <a:moveTo>
                    <a:pt x="351" y="0"/>
                  </a:moveTo>
                  <a:cubicBezTo>
                    <a:pt x="154" y="0"/>
                    <a:pt x="0" y="373"/>
                    <a:pt x="0" y="570"/>
                  </a:cubicBezTo>
                  <a:cubicBezTo>
                    <a:pt x="0" y="767"/>
                    <a:pt x="154" y="943"/>
                    <a:pt x="351" y="943"/>
                  </a:cubicBezTo>
                  <a:cubicBezTo>
                    <a:pt x="548" y="943"/>
                    <a:pt x="855" y="658"/>
                    <a:pt x="855" y="461"/>
                  </a:cubicBezTo>
                  <a:cubicBezTo>
                    <a:pt x="855" y="263"/>
                    <a:pt x="548" y="0"/>
                    <a:pt x="35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2270;p62"/>
            <p:cNvSpPr/>
            <p:nvPr/>
          </p:nvSpPr>
          <p:spPr>
            <a:xfrm>
              <a:off x="6476775" y="2122650"/>
              <a:ext cx="12075" cy="11950"/>
            </a:xfrm>
            <a:custGeom>
              <a:avLst/>
              <a:gdLst/>
              <a:ahLst/>
              <a:cxnLst/>
              <a:rect l="l" t="t" r="r" b="b"/>
              <a:pathLst>
                <a:path w="483" h="478" extrusionOk="0">
                  <a:moveTo>
                    <a:pt x="244" y="0"/>
                  </a:moveTo>
                  <a:cubicBezTo>
                    <a:pt x="228" y="0"/>
                    <a:pt x="213" y="2"/>
                    <a:pt x="198" y="6"/>
                  </a:cubicBezTo>
                  <a:cubicBezTo>
                    <a:pt x="110" y="50"/>
                    <a:pt x="0" y="247"/>
                    <a:pt x="44" y="335"/>
                  </a:cubicBezTo>
                  <a:cubicBezTo>
                    <a:pt x="80" y="406"/>
                    <a:pt x="218" y="478"/>
                    <a:pt x="315" y="478"/>
                  </a:cubicBezTo>
                  <a:cubicBezTo>
                    <a:pt x="337" y="478"/>
                    <a:pt x="357" y="474"/>
                    <a:pt x="373" y="466"/>
                  </a:cubicBezTo>
                  <a:cubicBezTo>
                    <a:pt x="461" y="422"/>
                    <a:pt x="483" y="225"/>
                    <a:pt x="439" y="116"/>
                  </a:cubicBezTo>
                  <a:cubicBezTo>
                    <a:pt x="402" y="43"/>
                    <a:pt x="321" y="0"/>
                    <a:pt x="24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1" name="Google Shape;2271;p62"/>
            <p:cNvSpPr/>
            <p:nvPr/>
          </p:nvSpPr>
          <p:spPr>
            <a:xfrm>
              <a:off x="6370475" y="1792425"/>
              <a:ext cx="115100" cy="162600"/>
            </a:xfrm>
            <a:custGeom>
              <a:avLst/>
              <a:gdLst/>
              <a:ahLst/>
              <a:cxnLst/>
              <a:rect l="l" t="t" r="r" b="b"/>
              <a:pathLst>
                <a:path w="4604" h="6504" extrusionOk="0">
                  <a:moveTo>
                    <a:pt x="2304" y="0"/>
                  </a:moveTo>
                  <a:cubicBezTo>
                    <a:pt x="2170" y="0"/>
                    <a:pt x="2037" y="28"/>
                    <a:pt x="1907" y="88"/>
                  </a:cubicBezTo>
                  <a:cubicBezTo>
                    <a:pt x="1097" y="482"/>
                    <a:pt x="1206" y="1490"/>
                    <a:pt x="1645" y="2301"/>
                  </a:cubicBezTo>
                  <a:cubicBezTo>
                    <a:pt x="2105" y="3090"/>
                    <a:pt x="1754" y="3704"/>
                    <a:pt x="1250" y="4208"/>
                  </a:cubicBezTo>
                  <a:cubicBezTo>
                    <a:pt x="768" y="4712"/>
                    <a:pt x="1" y="5676"/>
                    <a:pt x="1009" y="6356"/>
                  </a:cubicBezTo>
                  <a:cubicBezTo>
                    <a:pt x="1133" y="6441"/>
                    <a:pt x="1319" y="6504"/>
                    <a:pt x="1557" y="6504"/>
                  </a:cubicBezTo>
                  <a:cubicBezTo>
                    <a:pt x="1993" y="6504"/>
                    <a:pt x="2601" y="6291"/>
                    <a:pt x="3310" y="5610"/>
                  </a:cubicBezTo>
                  <a:cubicBezTo>
                    <a:pt x="4428" y="4580"/>
                    <a:pt x="4603" y="3200"/>
                    <a:pt x="4143" y="1885"/>
                  </a:cubicBezTo>
                  <a:cubicBezTo>
                    <a:pt x="3738" y="780"/>
                    <a:pt x="3008" y="0"/>
                    <a:pt x="230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2" name="Google Shape;2272;p62"/>
            <p:cNvSpPr/>
            <p:nvPr/>
          </p:nvSpPr>
          <p:spPr>
            <a:xfrm>
              <a:off x="6387475" y="1811900"/>
              <a:ext cx="88225" cy="124000"/>
            </a:xfrm>
            <a:custGeom>
              <a:avLst/>
              <a:gdLst/>
              <a:ahLst/>
              <a:cxnLst/>
              <a:rect l="l" t="t" r="r" b="b"/>
              <a:pathLst>
                <a:path w="3529" h="4960" extrusionOk="0">
                  <a:moveTo>
                    <a:pt x="1785" y="0"/>
                  </a:moveTo>
                  <a:cubicBezTo>
                    <a:pt x="1678" y="0"/>
                    <a:pt x="1572" y="24"/>
                    <a:pt x="1469" y="76"/>
                  </a:cubicBezTo>
                  <a:cubicBezTo>
                    <a:pt x="833" y="361"/>
                    <a:pt x="921" y="1128"/>
                    <a:pt x="1271" y="1741"/>
                  </a:cubicBezTo>
                  <a:cubicBezTo>
                    <a:pt x="1600" y="2355"/>
                    <a:pt x="1337" y="2837"/>
                    <a:pt x="965" y="3210"/>
                  </a:cubicBezTo>
                  <a:cubicBezTo>
                    <a:pt x="592" y="3604"/>
                    <a:pt x="0" y="4327"/>
                    <a:pt x="789" y="4853"/>
                  </a:cubicBezTo>
                  <a:cubicBezTo>
                    <a:pt x="873" y="4914"/>
                    <a:pt x="1006" y="4959"/>
                    <a:pt x="1181" y="4959"/>
                  </a:cubicBezTo>
                  <a:cubicBezTo>
                    <a:pt x="1510" y="4959"/>
                    <a:pt x="1984" y="4799"/>
                    <a:pt x="2542" y="4284"/>
                  </a:cubicBezTo>
                  <a:cubicBezTo>
                    <a:pt x="3375" y="3495"/>
                    <a:pt x="3529" y="2443"/>
                    <a:pt x="3156" y="1435"/>
                  </a:cubicBezTo>
                  <a:cubicBezTo>
                    <a:pt x="2864" y="596"/>
                    <a:pt x="2315" y="0"/>
                    <a:pt x="17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62"/>
            <p:cNvSpPr/>
            <p:nvPr/>
          </p:nvSpPr>
          <p:spPr>
            <a:xfrm>
              <a:off x="6482250" y="1918925"/>
              <a:ext cx="101925" cy="65975"/>
            </a:xfrm>
            <a:custGeom>
              <a:avLst/>
              <a:gdLst/>
              <a:ahLst/>
              <a:cxnLst/>
              <a:rect l="l" t="t" r="r" b="b"/>
              <a:pathLst>
                <a:path w="4077" h="2639" extrusionOk="0">
                  <a:moveTo>
                    <a:pt x="3284" y="0"/>
                  </a:moveTo>
                  <a:cubicBezTo>
                    <a:pt x="2936" y="0"/>
                    <a:pt x="2602" y="295"/>
                    <a:pt x="2389" y="638"/>
                  </a:cubicBezTo>
                  <a:cubicBezTo>
                    <a:pt x="2182" y="965"/>
                    <a:pt x="1913" y="1070"/>
                    <a:pt x="1633" y="1070"/>
                  </a:cubicBezTo>
                  <a:cubicBezTo>
                    <a:pt x="1499" y="1070"/>
                    <a:pt x="1362" y="1046"/>
                    <a:pt x="1228" y="1011"/>
                  </a:cubicBezTo>
                  <a:cubicBezTo>
                    <a:pt x="1079" y="971"/>
                    <a:pt x="887" y="932"/>
                    <a:pt x="701" y="932"/>
                  </a:cubicBezTo>
                  <a:cubicBezTo>
                    <a:pt x="368" y="932"/>
                    <a:pt x="51" y="1058"/>
                    <a:pt x="22" y="1537"/>
                  </a:cubicBezTo>
                  <a:cubicBezTo>
                    <a:pt x="1" y="1778"/>
                    <a:pt x="220" y="2260"/>
                    <a:pt x="1096" y="2545"/>
                  </a:cubicBezTo>
                  <a:cubicBezTo>
                    <a:pt x="1314" y="2608"/>
                    <a:pt x="1525" y="2639"/>
                    <a:pt x="1728" y="2639"/>
                  </a:cubicBezTo>
                  <a:cubicBezTo>
                    <a:pt x="2363" y="2639"/>
                    <a:pt x="2916" y="2342"/>
                    <a:pt x="3332" y="1843"/>
                  </a:cubicBezTo>
                  <a:cubicBezTo>
                    <a:pt x="3901" y="1208"/>
                    <a:pt x="4077" y="441"/>
                    <a:pt x="3638" y="112"/>
                  </a:cubicBezTo>
                  <a:cubicBezTo>
                    <a:pt x="3522" y="34"/>
                    <a:pt x="3402" y="0"/>
                    <a:pt x="32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62"/>
            <p:cNvSpPr/>
            <p:nvPr/>
          </p:nvSpPr>
          <p:spPr>
            <a:xfrm>
              <a:off x="6495400" y="1928250"/>
              <a:ext cx="77825" cy="50550"/>
            </a:xfrm>
            <a:custGeom>
              <a:avLst/>
              <a:gdLst/>
              <a:ahLst/>
              <a:cxnLst/>
              <a:rect l="l" t="t" r="r" b="b"/>
              <a:pathLst>
                <a:path w="3113" h="2022" extrusionOk="0">
                  <a:moveTo>
                    <a:pt x="2500" y="1"/>
                  </a:moveTo>
                  <a:cubicBezTo>
                    <a:pt x="2242" y="1"/>
                    <a:pt x="1982" y="229"/>
                    <a:pt x="1819" y="506"/>
                  </a:cubicBezTo>
                  <a:cubicBezTo>
                    <a:pt x="1667" y="751"/>
                    <a:pt x="1460" y="825"/>
                    <a:pt x="1238" y="825"/>
                  </a:cubicBezTo>
                  <a:cubicBezTo>
                    <a:pt x="1142" y="825"/>
                    <a:pt x="1042" y="811"/>
                    <a:pt x="943" y="791"/>
                  </a:cubicBezTo>
                  <a:cubicBezTo>
                    <a:pt x="818" y="758"/>
                    <a:pt x="662" y="721"/>
                    <a:pt x="513" y="721"/>
                  </a:cubicBezTo>
                  <a:cubicBezTo>
                    <a:pt x="271" y="721"/>
                    <a:pt x="50" y="819"/>
                    <a:pt x="22" y="1186"/>
                  </a:cubicBezTo>
                  <a:cubicBezTo>
                    <a:pt x="0" y="1361"/>
                    <a:pt x="176" y="1733"/>
                    <a:pt x="833" y="1953"/>
                  </a:cubicBezTo>
                  <a:cubicBezTo>
                    <a:pt x="995" y="1999"/>
                    <a:pt x="1153" y="2022"/>
                    <a:pt x="1305" y="2022"/>
                  </a:cubicBezTo>
                  <a:cubicBezTo>
                    <a:pt x="1793" y="2022"/>
                    <a:pt x="2225" y="1794"/>
                    <a:pt x="2543" y="1427"/>
                  </a:cubicBezTo>
                  <a:cubicBezTo>
                    <a:pt x="2981" y="923"/>
                    <a:pt x="3112" y="331"/>
                    <a:pt x="2762" y="90"/>
                  </a:cubicBezTo>
                  <a:cubicBezTo>
                    <a:pt x="2677" y="28"/>
                    <a:pt x="2589" y="1"/>
                    <a:pt x="25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62"/>
            <p:cNvSpPr/>
            <p:nvPr/>
          </p:nvSpPr>
          <p:spPr>
            <a:xfrm>
              <a:off x="6094350" y="2028825"/>
              <a:ext cx="80575" cy="90050"/>
            </a:xfrm>
            <a:custGeom>
              <a:avLst/>
              <a:gdLst/>
              <a:ahLst/>
              <a:cxnLst/>
              <a:rect l="l" t="t" r="r" b="b"/>
              <a:pathLst>
                <a:path w="3223" h="3602" extrusionOk="0">
                  <a:moveTo>
                    <a:pt x="927" y="1"/>
                  </a:moveTo>
                  <a:cubicBezTo>
                    <a:pt x="884" y="1"/>
                    <a:pt x="838" y="4"/>
                    <a:pt x="790" y="12"/>
                  </a:cubicBezTo>
                  <a:cubicBezTo>
                    <a:pt x="527" y="55"/>
                    <a:pt x="132" y="384"/>
                    <a:pt x="66" y="1305"/>
                  </a:cubicBezTo>
                  <a:cubicBezTo>
                    <a:pt x="1" y="2247"/>
                    <a:pt x="505" y="2926"/>
                    <a:pt x="1272" y="3321"/>
                  </a:cubicBezTo>
                  <a:cubicBezTo>
                    <a:pt x="1628" y="3504"/>
                    <a:pt x="1984" y="3602"/>
                    <a:pt x="2283" y="3602"/>
                  </a:cubicBezTo>
                  <a:cubicBezTo>
                    <a:pt x="2628" y="3602"/>
                    <a:pt x="2897" y="3471"/>
                    <a:pt x="3003" y="3189"/>
                  </a:cubicBezTo>
                  <a:cubicBezTo>
                    <a:pt x="3222" y="2663"/>
                    <a:pt x="2740" y="2269"/>
                    <a:pt x="2214" y="2093"/>
                  </a:cubicBezTo>
                  <a:cubicBezTo>
                    <a:pt x="1666" y="1940"/>
                    <a:pt x="1557" y="1502"/>
                    <a:pt x="1579" y="1085"/>
                  </a:cubicBezTo>
                  <a:cubicBezTo>
                    <a:pt x="1579" y="677"/>
                    <a:pt x="1521" y="1"/>
                    <a:pt x="92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62"/>
            <p:cNvSpPr/>
            <p:nvPr/>
          </p:nvSpPr>
          <p:spPr>
            <a:xfrm>
              <a:off x="6101475" y="2041925"/>
              <a:ext cx="61400" cy="68625"/>
            </a:xfrm>
            <a:custGeom>
              <a:avLst/>
              <a:gdLst/>
              <a:ahLst/>
              <a:cxnLst/>
              <a:rect l="l" t="t" r="r" b="b"/>
              <a:pathLst>
                <a:path w="2456" h="2745" extrusionOk="0">
                  <a:moveTo>
                    <a:pt x="740" y="0"/>
                  </a:moveTo>
                  <a:cubicBezTo>
                    <a:pt x="702" y="0"/>
                    <a:pt x="660" y="4"/>
                    <a:pt x="614" y="13"/>
                  </a:cubicBezTo>
                  <a:cubicBezTo>
                    <a:pt x="417" y="35"/>
                    <a:pt x="110" y="276"/>
                    <a:pt x="66" y="1000"/>
                  </a:cubicBezTo>
                  <a:cubicBezTo>
                    <a:pt x="1" y="1701"/>
                    <a:pt x="395" y="2227"/>
                    <a:pt x="965" y="2534"/>
                  </a:cubicBezTo>
                  <a:cubicBezTo>
                    <a:pt x="1233" y="2673"/>
                    <a:pt x="1501" y="2744"/>
                    <a:pt x="1728" y="2744"/>
                  </a:cubicBezTo>
                  <a:cubicBezTo>
                    <a:pt x="2003" y="2744"/>
                    <a:pt x="2218" y="2640"/>
                    <a:pt x="2302" y="2424"/>
                  </a:cubicBezTo>
                  <a:cubicBezTo>
                    <a:pt x="2455" y="2030"/>
                    <a:pt x="2104" y="1723"/>
                    <a:pt x="1688" y="1591"/>
                  </a:cubicBezTo>
                  <a:cubicBezTo>
                    <a:pt x="1294" y="1460"/>
                    <a:pt x="1206" y="1153"/>
                    <a:pt x="1206" y="824"/>
                  </a:cubicBezTo>
                  <a:cubicBezTo>
                    <a:pt x="1206" y="523"/>
                    <a:pt x="1169" y="0"/>
                    <a:pt x="7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62"/>
            <p:cNvSpPr/>
            <p:nvPr/>
          </p:nvSpPr>
          <p:spPr>
            <a:xfrm>
              <a:off x="6167225" y="2073900"/>
              <a:ext cx="157800" cy="139375"/>
            </a:xfrm>
            <a:custGeom>
              <a:avLst/>
              <a:gdLst/>
              <a:ahLst/>
              <a:cxnLst/>
              <a:rect l="l" t="t" r="r" b="b"/>
              <a:pathLst>
                <a:path w="6312" h="5575" extrusionOk="0">
                  <a:moveTo>
                    <a:pt x="4900" y="1"/>
                  </a:moveTo>
                  <a:cubicBezTo>
                    <a:pt x="4110" y="1"/>
                    <a:pt x="3648" y="840"/>
                    <a:pt x="3529" y="1715"/>
                  </a:cubicBezTo>
                  <a:cubicBezTo>
                    <a:pt x="3397" y="2657"/>
                    <a:pt x="2718" y="2964"/>
                    <a:pt x="1995" y="3074"/>
                  </a:cubicBezTo>
                  <a:cubicBezTo>
                    <a:pt x="1250" y="3183"/>
                    <a:pt x="0" y="3490"/>
                    <a:pt x="417" y="4695"/>
                  </a:cubicBezTo>
                  <a:cubicBezTo>
                    <a:pt x="534" y="5066"/>
                    <a:pt x="1084" y="5575"/>
                    <a:pt x="2315" y="5575"/>
                  </a:cubicBezTo>
                  <a:cubicBezTo>
                    <a:pt x="2468" y="5575"/>
                    <a:pt x="2631" y="5567"/>
                    <a:pt x="2806" y="5550"/>
                  </a:cubicBezTo>
                  <a:cubicBezTo>
                    <a:pt x="4383" y="5375"/>
                    <a:pt x="5413" y="4345"/>
                    <a:pt x="5874" y="2942"/>
                  </a:cubicBezTo>
                  <a:cubicBezTo>
                    <a:pt x="6312" y="1540"/>
                    <a:pt x="6071" y="225"/>
                    <a:pt x="5150" y="27"/>
                  </a:cubicBezTo>
                  <a:cubicBezTo>
                    <a:pt x="5063" y="9"/>
                    <a:pt x="4980" y="1"/>
                    <a:pt x="490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62"/>
            <p:cNvSpPr/>
            <p:nvPr/>
          </p:nvSpPr>
          <p:spPr>
            <a:xfrm>
              <a:off x="6190225" y="2093225"/>
              <a:ext cx="121125" cy="106725"/>
            </a:xfrm>
            <a:custGeom>
              <a:avLst/>
              <a:gdLst/>
              <a:ahLst/>
              <a:cxnLst/>
              <a:rect l="l" t="t" r="r" b="b"/>
              <a:pathLst>
                <a:path w="4845" h="4269" extrusionOk="0">
                  <a:moveTo>
                    <a:pt x="3754" y="1"/>
                  </a:moveTo>
                  <a:cubicBezTo>
                    <a:pt x="3149" y="1"/>
                    <a:pt x="2798" y="658"/>
                    <a:pt x="2718" y="1314"/>
                  </a:cubicBezTo>
                  <a:cubicBezTo>
                    <a:pt x="2609" y="2038"/>
                    <a:pt x="2083" y="2257"/>
                    <a:pt x="1535" y="2344"/>
                  </a:cubicBezTo>
                  <a:cubicBezTo>
                    <a:pt x="965" y="2432"/>
                    <a:pt x="1" y="2673"/>
                    <a:pt x="330" y="3594"/>
                  </a:cubicBezTo>
                  <a:cubicBezTo>
                    <a:pt x="427" y="3887"/>
                    <a:pt x="840" y="4268"/>
                    <a:pt x="1786" y="4268"/>
                  </a:cubicBezTo>
                  <a:cubicBezTo>
                    <a:pt x="1899" y="4268"/>
                    <a:pt x="2020" y="4263"/>
                    <a:pt x="2149" y="4251"/>
                  </a:cubicBezTo>
                  <a:cubicBezTo>
                    <a:pt x="3376" y="4120"/>
                    <a:pt x="4143" y="3331"/>
                    <a:pt x="4493" y="2257"/>
                  </a:cubicBezTo>
                  <a:cubicBezTo>
                    <a:pt x="4844" y="1183"/>
                    <a:pt x="4647" y="175"/>
                    <a:pt x="3946" y="22"/>
                  </a:cubicBezTo>
                  <a:cubicBezTo>
                    <a:pt x="3879" y="7"/>
                    <a:pt x="3815" y="1"/>
                    <a:pt x="375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62"/>
            <p:cNvSpPr/>
            <p:nvPr/>
          </p:nvSpPr>
          <p:spPr>
            <a:xfrm>
              <a:off x="6288300" y="2202100"/>
              <a:ext cx="162200" cy="80225"/>
            </a:xfrm>
            <a:custGeom>
              <a:avLst/>
              <a:gdLst/>
              <a:ahLst/>
              <a:cxnLst/>
              <a:rect l="l" t="t" r="r" b="b"/>
              <a:pathLst>
                <a:path w="6488" h="3209" extrusionOk="0">
                  <a:moveTo>
                    <a:pt x="5209" y="1"/>
                  </a:moveTo>
                  <a:cubicBezTo>
                    <a:pt x="4793" y="1"/>
                    <a:pt x="4328" y="225"/>
                    <a:pt x="3945" y="532"/>
                  </a:cubicBezTo>
                  <a:cubicBezTo>
                    <a:pt x="3671" y="768"/>
                    <a:pt x="3397" y="862"/>
                    <a:pt x="3131" y="862"/>
                  </a:cubicBezTo>
                  <a:cubicBezTo>
                    <a:pt x="2782" y="862"/>
                    <a:pt x="2447" y="700"/>
                    <a:pt x="2148" y="488"/>
                  </a:cubicBezTo>
                  <a:cubicBezTo>
                    <a:pt x="1836" y="288"/>
                    <a:pt x="1383" y="25"/>
                    <a:pt x="964" y="25"/>
                  </a:cubicBezTo>
                  <a:cubicBezTo>
                    <a:pt x="648" y="25"/>
                    <a:pt x="352" y="176"/>
                    <a:pt x="154" y="619"/>
                  </a:cubicBezTo>
                  <a:cubicBezTo>
                    <a:pt x="1" y="970"/>
                    <a:pt x="88" y="1759"/>
                    <a:pt x="1206" y="2592"/>
                  </a:cubicBezTo>
                  <a:cubicBezTo>
                    <a:pt x="1777" y="3017"/>
                    <a:pt x="2389" y="3208"/>
                    <a:pt x="3002" y="3208"/>
                  </a:cubicBezTo>
                  <a:cubicBezTo>
                    <a:pt x="3589" y="3208"/>
                    <a:pt x="4177" y="3034"/>
                    <a:pt x="4734" y="2723"/>
                  </a:cubicBezTo>
                  <a:cubicBezTo>
                    <a:pt x="5852" y="2088"/>
                    <a:pt x="6487" y="1080"/>
                    <a:pt x="5983" y="400"/>
                  </a:cubicBezTo>
                  <a:cubicBezTo>
                    <a:pt x="5782" y="116"/>
                    <a:pt x="5508" y="1"/>
                    <a:pt x="520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62"/>
            <p:cNvSpPr/>
            <p:nvPr/>
          </p:nvSpPr>
          <p:spPr>
            <a:xfrm>
              <a:off x="6307475" y="2212925"/>
              <a:ext cx="123850" cy="61375"/>
            </a:xfrm>
            <a:custGeom>
              <a:avLst/>
              <a:gdLst/>
              <a:ahLst/>
              <a:cxnLst/>
              <a:rect l="l" t="t" r="r" b="b"/>
              <a:pathLst>
                <a:path w="4954" h="2455" extrusionOk="0">
                  <a:moveTo>
                    <a:pt x="3973" y="0"/>
                  </a:moveTo>
                  <a:cubicBezTo>
                    <a:pt x="3660" y="0"/>
                    <a:pt x="3314" y="167"/>
                    <a:pt x="3025" y="405"/>
                  </a:cubicBezTo>
                  <a:cubicBezTo>
                    <a:pt x="2808" y="585"/>
                    <a:pt x="2599" y="654"/>
                    <a:pt x="2398" y="654"/>
                  </a:cubicBezTo>
                  <a:cubicBezTo>
                    <a:pt x="2132" y="654"/>
                    <a:pt x="1881" y="533"/>
                    <a:pt x="1644" y="384"/>
                  </a:cubicBezTo>
                  <a:cubicBezTo>
                    <a:pt x="1407" y="221"/>
                    <a:pt x="1055" y="16"/>
                    <a:pt x="732" y="16"/>
                  </a:cubicBezTo>
                  <a:cubicBezTo>
                    <a:pt x="488" y="16"/>
                    <a:pt x="261" y="132"/>
                    <a:pt x="110" y="471"/>
                  </a:cubicBezTo>
                  <a:cubicBezTo>
                    <a:pt x="1" y="734"/>
                    <a:pt x="66" y="1326"/>
                    <a:pt x="921" y="1983"/>
                  </a:cubicBezTo>
                  <a:cubicBezTo>
                    <a:pt x="1357" y="2307"/>
                    <a:pt x="1826" y="2455"/>
                    <a:pt x="2295" y="2455"/>
                  </a:cubicBezTo>
                  <a:cubicBezTo>
                    <a:pt x="2747" y="2455"/>
                    <a:pt x="3198" y="2318"/>
                    <a:pt x="3617" y="2071"/>
                  </a:cubicBezTo>
                  <a:cubicBezTo>
                    <a:pt x="4471" y="1589"/>
                    <a:pt x="4953" y="822"/>
                    <a:pt x="4581" y="318"/>
                  </a:cubicBezTo>
                  <a:cubicBezTo>
                    <a:pt x="4422" y="93"/>
                    <a:pt x="4207" y="0"/>
                    <a:pt x="397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1" name="Google Shape;2281;p62"/>
            <p:cNvSpPr/>
            <p:nvPr/>
          </p:nvSpPr>
          <p:spPr>
            <a:xfrm>
              <a:off x="6241725" y="2033625"/>
              <a:ext cx="506275" cy="449175"/>
            </a:xfrm>
            <a:custGeom>
              <a:avLst/>
              <a:gdLst/>
              <a:ahLst/>
              <a:cxnLst/>
              <a:rect l="l" t="t" r="r" b="b"/>
              <a:pathLst>
                <a:path w="20251" h="17967" extrusionOk="0">
                  <a:moveTo>
                    <a:pt x="10127" y="1510"/>
                  </a:moveTo>
                  <a:cubicBezTo>
                    <a:pt x="12341" y="1510"/>
                    <a:pt x="14531" y="2484"/>
                    <a:pt x="15999" y="4356"/>
                  </a:cubicBezTo>
                  <a:cubicBezTo>
                    <a:pt x="18563" y="7599"/>
                    <a:pt x="17993" y="12311"/>
                    <a:pt x="14772" y="14853"/>
                  </a:cubicBezTo>
                  <a:cubicBezTo>
                    <a:pt x="13400" y="15937"/>
                    <a:pt x="11766" y="16461"/>
                    <a:pt x="10143" y="16461"/>
                  </a:cubicBezTo>
                  <a:cubicBezTo>
                    <a:pt x="7927" y="16461"/>
                    <a:pt x="5732" y="15485"/>
                    <a:pt x="4252" y="13626"/>
                  </a:cubicBezTo>
                  <a:cubicBezTo>
                    <a:pt x="1710" y="10383"/>
                    <a:pt x="2258" y="5671"/>
                    <a:pt x="5502" y="3107"/>
                  </a:cubicBezTo>
                  <a:cubicBezTo>
                    <a:pt x="6873" y="2032"/>
                    <a:pt x="8506" y="1510"/>
                    <a:pt x="10127" y="1510"/>
                  </a:cubicBezTo>
                  <a:close/>
                  <a:moveTo>
                    <a:pt x="10114" y="0"/>
                  </a:moveTo>
                  <a:cubicBezTo>
                    <a:pt x="8167" y="0"/>
                    <a:pt x="6207" y="627"/>
                    <a:pt x="4559" y="1923"/>
                  </a:cubicBezTo>
                  <a:cubicBezTo>
                    <a:pt x="680" y="4991"/>
                    <a:pt x="1" y="10667"/>
                    <a:pt x="3069" y="14546"/>
                  </a:cubicBezTo>
                  <a:cubicBezTo>
                    <a:pt x="4838" y="16796"/>
                    <a:pt x="7474" y="17967"/>
                    <a:pt x="10133" y="17967"/>
                  </a:cubicBezTo>
                  <a:cubicBezTo>
                    <a:pt x="12085" y="17967"/>
                    <a:pt x="14050" y="17336"/>
                    <a:pt x="15692" y="16037"/>
                  </a:cubicBezTo>
                  <a:cubicBezTo>
                    <a:pt x="19593" y="12969"/>
                    <a:pt x="20250" y="7314"/>
                    <a:pt x="17182" y="3414"/>
                  </a:cubicBezTo>
                  <a:cubicBezTo>
                    <a:pt x="15410" y="1173"/>
                    <a:pt x="12775" y="0"/>
                    <a:pt x="10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2" name="Google Shape;2282;p62"/>
            <p:cNvSpPr/>
            <p:nvPr/>
          </p:nvSpPr>
          <p:spPr>
            <a:xfrm>
              <a:off x="6603875" y="2404400"/>
              <a:ext cx="335325" cy="363425"/>
            </a:xfrm>
            <a:custGeom>
              <a:avLst/>
              <a:gdLst/>
              <a:ahLst/>
              <a:cxnLst/>
              <a:rect l="l" t="t" r="r" b="b"/>
              <a:pathLst>
                <a:path w="13413" h="14537" extrusionOk="0">
                  <a:moveTo>
                    <a:pt x="1381" y="0"/>
                  </a:moveTo>
                  <a:lnTo>
                    <a:pt x="702" y="548"/>
                  </a:lnTo>
                  <a:lnTo>
                    <a:pt x="1" y="1096"/>
                  </a:lnTo>
                  <a:cubicBezTo>
                    <a:pt x="1" y="1096"/>
                    <a:pt x="9027" y="14536"/>
                    <a:pt x="11372" y="14536"/>
                  </a:cubicBezTo>
                  <a:cubicBezTo>
                    <a:pt x="11484" y="14536"/>
                    <a:pt x="11580" y="14506"/>
                    <a:pt x="11659" y="14442"/>
                  </a:cubicBezTo>
                  <a:cubicBezTo>
                    <a:pt x="13413" y="13062"/>
                    <a:pt x="1381" y="0"/>
                    <a:pt x="1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3" name="Google Shape;2283;p62"/>
            <p:cNvSpPr/>
            <p:nvPr/>
          </p:nvSpPr>
          <p:spPr>
            <a:xfrm>
              <a:off x="6678400" y="2506850"/>
              <a:ext cx="281075" cy="299650"/>
            </a:xfrm>
            <a:custGeom>
              <a:avLst/>
              <a:gdLst/>
              <a:ahLst/>
              <a:cxnLst/>
              <a:rect l="l" t="t" r="r" b="b"/>
              <a:pathLst>
                <a:path w="11243" h="11986" extrusionOk="0">
                  <a:moveTo>
                    <a:pt x="2718" y="0"/>
                  </a:moveTo>
                  <a:lnTo>
                    <a:pt x="0" y="2148"/>
                  </a:lnTo>
                  <a:cubicBezTo>
                    <a:pt x="3743" y="7184"/>
                    <a:pt x="7648" y="11986"/>
                    <a:pt x="9383" y="11986"/>
                  </a:cubicBezTo>
                  <a:cubicBezTo>
                    <a:pt x="9558" y="11986"/>
                    <a:pt x="9711" y="11937"/>
                    <a:pt x="9840" y="11835"/>
                  </a:cubicBezTo>
                  <a:cubicBezTo>
                    <a:pt x="11243" y="10739"/>
                    <a:pt x="7144" y="5304"/>
                    <a:pt x="27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4" name="Google Shape;2284;p62"/>
            <p:cNvSpPr/>
            <p:nvPr/>
          </p:nvSpPr>
          <p:spPr>
            <a:xfrm>
              <a:off x="6663050" y="2493500"/>
              <a:ext cx="98650" cy="80400"/>
            </a:xfrm>
            <a:custGeom>
              <a:avLst/>
              <a:gdLst/>
              <a:ahLst/>
              <a:cxnLst/>
              <a:rect l="l" t="t" r="r" b="b"/>
              <a:pathLst>
                <a:path w="3946" h="3216" extrusionOk="0">
                  <a:moveTo>
                    <a:pt x="3320" y="0"/>
                  </a:moveTo>
                  <a:cubicBezTo>
                    <a:pt x="3212" y="0"/>
                    <a:pt x="3102" y="37"/>
                    <a:pt x="3003" y="118"/>
                  </a:cubicBezTo>
                  <a:lnTo>
                    <a:pt x="614" y="2003"/>
                  </a:lnTo>
                  <a:cubicBezTo>
                    <a:pt x="505" y="2090"/>
                    <a:pt x="395" y="2178"/>
                    <a:pt x="285" y="2266"/>
                  </a:cubicBezTo>
                  <a:cubicBezTo>
                    <a:pt x="66" y="2441"/>
                    <a:pt x="1" y="2792"/>
                    <a:pt x="198" y="3011"/>
                  </a:cubicBezTo>
                  <a:cubicBezTo>
                    <a:pt x="301" y="3140"/>
                    <a:pt x="458" y="3216"/>
                    <a:pt x="619" y="3216"/>
                  </a:cubicBezTo>
                  <a:cubicBezTo>
                    <a:pt x="730" y="3216"/>
                    <a:pt x="844" y="3179"/>
                    <a:pt x="943" y="3098"/>
                  </a:cubicBezTo>
                  <a:lnTo>
                    <a:pt x="3332" y="1236"/>
                  </a:lnTo>
                  <a:cubicBezTo>
                    <a:pt x="3441" y="1148"/>
                    <a:pt x="3551" y="1060"/>
                    <a:pt x="3660" y="951"/>
                  </a:cubicBezTo>
                  <a:cubicBezTo>
                    <a:pt x="3879" y="797"/>
                    <a:pt x="3945" y="425"/>
                    <a:pt x="3748" y="206"/>
                  </a:cubicBezTo>
                  <a:cubicBezTo>
                    <a:pt x="3632" y="76"/>
                    <a:pt x="3477" y="0"/>
                    <a:pt x="332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62"/>
            <p:cNvSpPr/>
            <p:nvPr/>
          </p:nvSpPr>
          <p:spPr>
            <a:xfrm>
              <a:off x="6348575" y="2155650"/>
              <a:ext cx="52625" cy="198925"/>
            </a:xfrm>
            <a:custGeom>
              <a:avLst/>
              <a:gdLst/>
              <a:ahLst/>
              <a:cxnLst/>
              <a:rect l="l" t="t" r="r" b="b"/>
              <a:pathLst>
                <a:path w="2105" h="7957" extrusionOk="0">
                  <a:moveTo>
                    <a:pt x="2104" y="1"/>
                  </a:moveTo>
                  <a:lnTo>
                    <a:pt x="2104" y="1"/>
                  </a:lnTo>
                  <a:cubicBezTo>
                    <a:pt x="1753" y="132"/>
                    <a:pt x="1447" y="373"/>
                    <a:pt x="1184" y="636"/>
                  </a:cubicBezTo>
                  <a:cubicBezTo>
                    <a:pt x="921" y="921"/>
                    <a:pt x="723" y="1250"/>
                    <a:pt x="526" y="1579"/>
                  </a:cubicBezTo>
                  <a:cubicBezTo>
                    <a:pt x="176" y="2280"/>
                    <a:pt x="44" y="3047"/>
                    <a:pt x="22" y="3814"/>
                  </a:cubicBezTo>
                  <a:cubicBezTo>
                    <a:pt x="0" y="4581"/>
                    <a:pt x="176" y="5326"/>
                    <a:pt x="395" y="6028"/>
                  </a:cubicBezTo>
                  <a:cubicBezTo>
                    <a:pt x="526" y="6356"/>
                    <a:pt x="658" y="6707"/>
                    <a:pt x="833" y="7036"/>
                  </a:cubicBezTo>
                  <a:cubicBezTo>
                    <a:pt x="1030" y="7342"/>
                    <a:pt x="1228" y="7649"/>
                    <a:pt x="1447" y="7956"/>
                  </a:cubicBezTo>
                  <a:cubicBezTo>
                    <a:pt x="1425" y="7583"/>
                    <a:pt x="1381" y="7211"/>
                    <a:pt x="1337" y="6860"/>
                  </a:cubicBezTo>
                  <a:cubicBezTo>
                    <a:pt x="1315" y="6510"/>
                    <a:pt x="1271" y="6181"/>
                    <a:pt x="1206" y="5830"/>
                  </a:cubicBezTo>
                  <a:cubicBezTo>
                    <a:pt x="1162" y="5151"/>
                    <a:pt x="1074" y="4472"/>
                    <a:pt x="1096" y="3814"/>
                  </a:cubicBezTo>
                  <a:cubicBezTo>
                    <a:pt x="1118" y="3179"/>
                    <a:pt x="1162" y="2521"/>
                    <a:pt x="1315" y="1886"/>
                  </a:cubicBezTo>
                  <a:cubicBezTo>
                    <a:pt x="1403" y="1579"/>
                    <a:pt x="1490" y="1250"/>
                    <a:pt x="1622" y="943"/>
                  </a:cubicBezTo>
                  <a:cubicBezTo>
                    <a:pt x="1753" y="615"/>
                    <a:pt x="1907" y="308"/>
                    <a:pt x="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86" name="Google Shape;2286;p62"/>
          <p:cNvSpPr/>
          <p:nvPr/>
        </p:nvSpPr>
        <p:spPr>
          <a:xfrm>
            <a:off x="230001" y="5053300"/>
            <a:ext cx="84541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87" name="Google Shape;2287;p62"/>
          <p:cNvGrpSpPr/>
          <p:nvPr/>
        </p:nvGrpSpPr>
        <p:grpSpPr>
          <a:xfrm rot="7199882">
            <a:off x="4982577" y="3865141"/>
            <a:ext cx="1055938" cy="932402"/>
            <a:chOff x="3485500" y="1467100"/>
            <a:chExt cx="666925" cy="588900"/>
          </a:xfrm>
        </p:grpSpPr>
        <p:sp>
          <p:nvSpPr>
            <p:cNvPr id="2288" name="Google Shape;2288;p62"/>
            <p:cNvSpPr/>
            <p:nvPr/>
          </p:nvSpPr>
          <p:spPr>
            <a:xfrm>
              <a:off x="3485500" y="1467100"/>
              <a:ext cx="666925" cy="588900"/>
            </a:xfrm>
            <a:custGeom>
              <a:avLst/>
              <a:gdLst/>
              <a:ahLst/>
              <a:cxnLst/>
              <a:rect l="l" t="t" r="r" b="b"/>
              <a:pathLst>
                <a:path w="26677" h="23556" extrusionOk="0">
                  <a:moveTo>
                    <a:pt x="13334" y="0"/>
                  </a:moveTo>
                  <a:cubicBezTo>
                    <a:pt x="11877" y="0"/>
                    <a:pt x="10396" y="273"/>
                    <a:pt x="8961" y="849"/>
                  </a:cubicBezTo>
                  <a:cubicBezTo>
                    <a:pt x="2933" y="3269"/>
                    <a:pt x="1" y="10117"/>
                    <a:pt x="2420" y="16166"/>
                  </a:cubicBezTo>
                  <a:cubicBezTo>
                    <a:pt x="4264" y="20759"/>
                    <a:pt x="8679" y="23555"/>
                    <a:pt x="13344" y="23555"/>
                  </a:cubicBezTo>
                  <a:cubicBezTo>
                    <a:pt x="14801" y="23555"/>
                    <a:pt x="16282" y="23282"/>
                    <a:pt x="17717" y="22707"/>
                  </a:cubicBezTo>
                  <a:cubicBezTo>
                    <a:pt x="23745" y="20287"/>
                    <a:pt x="26677" y="13439"/>
                    <a:pt x="24257" y="7390"/>
                  </a:cubicBezTo>
                  <a:cubicBezTo>
                    <a:pt x="22414" y="2796"/>
                    <a:pt x="17998" y="0"/>
                    <a:pt x="13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62"/>
            <p:cNvSpPr/>
            <p:nvPr/>
          </p:nvSpPr>
          <p:spPr>
            <a:xfrm>
              <a:off x="3837675" y="1693925"/>
              <a:ext cx="202500" cy="176875"/>
            </a:xfrm>
            <a:custGeom>
              <a:avLst/>
              <a:gdLst/>
              <a:ahLst/>
              <a:cxnLst/>
              <a:rect l="l" t="t" r="r" b="b"/>
              <a:pathLst>
                <a:path w="8100" h="7075" extrusionOk="0">
                  <a:moveTo>
                    <a:pt x="6223" y="1"/>
                  </a:moveTo>
                  <a:cubicBezTo>
                    <a:pt x="5225" y="1"/>
                    <a:pt x="4661" y="1059"/>
                    <a:pt x="4532" y="2151"/>
                  </a:cubicBezTo>
                  <a:cubicBezTo>
                    <a:pt x="4388" y="3361"/>
                    <a:pt x="3507" y="3730"/>
                    <a:pt x="2563" y="3853"/>
                  </a:cubicBezTo>
                  <a:cubicBezTo>
                    <a:pt x="1620" y="3997"/>
                    <a:pt x="0" y="4366"/>
                    <a:pt x="574" y="5924"/>
                  </a:cubicBezTo>
                  <a:cubicBezTo>
                    <a:pt x="741" y="6407"/>
                    <a:pt x="1480" y="7074"/>
                    <a:pt x="3126" y="7074"/>
                  </a:cubicBezTo>
                  <a:cubicBezTo>
                    <a:pt x="3297" y="7074"/>
                    <a:pt x="3479" y="7067"/>
                    <a:pt x="3671" y="7052"/>
                  </a:cubicBezTo>
                  <a:cubicBezTo>
                    <a:pt x="5721" y="6867"/>
                    <a:pt x="7013" y="5555"/>
                    <a:pt x="7566" y="3771"/>
                  </a:cubicBezTo>
                  <a:cubicBezTo>
                    <a:pt x="8100" y="1987"/>
                    <a:pt x="7771" y="306"/>
                    <a:pt x="6562" y="39"/>
                  </a:cubicBezTo>
                  <a:cubicBezTo>
                    <a:pt x="6444" y="13"/>
                    <a:pt x="6331" y="1"/>
                    <a:pt x="622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62"/>
            <p:cNvSpPr/>
            <p:nvPr/>
          </p:nvSpPr>
          <p:spPr>
            <a:xfrm>
              <a:off x="3867925" y="1718775"/>
              <a:ext cx="154825" cy="135075"/>
            </a:xfrm>
            <a:custGeom>
              <a:avLst/>
              <a:gdLst/>
              <a:ahLst/>
              <a:cxnLst/>
              <a:rect l="l" t="t" r="r" b="b"/>
              <a:pathLst>
                <a:path w="6193" h="5403" extrusionOk="0">
                  <a:moveTo>
                    <a:pt x="4746" y="0"/>
                  </a:moveTo>
                  <a:cubicBezTo>
                    <a:pt x="3984" y="0"/>
                    <a:pt x="3556" y="816"/>
                    <a:pt x="3445" y="1649"/>
                  </a:cubicBezTo>
                  <a:cubicBezTo>
                    <a:pt x="3342" y="2572"/>
                    <a:pt x="2666" y="2859"/>
                    <a:pt x="1948" y="2962"/>
                  </a:cubicBezTo>
                  <a:cubicBezTo>
                    <a:pt x="1230" y="3044"/>
                    <a:pt x="0" y="3331"/>
                    <a:pt x="431" y="4540"/>
                  </a:cubicBezTo>
                  <a:cubicBezTo>
                    <a:pt x="559" y="4889"/>
                    <a:pt x="1116" y="5403"/>
                    <a:pt x="2351" y="5403"/>
                  </a:cubicBezTo>
                  <a:cubicBezTo>
                    <a:pt x="2494" y="5403"/>
                    <a:pt x="2647" y="5396"/>
                    <a:pt x="2809" y="5381"/>
                  </a:cubicBezTo>
                  <a:cubicBezTo>
                    <a:pt x="4367" y="5258"/>
                    <a:pt x="5352" y="4253"/>
                    <a:pt x="5762" y="2880"/>
                  </a:cubicBezTo>
                  <a:cubicBezTo>
                    <a:pt x="6192" y="1526"/>
                    <a:pt x="5926" y="235"/>
                    <a:pt x="5003" y="29"/>
                  </a:cubicBezTo>
                  <a:cubicBezTo>
                    <a:pt x="4913" y="10"/>
                    <a:pt x="4828" y="0"/>
                    <a:pt x="47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62"/>
            <p:cNvSpPr/>
            <p:nvPr/>
          </p:nvSpPr>
          <p:spPr>
            <a:xfrm>
              <a:off x="3610075" y="1776400"/>
              <a:ext cx="138425" cy="127675"/>
            </a:xfrm>
            <a:custGeom>
              <a:avLst/>
              <a:gdLst/>
              <a:ahLst/>
              <a:cxnLst/>
              <a:rect l="l" t="t" r="r" b="b"/>
              <a:pathLst>
                <a:path w="5537" h="5107" extrusionOk="0">
                  <a:moveTo>
                    <a:pt x="2748" y="0"/>
                  </a:moveTo>
                  <a:cubicBezTo>
                    <a:pt x="1374" y="0"/>
                    <a:pt x="0" y="1702"/>
                    <a:pt x="0" y="3035"/>
                  </a:cubicBezTo>
                  <a:cubicBezTo>
                    <a:pt x="0" y="4347"/>
                    <a:pt x="1374" y="5106"/>
                    <a:pt x="2748" y="5106"/>
                  </a:cubicBezTo>
                  <a:cubicBezTo>
                    <a:pt x="4122" y="5106"/>
                    <a:pt x="5536" y="4040"/>
                    <a:pt x="5536" y="2707"/>
                  </a:cubicBezTo>
                  <a:cubicBezTo>
                    <a:pt x="5536" y="1374"/>
                    <a:pt x="4122" y="0"/>
                    <a:pt x="27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62"/>
            <p:cNvSpPr/>
            <p:nvPr/>
          </p:nvSpPr>
          <p:spPr>
            <a:xfrm>
              <a:off x="3625950" y="1791275"/>
              <a:ext cx="106650" cy="98425"/>
            </a:xfrm>
            <a:custGeom>
              <a:avLst/>
              <a:gdLst/>
              <a:ahLst/>
              <a:cxnLst/>
              <a:rect l="l" t="t" r="r" b="b"/>
              <a:pathLst>
                <a:path w="4266" h="3937" extrusionOk="0">
                  <a:moveTo>
                    <a:pt x="2113" y="0"/>
                  </a:moveTo>
                  <a:cubicBezTo>
                    <a:pt x="1047" y="0"/>
                    <a:pt x="1" y="1292"/>
                    <a:pt x="1" y="2317"/>
                  </a:cubicBezTo>
                  <a:cubicBezTo>
                    <a:pt x="1" y="3342"/>
                    <a:pt x="1047" y="3937"/>
                    <a:pt x="2113" y="3937"/>
                  </a:cubicBezTo>
                  <a:cubicBezTo>
                    <a:pt x="3179" y="3937"/>
                    <a:pt x="4266" y="3096"/>
                    <a:pt x="4266" y="2071"/>
                  </a:cubicBezTo>
                  <a:cubicBezTo>
                    <a:pt x="4266" y="1046"/>
                    <a:pt x="3179" y="0"/>
                    <a:pt x="211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62"/>
            <p:cNvSpPr/>
            <p:nvPr/>
          </p:nvSpPr>
          <p:spPr>
            <a:xfrm>
              <a:off x="3791525" y="1522725"/>
              <a:ext cx="171750" cy="149450"/>
            </a:xfrm>
            <a:custGeom>
              <a:avLst/>
              <a:gdLst/>
              <a:ahLst/>
              <a:cxnLst/>
              <a:rect l="l" t="t" r="r" b="b"/>
              <a:pathLst>
                <a:path w="6870" h="5978" extrusionOk="0">
                  <a:moveTo>
                    <a:pt x="3165" y="0"/>
                  </a:moveTo>
                  <a:cubicBezTo>
                    <a:pt x="2576" y="0"/>
                    <a:pt x="2002" y="136"/>
                    <a:pt x="1539" y="428"/>
                  </a:cubicBezTo>
                  <a:cubicBezTo>
                    <a:pt x="226" y="1269"/>
                    <a:pt x="1" y="3730"/>
                    <a:pt x="862" y="5001"/>
                  </a:cubicBezTo>
                  <a:cubicBezTo>
                    <a:pt x="1329" y="5684"/>
                    <a:pt x="2053" y="5977"/>
                    <a:pt x="2830" y="5977"/>
                  </a:cubicBezTo>
                  <a:cubicBezTo>
                    <a:pt x="3521" y="5977"/>
                    <a:pt x="4253" y="5745"/>
                    <a:pt x="4881" y="5349"/>
                  </a:cubicBezTo>
                  <a:cubicBezTo>
                    <a:pt x="6214" y="4509"/>
                    <a:pt x="6870" y="2602"/>
                    <a:pt x="5988" y="1310"/>
                  </a:cubicBezTo>
                  <a:cubicBezTo>
                    <a:pt x="5426" y="480"/>
                    <a:pt x="4270" y="0"/>
                    <a:pt x="31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62"/>
            <p:cNvSpPr/>
            <p:nvPr/>
          </p:nvSpPr>
          <p:spPr>
            <a:xfrm>
              <a:off x="3823825" y="1551300"/>
              <a:ext cx="103075" cy="89775"/>
            </a:xfrm>
            <a:custGeom>
              <a:avLst/>
              <a:gdLst/>
              <a:ahLst/>
              <a:cxnLst/>
              <a:rect l="l" t="t" r="r" b="b"/>
              <a:pathLst>
                <a:path w="4123" h="3591" extrusionOk="0">
                  <a:moveTo>
                    <a:pt x="1887" y="1"/>
                  </a:moveTo>
                  <a:cubicBezTo>
                    <a:pt x="1538" y="1"/>
                    <a:pt x="1198" y="80"/>
                    <a:pt x="923" y="249"/>
                  </a:cubicBezTo>
                  <a:cubicBezTo>
                    <a:pt x="124" y="762"/>
                    <a:pt x="1" y="2238"/>
                    <a:pt x="513" y="3017"/>
                  </a:cubicBezTo>
                  <a:cubicBezTo>
                    <a:pt x="795" y="3418"/>
                    <a:pt x="1232" y="3590"/>
                    <a:pt x="1699" y="3590"/>
                  </a:cubicBezTo>
                  <a:cubicBezTo>
                    <a:pt x="2116" y="3590"/>
                    <a:pt x="2556" y="3454"/>
                    <a:pt x="2933" y="3222"/>
                  </a:cubicBezTo>
                  <a:cubicBezTo>
                    <a:pt x="3732" y="2710"/>
                    <a:pt x="4122" y="1561"/>
                    <a:pt x="3589" y="803"/>
                  </a:cubicBezTo>
                  <a:cubicBezTo>
                    <a:pt x="3252" y="291"/>
                    <a:pt x="2553" y="1"/>
                    <a:pt x="188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62"/>
            <p:cNvSpPr/>
            <p:nvPr/>
          </p:nvSpPr>
          <p:spPr>
            <a:xfrm>
              <a:off x="3831525" y="1544175"/>
              <a:ext cx="6675" cy="15925"/>
            </a:xfrm>
            <a:custGeom>
              <a:avLst/>
              <a:gdLst/>
              <a:ahLst/>
              <a:cxnLst/>
              <a:rect l="l" t="t" r="r" b="b"/>
              <a:pathLst>
                <a:path w="267" h="637" extrusionOk="0">
                  <a:moveTo>
                    <a:pt x="123" y="1"/>
                  </a:moveTo>
                  <a:cubicBezTo>
                    <a:pt x="62" y="1"/>
                    <a:pt x="0" y="145"/>
                    <a:pt x="0" y="309"/>
                  </a:cubicBezTo>
                  <a:cubicBezTo>
                    <a:pt x="0" y="493"/>
                    <a:pt x="62" y="637"/>
                    <a:pt x="123" y="637"/>
                  </a:cubicBezTo>
                  <a:cubicBezTo>
                    <a:pt x="205" y="637"/>
                    <a:pt x="267" y="493"/>
                    <a:pt x="267" y="309"/>
                  </a:cubicBezTo>
                  <a:cubicBezTo>
                    <a:pt x="267" y="145"/>
                    <a:pt x="20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62"/>
            <p:cNvSpPr/>
            <p:nvPr/>
          </p:nvSpPr>
          <p:spPr>
            <a:xfrm>
              <a:off x="3809475" y="1570625"/>
              <a:ext cx="16425" cy="9850"/>
            </a:xfrm>
            <a:custGeom>
              <a:avLst/>
              <a:gdLst/>
              <a:ahLst/>
              <a:cxnLst/>
              <a:rect l="l" t="t" r="r" b="b"/>
              <a:pathLst>
                <a:path w="657" h="394" extrusionOk="0">
                  <a:moveTo>
                    <a:pt x="539" y="0"/>
                  </a:moveTo>
                  <a:cubicBezTo>
                    <a:pt x="468" y="0"/>
                    <a:pt x="363" y="37"/>
                    <a:pt x="267" y="91"/>
                  </a:cubicBezTo>
                  <a:cubicBezTo>
                    <a:pt x="103" y="173"/>
                    <a:pt x="1" y="296"/>
                    <a:pt x="42" y="358"/>
                  </a:cubicBezTo>
                  <a:cubicBezTo>
                    <a:pt x="50" y="382"/>
                    <a:pt x="80" y="394"/>
                    <a:pt x="124" y="394"/>
                  </a:cubicBezTo>
                  <a:cubicBezTo>
                    <a:pt x="191" y="394"/>
                    <a:pt x="291" y="366"/>
                    <a:pt x="390" y="317"/>
                  </a:cubicBezTo>
                  <a:cubicBezTo>
                    <a:pt x="554" y="214"/>
                    <a:pt x="657" y="91"/>
                    <a:pt x="616" y="30"/>
                  </a:cubicBezTo>
                  <a:cubicBezTo>
                    <a:pt x="602" y="9"/>
                    <a:pt x="575" y="0"/>
                    <a:pt x="539"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62"/>
            <p:cNvSpPr/>
            <p:nvPr/>
          </p:nvSpPr>
          <p:spPr>
            <a:xfrm>
              <a:off x="3810000" y="1597300"/>
              <a:ext cx="15400" cy="11375"/>
            </a:xfrm>
            <a:custGeom>
              <a:avLst/>
              <a:gdLst/>
              <a:ahLst/>
              <a:cxnLst/>
              <a:rect l="l" t="t" r="r" b="b"/>
              <a:pathLst>
                <a:path w="616" h="455" extrusionOk="0">
                  <a:moveTo>
                    <a:pt x="110" y="1"/>
                  </a:moveTo>
                  <a:cubicBezTo>
                    <a:pt x="78" y="1"/>
                    <a:pt x="54" y="10"/>
                    <a:pt x="41" y="29"/>
                  </a:cubicBezTo>
                  <a:cubicBezTo>
                    <a:pt x="0" y="90"/>
                    <a:pt x="82" y="213"/>
                    <a:pt x="226" y="337"/>
                  </a:cubicBezTo>
                  <a:cubicBezTo>
                    <a:pt x="332" y="413"/>
                    <a:pt x="438" y="455"/>
                    <a:pt x="511" y="455"/>
                  </a:cubicBezTo>
                  <a:cubicBezTo>
                    <a:pt x="537" y="455"/>
                    <a:pt x="558" y="450"/>
                    <a:pt x="574" y="439"/>
                  </a:cubicBezTo>
                  <a:cubicBezTo>
                    <a:pt x="615" y="378"/>
                    <a:pt x="533" y="234"/>
                    <a:pt x="390" y="131"/>
                  </a:cubicBezTo>
                  <a:cubicBezTo>
                    <a:pt x="290" y="47"/>
                    <a:pt x="182" y="1"/>
                    <a:pt x="11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62"/>
            <p:cNvSpPr/>
            <p:nvPr/>
          </p:nvSpPr>
          <p:spPr>
            <a:xfrm>
              <a:off x="3816150" y="1622100"/>
              <a:ext cx="6175" cy="16425"/>
            </a:xfrm>
            <a:custGeom>
              <a:avLst/>
              <a:gdLst/>
              <a:ahLst/>
              <a:cxnLst/>
              <a:rect l="l" t="t" r="r" b="b"/>
              <a:pathLst>
                <a:path w="247" h="657" extrusionOk="0">
                  <a:moveTo>
                    <a:pt x="123" y="1"/>
                  </a:moveTo>
                  <a:cubicBezTo>
                    <a:pt x="41" y="1"/>
                    <a:pt x="0" y="144"/>
                    <a:pt x="0" y="329"/>
                  </a:cubicBezTo>
                  <a:cubicBezTo>
                    <a:pt x="0" y="513"/>
                    <a:pt x="41" y="657"/>
                    <a:pt x="123" y="657"/>
                  </a:cubicBezTo>
                  <a:cubicBezTo>
                    <a:pt x="185" y="657"/>
                    <a:pt x="246" y="513"/>
                    <a:pt x="246" y="329"/>
                  </a:cubicBezTo>
                  <a:cubicBezTo>
                    <a:pt x="246" y="144"/>
                    <a:pt x="18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62"/>
            <p:cNvSpPr/>
            <p:nvPr/>
          </p:nvSpPr>
          <p:spPr>
            <a:xfrm>
              <a:off x="3826400" y="1643625"/>
              <a:ext cx="16425" cy="9650"/>
            </a:xfrm>
            <a:custGeom>
              <a:avLst/>
              <a:gdLst/>
              <a:ahLst/>
              <a:cxnLst/>
              <a:rect l="l" t="t" r="r" b="b"/>
              <a:pathLst>
                <a:path w="657" h="386" extrusionOk="0">
                  <a:moveTo>
                    <a:pt x="552" y="1"/>
                  </a:moveTo>
                  <a:cubicBezTo>
                    <a:pt x="485" y="1"/>
                    <a:pt x="376" y="28"/>
                    <a:pt x="267" y="83"/>
                  </a:cubicBezTo>
                  <a:cubicBezTo>
                    <a:pt x="103" y="165"/>
                    <a:pt x="0" y="288"/>
                    <a:pt x="41" y="349"/>
                  </a:cubicBezTo>
                  <a:cubicBezTo>
                    <a:pt x="57" y="374"/>
                    <a:pt x="93" y="385"/>
                    <a:pt x="138" y="385"/>
                  </a:cubicBezTo>
                  <a:cubicBezTo>
                    <a:pt x="208" y="385"/>
                    <a:pt x="303" y="358"/>
                    <a:pt x="390" y="308"/>
                  </a:cubicBezTo>
                  <a:cubicBezTo>
                    <a:pt x="554" y="206"/>
                    <a:pt x="656" y="83"/>
                    <a:pt x="615" y="21"/>
                  </a:cubicBezTo>
                  <a:cubicBezTo>
                    <a:pt x="608" y="8"/>
                    <a:pt x="586" y="1"/>
                    <a:pt x="55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0" name="Google Shape;2300;p62"/>
            <p:cNvSpPr/>
            <p:nvPr/>
          </p:nvSpPr>
          <p:spPr>
            <a:xfrm>
              <a:off x="3853550" y="1652975"/>
              <a:ext cx="15425" cy="11375"/>
            </a:xfrm>
            <a:custGeom>
              <a:avLst/>
              <a:gdLst/>
              <a:ahLst/>
              <a:cxnLst/>
              <a:rect l="l" t="t" r="r" b="b"/>
              <a:pathLst>
                <a:path w="617" h="455" extrusionOk="0">
                  <a:moveTo>
                    <a:pt x="113" y="1"/>
                  </a:moveTo>
                  <a:cubicBezTo>
                    <a:pt x="90" y="1"/>
                    <a:pt x="73" y="6"/>
                    <a:pt x="62" y="16"/>
                  </a:cubicBezTo>
                  <a:cubicBezTo>
                    <a:pt x="1" y="78"/>
                    <a:pt x="83" y="221"/>
                    <a:pt x="226" y="324"/>
                  </a:cubicBezTo>
                  <a:cubicBezTo>
                    <a:pt x="326" y="409"/>
                    <a:pt x="434" y="455"/>
                    <a:pt x="506" y="455"/>
                  </a:cubicBezTo>
                  <a:cubicBezTo>
                    <a:pt x="538" y="455"/>
                    <a:pt x="562" y="446"/>
                    <a:pt x="575" y="426"/>
                  </a:cubicBezTo>
                  <a:cubicBezTo>
                    <a:pt x="616" y="365"/>
                    <a:pt x="534" y="242"/>
                    <a:pt x="390" y="119"/>
                  </a:cubicBezTo>
                  <a:cubicBezTo>
                    <a:pt x="284" y="43"/>
                    <a:pt x="178" y="1"/>
                    <a:pt x="11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62"/>
            <p:cNvSpPr/>
            <p:nvPr/>
          </p:nvSpPr>
          <p:spPr>
            <a:xfrm>
              <a:off x="3883800" y="1643625"/>
              <a:ext cx="6700" cy="15925"/>
            </a:xfrm>
            <a:custGeom>
              <a:avLst/>
              <a:gdLst/>
              <a:ahLst/>
              <a:cxnLst/>
              <a:rect l="l" t="t" r="r" b="b"/>
              <a:pathLst>
                <a:path w="268" h="637" extrusionOk="0">
                  <a:moveTo>
                    <a:pt x="124" y="1"/>
                  </a:moveTo>
                  <a:cubicBezTo>
                    <a:pt x="62" y="1"/>
                    <a:pt x="1" y="144"/>
                    <a:pt x="1" y="329"/>
                  </a:cubicBezTo>
                  <a:cubicBezTo>
                    <a:pt x="1" y="493"/>
                    <a:pt x="62" y="636"/>
                    <a:pt x="124" y="636"/>
                  </a:cubicBezTo>
                  <a:cubicBezTo>
                    <a:pt x="206" y="636"/>
                    <a:pt x="267" y="493"/>
                    <a:pt x="267" y="329"/>
                  </a:cubicBezTo>
                  <a:cubicBezTo>
                    <a:pt x="267" y="144"/>
                    <a:pt x="206" y="1"/>
                    <a:pt x="12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62"/>
            <p:cNvSpPr/>
            <p:nvPr/>
          </p:nvSpPr>
          <p:spPr>
            <a:xfrm>
              <a:off x="3901225" y="1635050"/>
              <a:ext cx="16425" cy="9975"/>
            </a:xfrm>
            <a:custGeom>
              <a:avLst/>
              <a:gdLst/>
              <a:ahLst/>
              <a:cxnLst/>
              <a:rect l="l" t="t" r="r" b="b"/>
              <a:pathLst>
                <a:path w="657" h="399" extrusionOk="0">
                  <a:moveTo>
                    <a:pt x="518" y="0"/>
                  </a:moveTo>
                  <a:cubicBezTo>
                    <a:pt x="446" y="0"/>
                    <a:pt x="346" y="28"/>
                    <a:pt x="247" y="77"/>
                  </a:cubicBezTo>
                  <a:cubicBezTo>
                    <a:pt x="103" y="180"/>
                    <a:pt x="1" y="303"/>
                    <a:pt x="21" y="364"/>
                  </a:cubicBezTo>
                  <a:cubicBezTo>
                    <a:pt x="37" y="387"/>
                    <a:pt x="69" y="399"/>
                    <a:pt x="113" y="399"/>
                  </a:cubicBezTo>
                  <a:cubicBezTo>
                    <a:pt x="185" y="399"/>
                    <a:pt x="288" y="367"/>
                    <a:pt x="390" y="303"/>
                  </a:cubicBezTo>
                  <a:cubicBezTo>
                    <a:pt x="554" y="221"/>
                    <a:pt x="657" y="98"/>
                    <a:pt x="616" y="36"/>
                  </a:cubicBezTo>
                  <a:cubicBezTo>
                    <a:pt x="600" y="12"/>
                    <a:pt x="564" y="0"/>
                    <a:pt x="51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62"/>
            <p:cNvSpPr/>
            <p:nvPr/>
          </p:nvSpPr>
          <p:spPr>
            <a:xfrm>
              <a:off x="3920200" y="1616575"/>
              <a:ext cx="15400" cy="11300"/>
            </a:xfrm>
            <a:custGeom>
              <a:avLst/>
              <a:gdLst/>
              <a:ahLst/>
              <a:cxnLst/>
              <a:rect l="l" t="t" r="r" b="b"/>
              <a:pathLst>
                <a:path w="616" h="452" extrusionOk="0">
                  <a:moveTo>
                    <a:pt x="95" y="1"/>
                  </a:moveTo>
                  <a:cubicBezTo>
                    <a:pt x="71" y="1"/>
                    <a:pt x="52" y="6"/>
                    <a:pt x="41" y="17"/>
                  </a:cubicBezTo>
                  <a:cubicBezTo>
                    <a:pt x="0" y="78"/>
                    <a:pt x="82" y="222"/>
                    <a:pt x="226" y="324"/>
                  </a:cubicBezTo>
                  <a:cubicBezTo>
                    <a:pt x="330" y="398"/>
                    <a:pt x="445" y="451"/>
                    <a:pt x="516" y="451"/>
                  </a:cubicBezTo>
                  <a:cubicBezTo>
                    <a:pt x="543" y="451"/>
                    <a:pt x="563" y="444"/>
                    <a:pt x="575" y="427"/>
                  </a:cubicBezTo>
                  <a:cubicBezTo>
                    <a:pt x="616" y="365"/>
                    <a:pt x="534" y="242"/>
                    <a:pt x="390" y="119"/>
                  </a:cubicBezTo>
                  <a:cubicBezTo>
                    <a:pt x="284" y="43"/>
                    <a:pt x="166" y="1"/>
                    <a:pt x="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62"/>
            <p:cNvSpPr/>
            <p:nvPr/>
          </p:nvSpPr>
          <p:spPr>
            <a:xfrm>
              <a:off x="3933025" y="1592375"/>
              <a:ext cx="6675" cy="16425"/>
            </a:xfrm>
            <a:custGeom>
              <a:avLst/>
              <a:gdLst/>
              <a:ahLst/>
              <a:cxnLst/>
              <a:rect l="l" t="t" r="r" b="b"/>
              <a:pathLst>
                <a:path w="267" h="657" extrusionOk="0">
                  <a:moveTo>
                    <a:pt x="123" y="0"/>
                  </a:moveTo>
                  <a:cubicBezTo>
                    <a:pt x="62" y="0"/>
                    <a:pt x="0" y="164"/>
                    <a:pt x="0" y="328"/>
                  </a:cubicBezTo>
                  <a:cubicBezTo>
                    <a:pt x="0" y="513"/>
                    <a:pt x="62" y="657"/>
                    <a:pt x="123" y="657"/>
                  </a:cubicBezTo>
                  <a:cubicBezTo>
                    <a:pt x="205" y="657"/>
                    <a:pt x="267" y="513"/>
                    <a:pt x="267" y="328"/>
                  </a:cubicBezTo>
                  <a:cubicBezTo>
                    <a:pt x="267" y="164"/>
                    <a:pt x="205" y="0"/>
                    <a:pt x="12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62"/>
            <p:cNvSpPr/>
            <p:nvPr/>
          </p:nvSpPr>
          <p:spPr>
            <a:xfrm>
              <a:off x="3923275" y="1571125"/>
              <a:ext cx="16425" cy="9875"/>
            </a:xfrm>
            <a:custGeom>
              <a:avLst/>
              <a:gdLst/>
              <a:ahLst/>
              <a:cxnLst/>
              <a:rect l="l" t="t" r="r" b="b"/>
              <a:pathLst>
                <a:path w="657" h="395" extrusionOk="0">
                  <a:moveTo>
                    <a:pt x="538" y="1"/>
                  </a:moveTo>
                  <a:cubicBezTo>
                    <a:pt x="465" y="1"/>
                    <a:pt x="356" y="37"/>
                    <a:pt x="247" y="92"/>
                  </a:cubicBezTo>
                  <a:cubicBezTo>
                    <a:pt x="103" y="174"/>
                    <a:pt x="0" y="297"/>
                    <a:pt x="21" y="358"/>
                  </a:cubicBezTo>
                  <a:cubicBezTo>
                    <a:pt x="37" y="383"/>
                    <a:pt x="72" y="394"/>
                    <a:pt x="119" y="394"/>
                  </a:cubicBezTo>
                  <a:cubicBezTo>
                    <a:pt x="191" y="394"/>
                    <a:pt x="291" y="367"/>
                    <a:pt x="390" y="317"/>
                  </a:cubicBezTo>
                  <a:cubicBezTo>
                    <a:pt x="554" y="215"/>
                    <a:pt x="657" y="92"/>
                    <a:pt x="616" y="30"/>
                  </a:cubicBezTo>
                  <a:cubicBezTo>
                    <a:pt x="602" y="10"/>
                    <a:pt x="575" y="1"/>
                    <a:pt x="53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62"/>
            <p:cNvSpPr/>
            <p:nvPr/>
          </p:nvSpPr>
          <p:spPr>
            <a:xfrm>
              <a:off x="3910450" y="1549950"/>
              <a:ext cx="15400" cy="11275"/>
            </a:xfrm>
            <a:custGeom>
              <a:avLst/>
              <a:gdLst/>
              <a:ahLst/>
              <a:cxnLst/>
              <a:rect l="l" t="t" r="r" b="b"/>
              <a:pathLst>
                <a:path w="616" h="451" extrusionOk="0">
                  <a:moveTo>
                    <a:pt x="93" y="0"/>
                  </a:moveTo>
                  <a:cubicBezTo>
                    <a:pt x="70" y="0"/>
                    <a:pt x="52" y="5"/>
                    <a:pt x="42" y="16"/>
                  </a:cubicBezTo>
                  <a:cubicBezTo>
                    <a:pt x="1" y="78"/>
                    <a:pt x="62" y="201"/>
                    <a:pt x="226" y="324"/>
                  </a:cubicBezTo>
                  <a:cubicBezTo>
                    <a:pt x="330" y="398"/>
                    <a:pt x="434" y="451"/>
                    <a:pt x="499" y="451"/>
                  </a:cubicBezTo>
                  <a:cubicBezTo>
                    <a:pt x="524" y="451"/>
                    <a:pt x="543" y="443"/>
                    <a:pt x="554" y="426"/>
                  </a:cubicBezTo>
                  <a:cubicBezTo>
                    <a:pt x="616" y="365"/>
                    <a:pt x="534" y="242"/>
                    <a:pt x="390" y="119"/>
                  </a:cubicBezTo>
                  <a:cubicBezTo>
                    <a:pt x="269" y="43"/>
                    <a:pt x="158" y="0"/>
                    <a:pt x="9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62"/>
            <p:cNvSpPr/>
            <p:nvPr/>
          </p:nvSpPr>
          <p:spPr>
            <a:xfrm>
              <a:off x="3885850" y="1532400"/>
              <a:ext cx="6700" cy="16425"/>
            </a:xfrm>
            <a:custGeom>
              <a:avLst/>
              <a:gdLst/>
              <a:ahLst/>
              <a:cxnLst/>
              <a:rect l="l" t="t" r="r" b="b"/>
              <a:pathLst>
                <a:path w="268" h="657" extrusionOk="0">
                  <a:moveTo>
                    <a:pt x="124" y="0"/>
                  </a:moveTo>
                  <a:cubicBezTo>
                    <a:pt x="62" y="0"/>
                    <a:pt x="1" y="144"/>
                    <a:pt x="1" y="328"/>
                  </a:cubicBezTo>
                  <a:cubicBezTo>
                    <a:pt x="1" y="513"/>
                    <a:pt x="62" y="657"/>
                    <a:pt x="124" y="657"/>
                  </a:cubicBezTo>
                  <a:cubicBezTo>
                    <a:pt x="206" y="657"/>
                    <a:pt x="267" y="513"/>
                    <a:pt x="267" y="328"/>
                  </a:cubicBezTo>
                  <a:cubicBezTo>
                    <a:pt x="267" y="144"/>
                    <a:pt x="206" y="0"/>
                    <a:pt x="12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8" name="Google Shape;2308;p62"/>
            <p:cNvSpPr/>
            <p:nvPr/>
          </p:nvSpPr>
          <p:spPr>
            <a:xfrm>
              <a:off x="3853050" y="1534600"/>
              <a:ext cx="16425" cy="9975"/>
            </a:xfrm>
            <a:custGeom>
              <a:avLst/>
              <a:gdLst/>
              <a:ahLst/>
              <a:cxnLst/>
              <a:rect l="l" t="t" r="r" b="b"/>
              <a:pathLst>
                <a:path w="657" h="399" extrusionOk="0">
                  <a:moveTo>
                    <a:pt x="544" y="1"/>
                  </a:moveTo>
                  <a:cubicBezTo>
                    <a:pt x="472" y="1"/>
                    <a:pt x="369" y="33"/>
                    <a:pt x="267" y="97"/>
                  </a:cubicBezTo>
                  <a:cubicBezTo>
                    <a:pt x="103" y="179"/>
                    <a:pt x="0" y="302"/>
                    <a:pt x="41" y="363"/>
                  </a:cubicBezTo>
                  <a:cubicBezTo>
                    <a:pt x="57" y="387"/>
                    <a:pt x="89" y="398"/>
                    <a:pt x="133" y="398"/>
                  </a:cubicBezTo>
                  <a:cubicBezTo>
                    <a:pt x="205" y="398"/>
                    <a:pt x="308" y="366"/>
                    <a:pt x="410" y="302"/>
                  </a:cubicBezTo>
                  <a:cubicBezTo>
                    <a:pt x="554" y="220"/>
                    <a:pt x="657" y="97"/>
                    <a:pt x="636" y="35"/>
                  </a:cubicBezTo>
                  <a:cubicBezTo>
                    <a:pt x="621" y="12"/>
                    <a:pt x="588" y="1"/>
                    <a:pt x="54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62"/>
            <p:cNvSpPr/>
            <p:nvPr/>
          </p:nvSpPr>
          <p:spPr>
            <a:xfrm>
              <a:off x="3619800" y="1588425"/>
              <a:ext cx="142025" cy="142525"/>
            </a:xfrm>
            <a:custGeom>
              <a:avLst/>
              <a:gdLst/>
              <a:ahLst/>
              <a:cxnLst/>
              <a:rect l="l" t="t" r="r" b="b"/>
              <a:pathLst>
                <a:path w="5681" h="5701" extrusionOk="0">
                  <a:moveTo>
                    <a:pt x="1833" y="0"/>
                  </a:moveTo>
                  <a:cubicBezTo>
                    <a:pt x="1008" y="0"/>
                    <a:pt x="365" y="315"/>
                    <a:pt x="226" y="938"/>
                  </a:cubicBezTo>
                  <a:cubicBezTo>
                    <a:pt x="1" y="1860"/>
                    <a:pt x="883" y="2393"/>
                    <a:pt x="1826" y="2537"/>
                  </a:cubicBezTo>
                  <a:cubicBezTo>
                    <a:pt x="2748" y="2660"/>
                    <a:pt x="3015" y="3337"/>
                    <a:pt x="3097" y="4075"/>
                  </a:cubicBezTo>
                  <a:cubicBezTo>
                    <a:pt x="3167" y="4691"/>
                    <a:pt x="3374" y="5701"/>
                    <a:pt x="4210" y="5701"/>
                  </a:cubicBezTo>
                  <a:cubicBezTo>
                    <a:pt x="4348" y="5701"/>
                    <a:pt x="4502" y="5673"/>
                    <a:pt x="4676" y="5613"/>
                  </a:cubicBezTo>
                  <a:cubicBezTo>
                    <a:pt x="5065" y="5490"/>
                    <a:pt x="5681" y="4813"/>
                    <a:pt x="5558" y="3255"/>
                  </a:cubicBezTo>
                  <a:cubicBezTo>
                    <a:pt x="5455" y="1676"/>
                    <a:pt x="4471" y="671"/>
                    <a:pt x="3118" y="220"/>
                  </a:cubicBezTo>
                  <a:cubicBezTo>
                    <a:pt x="2671" y="73"/>
                    <a:pt x="2231" y="0"/>
                    <a:pt x="183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62"/>
            <p:cNvSpPr/>
            <p:nvPr/>
          </p:nvSpPr>
          <p:spPr>
            <a:xfrm>
              <a:off x="3639800" y="1600925"/>
              <a:ext cx="108700" cy="108975"/>
            </a:xfrm>
            <a:custGeom>
              <a:avLst/>
              <a:gdLst/>
              <a:ahLst/>
              <a:cxnLst/>
              <a:rect l="l" t="t" r="r" b="b"/>
              <a:pathLst>
                <a:path w="4348" h="4359" extrusionOk="0">
                  <a:moveTo>
                    <a:pt x="1399" y="0"/>
                  </a:moveTo>
                  <a:cubicBezTo>
                    <a:pt x="775" y="0"/>
                    <a:pt x="289" y="242"/>
                    <a:pt x="165" y="725"/>
                  </a:cubicBezTo>
                  <a:cubicBezTo>
                    <a:pt x="1" y="1422"/>
                    <a:pt x="677" y="1832"/>
                    <a:pt x="1395" y="1934"/>
                  </a:cubicBezTo>
                  <a:cubicBezTo>
                    <a:pt x="2112" y="2037"/>
                    <a:pt x="2318" y="2550"/>
                    <a:pt x="2379" y="3103"/>
                  </a:cubicBezTo>
                  <a:cubicBezTo>
                    <a:pt x="2432" y="3579"/>
                    <a:pt x="2591" y="4359"/>
                    <a:pt x="3222" y="4359"/>
                  </a:cubicBezTo>
                  <a:cubicBezTo>
                    <a:pt x="3324" y="4359"/>
                    <a:pt x="3439" y="4338"/>
                    <a:pt x="3568" y="4292"/>
                  </a:cubicBezTo>
                  <a:cubicBezTo>
                    <a:pt x="3876" y="4190"/>
                    <a:pt x="4347" y="3677"/>
                    <a:pt x="4265" y="2488"/>
                  </a:cubicBezTo>
                  <a:cubicBezTo>
                    <a:pt x="4183" y="1278"/>
                    <a:pt x="3425" y="520"/>
                    <a:pt x="2379" y="171"/>
                  </a:cubicBezTo>
                  <a:cubicBezTo>
                    <a:pt x="2037" y="57"/>
                    <a:pt x="1702" y="0"/>
                    <a:pt x="13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62"/>
            <p:cNvSpPr/>
            <p:nvPr/>
          </p:nvSpPr>
          <p:spPr>
            <a:xfrm>
              <a:off x="3757200" y="1910900"/>
              <a:ext cx="177900" cy="98125"/>
            </a:xfrm>
            <a:custGeom>
              <a:avLst/>
              <a:gdLst/>
              <a:ahLst/>
              <a:cxnLst/>
              <a:rect l="l" t="t" r="r" b="b"/>
              <a:pathLst>
                <a:path w="7116" h="3925" extrusionOk="0">
                  <a:moveTo>
                    <a:pt x="1076" y="1"/>
                  </a:moveTo>
                  <a:cubicBezTo>
                    <a:pt x="769" y="1"/>
                    <a:pt x="469" y="156"/>
                    <a:pt x="226" y="587"/>
                  </a:cubicBezTo>
                  <a:cubicBezTo>
                    <a:pt x="21" y="956"/>
                    <a:pt x="0" y="1858"/>
                    <a:pt x="1128" y="2945"/>
                  </a:cubicBezTo>
                  <a:cubicBezTo>
                    <a:pt x="1818" y="3623"/>
                    <a:pt x="2616" y="3924"/>
                    <a:pt x="3432" y="3924"/>
                  </a:cubicBezTo>
                  <a:cubicBezTo>
                    <a:pt x="3949" y="3924"/>
                    <a:pt x="4474" y="3803"/>
                    <a:pt x="4983" y="3581"/>
                  </a:cubicBezTo>
                  <a:cubicBezTo>
                    <a:pt x="6295" y="3007"/>
                    <a:pt x="7115" y="1961"/>
                    <a:pt x="6664" y="1120"/>
                  </a:cubicBezTo>
                  <a:cubicBezTo>
                    <a:pt x="6445" y="713"/>
                    <a:pt x="6091" y="551"/>
                    <a:pt x="5696" y="551"/>
                  </a:cubicBezTo>
                  <a:cubicBezTo>
                    <a:pt x="5276" y="551"/>
                    <a:pt x="4810" y="733"/>
                    <a:pt x="4409" y="997"/>
                  </a:cubicBezTo>
                  <a:cubicBezTo>
                    <a:pt x="4130" y="1181"/>
                    <a:pt x="3866" y="1257"/>
                    <a:pt x="3618" y="1257"/>
                  </a:cubicBezTo>
                  <a:cubicBezTo>
                    <a:pt x="3173" y="1257"/>
                    <a:pt x="2775" y="1013"/>
                    <a:pt x="2420" y="710"/>
                  </a:cubicBezTo>
                  <a:cubicBezTo>
                    <a:pt x="2090" y="406"/>
                    <a:pt x="1573" y="1"/>
                    <a:pt x="10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62"/>
            <p:cNvSpPr/>
            <p:nvPr/>
          </p:nvSpPr>
          <p:spPr>
            <a:xfrm>
              <a:off x="3777700" y="1924950"/>
              <a:ext cx="135850" cy="74850"/>
            </a:xfrm>
            <a:custGeom>
              <a:avLst/>
              <a:gdLst/>
              <a:ahLst/>
              <a:cxnLst/>
              <a:rect l="l" t="t" r="r" b="b"/>
              <a:pathLst>
                <a:path w="5434" h="2994" extrusionOk="0">
                  <a:moveTo>
                    <a:pt x="813" y="1"/>
                  </a:moveTo>
                  <a:cubicBezTo>
                    <a:pt x="579" y="1"/>
                    <a:pt x="351" y="116"/>
                    <a:pt x="164" y="435"/>
                  </a:cubicBezTo>
                  <a:cubicBezTo>
                    <a:pt x="21" y="722"/>
                    <a:pt x="0" y="1419"/>
                    <a:pt x="861" y="2260"/>
                  </a:cubicBezTo>
                  <a:cubicBezTo>
                    <a:pt x="1385" y="2771"/>
                    <a:pt x="1991" y="2994"/>
                    <a:pt x="2612" y="2994"/>
                  </a:cubicBezTo>
                  <a:cubicBezTo>
                    <a:pt x="3013" y="2994"/>
                    <a:pt x="3420" y="2901"/>
                    <a:pt x="3814" y="2732"/>
                  </a:cubicBezTo>
                  <a:cubicBezTo>
                    <a:pt x="4819" y="2301"/>
                    <a:pt x="5434" y="1501"/>
                    <a:pt x="5085" y="845"/>
                  </a:cubicBezTo>
                  <a:cubicBezTo>
                    <a:pt x="4926" y="537"/>
                    <a:pt x="4656" y="412"/>
                    <a:pt x="4352" y="412"/>
                  </a:cubicBezTo>
                  <a:cubicBezTo>
                    <a:pt x="4029" y="412"/>
                    <a:pt x="3669" y="552"/>
                    <a:pt x="3363" y="763"/>
                  </a:cubicBezTo>
                  <a:cubicBezTo>
                    <a:pt x="3150" y="903"/>
                    <a:pt x="2950" y="961"/>
                    <a:pt x="2762" y="961"/>
                  </a:cubicBezTo>
                  <a:cubicBezTo>
                    <a:pt x="2424" y="961"/>
                    <a:pt x="2122" y="775"/>
                    <a:pt x="1846" y="538"/>
                  </a:cubicBezTo>
                  <a:cubicBezTo>
                    <a:pt x="1591" y="309"/>
                    <a:pt x="1195" y="1"/>
                    <a:pt x="8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13" name="Google Shape;2313;p62"/>
          <p:cNvGrpSpPr/>
          <p:nvPr/>
        </p:nvGrpSpPr>
        <p:grpSpPr>
          <a:xfrm rot="-4500156">
            <a:off x="6453802" y="3863969"/>
            <a:ext cx="1055779" cy="1040080"/>
            <a:chOff x="4282100" y="1437975"/>
            <a:chExt cx="539300" cy="531300"/>
          </a:xfrm>
        </p:grpSpPr>
        <p:sp>
          <p:nvSpPr>
            <p:cNvPr id="2314" name="Google Shape;2314;p62"/>
            <p:cNvSpPr/>
            <p:nvPr/>
          </p:nvSpPr>
          <p:spPr>
            <a:xfrm>
              <a:off x="4282100" y="1437975"/>
              <a:ext cx="539300" cy="531300"/>
            </a:xfrm>
            <a:custGeom>
              <a:avLst/>
              <a:gdLst/>
              <a:ahLst/>
              <a:cxnLst/>
              <a:rect l="l" t="t" r="r" b="b"/>
              <a:pathLst>
                <a:path w="21572" h="21252" extrusionOk="0">
                  <a:moveTo>
                    <a:pt x="10781" y="0"/>
                  </a:moveTo>
                  <a:cubicBezTo>
                    <a:pt x="10681" y="0"/>
                    <a:pt x="10580" y="2"/>
                    <a:pt x="10478" y="5"/>
                  </a:cubicBezTo>
                  <a:cubicBezTo>
                    <a:pt x="4614" y="169"/>
                    <a:pt x="1" y="5069"/>
                    <a:pt x="165" y="10933"/>
                  </a:cubicBezTo>
                  <a:cubicBezTo>
                    <a:pt x="326" y="16696"/>
                    <a:pt x="5061" y="21251"/>
                    <a:pt x="10790" y="21251"/>
                  </a:cubicBezTo>
                  <a:cubicBezTo>
                    <a:pt x="10891" y="21251"/>
                    <a:pt x="10992" y="21250"/>
                    <a:pt x="11094" y="21247"/>
                  </a:cubicBezTo>
                  <a:cubicBezTo>
                    <a:pt x="16958" y="21083"/>
                    <a:pt x="21571" y="16182"/>
                    <a:pt x="21407" y="10318"/>
                  </a:cubicBezTo>
                  <a:cubicBezTo>
                    <a:pt x="21246" y="4555"/>
                    <a:pt x="16511" y="0"/>
                    <a:pt x="107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5" name="Google Shape;2315;p62"/>
            <p:cNvSpPr/>
            <p:nvPr/>
          </p:nvSpPr>
          <p:spPr>
            <a:xfrm>
              <a:off x="4356950" y="1594425"/>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62"/>
            <p:cNvSpPr/>
            <p:nvPr/>
          </p:nvSpPr>
          <p:spPr>
            <a:xfrm>
              <a:off x="4407175" y="1646200"/>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62"/>
            <p:cNvSpPr/>
            <p:nvPr/>
          </p:nvSpPr>
          <p:spPr>
            <a:xfrm>
              <a:off x="4438450" y="1635675"/>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8" name="Google Shape;2318;p62"/>
            <p:cNvSpPr/>
            <p:nvPr/>
          </p:nvSpPr>
          <p:spPr>
            <a:xfrm>
              <a:off x="4440500" y="1658375"/>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62"/>
            <p:cNvSpPr/>
            <p:nvPr/>
          </p:nvSpPr>
          <p:spPr>
            <a:xfrm>
              <a:off x="4406675" y="1677850"/>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62"/>
            <p:cNvSpPr/>
            <p:nvPr/>
          </p:nvSpPr>
          <p:spPr>
            <a:xfrm>
              <a:off x="4458450" y="1652850"/>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62"/>
            <p:cNvSpPr/>
            <p:nvPr/>
          </p:nvSpPr>
          <p:spPr>
            <a:xfrm>
              <a:off x="4429725" y="1676350"/>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2" name="Google Shape;2322;p62"/>
            <p:cNvSpPr/>
            <p:nvPr/>
          </p:nvSpPr>
          <p:spPr>
            <a:xfrm>
              <a:off x="4463050" y="1683525"/>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3" name="Google Shape;2323;p62"/>
            <p:cNvSpPr/>
            <p:nvPr/>
          </p:nvSpPr>
          <p:spPr>
            <a:xfrm>
              <a:off x="4443075" y="1695925"/>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62"/>
            <p:cNvSpPr/>
            <p:nvPr/>
          </p:nvSpPr>
          <p:spPr>
            <a:xfrm>
              <a:off x="4420000" y="1698350"/>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5" name="Google Shape;2325;p62"/>
            <p:cNvSpPr/>
            <p:nvPr/>
          </p:nvSpPr>
          <p:spPr>
            <a:xfrm>
              <a:off x="4486125" y="1771775"/>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62"/>
            <p:cNvSpPr/>
            <p:nvPr/>
          </p:nvSpPr>
          <p:spPr>
            <a:xfrm>
              <a:off x="4523025" y="1809725"/>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7" name="Google Shape;2327;p62"/>
            <p:cNvSpPr/>
            <p:nvPr/>
          </p:nvSpPr>
          <p:spPr>
            <a:xfrm>
              <a:off x="4546100" y="1801925"/>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8" name="Google Shape;2328;p62"/>
            <p:cNvSpPr/>
            <p:nvPr/>
          </p:nvSpPr>
          <p:spPr>
            <a:xfrm>
              <a:off x="4547625" y="1818750"/>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62"/>
            <p:cNvSpPr/>
            <p:nvPr/>
          </p:nvSpPr>
          <p:spPr>
            <a:xfrm>
              <a:off x="4522525" y="1833100"/>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62"/>
            <p:cNvSpPr/>
            <p:nvPr/>
          </p:nvSpPr>
          <p:spPr>
            <a:xfrm>
              <a:off x="4560975" y="1814850"/>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62"/>
            <p:cNvSpPr/>
            <p:nvPr/>
          </p:nvSpPr>
          <p:spPr>
            <a:xfrm>
              <a:off x="4539950" y="1832150"/>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62"/>
            <p:cNvSpPr/>
            <p:nvPr/>
          </p:nvSpPr>
          <p:spPr>
            <a:xfrm>
              <a:off x="4564050" y="1837275"/>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3" name="Google Shape;2333;p62"/>
            <p:cNvSpPr/>
            <p:nvPr/>
          </p:nvSpPr>
          <p:spPr>
            <a:xfrm>
              <a:off x="4549175" y="1846125"/>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4" name="Google Shape;2334;p62"/>
            <p:cNvSpPr/>
            <p:nvPr/>
          </p:nvSpPr>
          <p:spPr>
            <a:xfrm>
              <a:off x="4532250" y="1847975"/>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5" name="Google Shape;2335;p62"/>
            <p:cNvSpPr/>
            <p:nvPr/>
          </p:nvSpPr>
          <p:spPr>
            <a:xfrm>
              <a:off x="4549675" y="1576425"/>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6" name="Google Shape;2336;p62"/>
            <p:cNvSpPr/>
            <p:nvPr/>
          </p:nvSpPr>
          <p:spPr>
            <a:xfrm>
              <a:off x="4610675" y="1631825"/>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7" name="Google Shape;2337;p62"/>
            <p:cNvSpPr/>
            <p:nvPr/>
          </p:nvSpPr>
          <p:spPr>
            <a:xfrm>
              <a:off x="4650150" y="1623650"/>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8" name="Google Shape;2338;p62"/>
            <p:cNvSpPr/>
            <p:nvPr/>
          </p:nvSpPr>
          <p:spPr>
            <a:xfrm>
              <a:off x="4648625" y="1650200"/>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9" name="Google Shape;2339;p62"/>
            <p:cNvSpPr/>
            <p:nvPr/>
          </p:nvSpPr>
          <p:spPr>
            <a:xfrm>
              <a:off x="4607100" y="1667625"/>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62"/>
            <p:cNvSpPr/>
            <p:nvPr/>
          </p:nvSpPr>
          <p:spPr>
            <a:xfrm>
              <a:off x="4668600" y="1646700"/>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1" name="Google Shape;2341;p62"/>
            <p:cNvSpPr/>
            <p:nvPr/>
          </p:nvSpPr>
          <p:spPr>
            <a:xfrm>
              <a:off x="4634275" y="1669275"/>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2" name="Google Shape;2342;p62"/>
            <p:cNvSpPr/>
            <p:nvPr/>
          </p:nvSpPr>
          <p:spPr>
            <a:xfrm>
              <a:off x="4671175" y="1682525"/>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62"/>
            <p:cNvSpPr/>
            <p:nvPr/>
          </p:nvSpPr>
          <p:spPr>
            <a:xfrm>
              <a:off x="4644525" y="1693800"/>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62"/>
            <p:cNvSpPr/>
            <p:nvPr/>
          </p:nvSpPr>
          <p:spPr>
            <a:xfrm>
              <a:off x="4619400" y="1692750"/>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45" name="Google Shape;2345;p62"/>
          <p:cNvSpPr/>
          <p:nvPr/>
        </p:nvSpPr>
        <p:spPr>
          <a:xfrm flipH="1">
            <a:off x="7995348" y="1605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62"/>
          <p:cNvSpPr/>
          <p:nvPr/>
        </p:nvSpPr>
        <p:spPr>
          <a:xfrm flipH="1">
            <a:off x="4318341" y="14379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62"/>
          <p:cNvSpPr/>
          <p:nvPr/>
        </p:nvSpPr>
        <p:spPr>
          <a:xfrm flipH="1">
            <a:off x="4034480" y="364100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56"/>
          <p:cNvSpPr/>
          <p:nvPr/>
        </p:nvSpPr>
        <p:spPr>
          <a:xfrm>
            <a:off x="119025" y="3700950"/>
            <a:ext cx="1405458" cy="1362740"/>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96" name="Google Shape;1796;p56"/>
          <p:cNvGrpSpPr/>
          <p:nvPr/>
        </p:nvGrpSpPr>
        <p:grpSpPr>
          <a:xfrm>
            <a:off x="354655" y="4067239"/>
            <a:ext cx="898615" cy="986057"/>
            <a:chOff x="6197350" y="3104650"/>
            <a:chExt cx="793900" cy="871075"/>
          </a:xfrm>
        </p:grpSpPr>
        <p:sp>
          <p:nvSpPr>
            <p:cNvPr id="1797" name="Google Shape;1797;p56"/>
            <p:cNvSpPr/>
            <p:nvPr/>
          </p:nvSpPr>
          <p:spPr>
            <a:xfrm>
              <a:off x="6356775" y="3113900"/>
              <a:ext cx="98650" cy="104650"/>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56"/>
            <p:cNvSpPr/>
            <p:nvPr/>
          </p:nvSpPr>
          <p:spPr>
            <a:xfrm>
              <a:off x="6356775" y="3104650"/>
              <a:ext cx="98650" cy="18275"/>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56"/>
            <p:cNvSpPr/>
            <p:nvPr/>
          </p:nvSpPr>
          <p:spPr>
            <a:xfrm>
              <a:off x="6368300" y="3135800"/>
              <a:ext cx="10425" cy="10450"/>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56"/>
            <p:cNvSpPr/>
            <p:nvPr/>
          </p:nvSpPr>
          <p:spPr>
            <a:xfrm>
              <a:off x="6403900" y="3137450"/>
              <a:ext cx="17025" cy="17000"/>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1" name="Google Shape;1801;p56"/>
            <p:cNvSpPr/>
            <p:nvPr/>
          </p:nvSpPr>
          <p:spPr>
            <a:xfrm>
              <a:off x="6380350" y="3170325"/>
              <a:ext cx="6050" cy="6600"/>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2" name="Google Shape;1802;p56"/>
            <p:cNvSpPr/>
            <p:nvPr/>
          </p:nvSpPr>
          <p:spPr>
            <a:xfrm>
              <a:off x="6433500" y="3137450"/>
              <a:ext cx="6600" cy="6600"/>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56"/>
            <p:cNvSpPr/>
            <p:nvPr/>
          </p:nvSpPr>
          <p:spPr>
            <a:xfrm>
              <a:off x="6423075" y="3170325"/>
              <a:ext cx="10450" cy="10425"/>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56"/>
            <p:cNvSpPr/>
            <p:nvPr/>
          </p:nvSpPr>
          <p:spPr>
            <a:xfrm>
              <a:off x="6389650" y="3187850"/>
              <a:ext cx="16475" cy="17025"/>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56"/>
            <p:cNvSpPr/>
            <p:nvPr/>
          </p:nvSpPr>
          <p:spPr>
            <a:xfrm>
              <a:off x="6430200" y="3195525"/>
              <a:ext cx="6600" cy="6600"/>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56"/>
            <p:cNvSpPr/>
            <p:nvPr/>
          </p:nvSpPr>
          <p:spPr>
            <a:xfrm>
              <a:off x="6349675" y="3186750"/>
              <a:ext cx="113425" cy="690350"/>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56"/>
            <p:cNvSpPr/>
            <p:nvPr/>
          </p:nvSpPr>
          <p:spPr>
            <a:xfrm>
              <a:off x="6361725" y="3382500"/>
              <a:ext cx="88775" cy="427225"/>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56"/>
            <p:cNvSpPr/>
            <p:nvPr/>
          </p:nvSpPr>
          <p:spPr>
            <a:xfrm>
              <a:off x="6562250" y="3113900"/>
              <a:ext cx="98625" cy="104650"/>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56"/>
            <p:cNvSpPr/>
            <p:nvPr/>
          </p:nvSpPr>
          <p:spPr>
            <a:xfrm>
              <a:off x="6562250" y="3104650"/>
              <a:ext cx="98625" cy="18275"/>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56"/>
            <p:cNvSpPr/>
            <p:nvPr/>
          </p:nvSpPr>
          <p:spPr>
            <a:xfrm>
              <a:off x="6573750" y="3135800"/>
              <a:ext cx="10425" cy="10450"/>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56"/>
            <p:cNvSpPr/>
            <p:nvPr/>
          </p:nvSpPr>
          <p:spPr>
            <a:xfrm>
              <a:off x="6609350" y="3137450"/>
              <a:ext cx="17025" cy="17000"/>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56"/>
            <p:cNvSpPr/>
            <p:nvPr/>
          </p:nvSpPr>
          <p:spPr>
            <a:xfrm>
              <a:off x="6585800" y="3170325"/>
              <a:ext cx="6050" cy="6600"/>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56"/>
            <p:cNvSpPr/>
            <p:nvPr/>
          </p:nvSpPr>
          <p:spPr>
            <a:xfrm>
              <a:off x="6638950" y="3137450"/>
              <a:ext cx="6600" cy="6600"/>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56"/>
            <p:cNvSpPr/>
            <p:nvPr/>
          </p:nvSpPr>
          <p:spPr>
            <a:xfrm>
              <a:off x="6628525" y="3170325"/>
              <a:ext cx="10450" cy="10425"/>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56"/>
            <p:cNvSpPr/>
            <p:nvPr/>
          </p:nvSpPr>
          <p:spPr>
            <a:xfrm>
              <a:off x="6595125" y="3187850"/>
              <a:ext cx="16450" cy="17025"/>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56"/>
            <p:cNvSpPr/>
            <p:nvPr/>
          </p:nvSpPr>
          <p:spPr>
            <a:xfrm>
              <a:off x="6635650" y="3195525"/>
              <a:ext cx="6600" cy="6600"/>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56"/>
            <p:cNvSpPr/>
            <p:nvPr/>
          </p:nvSpPr>
          <p:spPr>
            <a:xfrm>
              <a:off x="6555125" y="3186750"/>
              <a:ext cx="113425" cy="690350"/>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56"/>
            <p:cNvSpPr/>
            <p:nvPr/>
          </p:nvSpPr>
          <p:spPr>
            <a:xfrm>
              <a:off x="6567175" y="3325525"/>
              <a:ext cx="88775" cy="484200"/>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56"/>
            <p:cNvSpPr/>
            <p:nvPr/>
          </p:nvSpPr>
          <p:spPr>
            <a:xfrm>
              <a:off x="6767700" y="3113900"/>
              <a:ext cx="98625" cy="104650"/>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56"/>
            <p:cNvSpPr/>
            <p:nvPr/>
          </p:nvSpPr>
          <p:spPr>
            <a:xfrm>
              <a:off x="6767700" y="3104650"/>
              <a:ext cx="98625" cy="18275"/>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56"/>
            <p:cNvSpPr/>
            <p:nvPr/>
          </p:nvSpPr>
          <p:spPr>
            <a:xfrm>
              <a:off x="6779200" y="3135800"/>
              <a:ext cx="10425" cy="10450"/>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56"/>
            <p:cNvSpPr/>
            <p:nvPr/>
          </p:nvSpPr>
          <p:spPr>
            <a:xfrm>
              <a:off x="6814800" y="3137450"/>
              <a:ext cx="17025" cy="17000"/>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56"/>
            <p:cNvSpPr/>
            <p:nvPr/>
          </p:nvSpPr>
          <p:spPr>
            <a:xfrm>
              <a:off x="6791250" y="3170325"/>
              <a:ext cx="6050" cy="6600"/>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56"/>
            <p:cNvSpPr/>
            <p:nvPr/>
          </p:nvSpPr>
          <p:spPr>
            <a:xfrm>
              <a:off x="6844400" y="3137450"/>
              <a:ext cx="6600" cy="6600"/>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56"/>
            <p:cNvSpPr/>
            <p:nvPr/>
          </p:nvSpPr>
          <p:spPr>
            <a:xfrm>
              <a:off x="6833975" y="3170325"/>
              <a:ext cx="10450" cy="10425"/>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56"/>
            <p:cNvSpPr/>
            <p:nvPr/>
          </p:nvSpPr>
          <p:spPr>
            <a:xfrm>
              <a:off x="6800575" y="3187850"/>
              <a:ext cx="16450" cy="17025"/>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56"/>
            <p:cNvSpPr/>
            <p:nvPr/>
          </p:nvSpPr>
          <p:spPr>
            <a:xfrm>
              <a:off x="6841100" y="3195525"/>
              <a:ext cx="6600" cy="6600"/>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56"/>
            <p:cNvSpPr/>
            <p:nvPr/>
          </p:nvSpPr>
          <p:spPr>
            <a:xfrm>
              <a:off x="6760575" y="3186750"/>
              <a:ext cx="113425" cy="690350"/>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56"/>
            <p:cNvSpPr/>
            <p:nvPr/>
          </p:nvSpPr>
          <p:spPr>
            <a:xfrm>
              <a:off x="6772625" y="3460375"/>
              <a:ext cx="88775" cy="349350"/>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56"/>
            <p:cNvSpPr/>
            <p:nvPr/>
          </p:nvSpPr>
          <p:spPr>
            <a:xfrm>
              <a:off x="6197350" y="3224575"/>
              <a:ext cx="793900" cy="51525"/>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56"/>
            <p:cNvSpPr/>
            <p:nvPr/>
          </p:nvSpPr>
          <p:spPr>
            <a:xfrm>
              <a:off x="6265850" y="3270025"/>
              <a:ext cx="656925" cy="705700"/>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32" name="Google Shape;1832;p56"/>
          <p:cNvSpPr/>
          <p:nvPr/>
        </p:nvSpPr>
        <p:spPr>
          <a:xfrm>
            <a:off x="144525" y="5053300"/>
            <a:ext cx="1370419"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33" name="Google Shape;1833;p56"/>
          <p:cNvGrpSpPr/>
          <p:nvPr/>
        </p:nvGrpSpPr>
        <p:grpSpPr>
          <a:xfrm rot="4499967">
            <a:off x="7893750" y="498348"/>
            <a:ext cx="288418" cy="230584"/>
            <a:chOff x="5243250" y="2506925"/>
            <a:chExt cx="192250" cy="153700"/>
          </a:xfrm>
        </p:grpSpPr>
        <p:sp>
          <p:nvSpPr>
            <p:cNvPr id="1834" name="Google Shape;1834;p56"/>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56"/>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56"/>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37" name="Google Shape;1837;p56"/>
          <p:cNvGrpSpPr/>
          <p:nvPr/>
        </p:nvGrpSpPr>
        <p:grpSpPr>
          <a:xfrm rot="4499967">
            <a:off x="8233915" y="709836"/>
            <a:ext cx="293031" cy="226009"/>
            <a:chOff x="5483150" y="2495300"/>
            <a:chExt cx="195325" cy="150650"/>
          </a:xfrm>
        </p:grpSpPr>
        <p:sp>
          <p:nvSpPr>
            <p:cNvPr id="1838" name="Google Shape;1838;p5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5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5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TextBox 19"/>
          <p:cNvSpPr txBox="1"/>
          <p:nvPr/>
        </p:nvSpPr>
        <p:spPr>
          <a:xfrm>
            <a:off x="2962540" y="445664"/>
            <a:ext cx="3422679" cy="523220"/>
          </a:xfrm>
          <a:prstGeom prst="rect">
            <a:avLst/>
          </a:prstGeom>
          <a:solidFill>
            <a:schemeClr val="accent4"/>
          </a:solidFill>
        </p:spPr>
        <p:txBody>
          <a:bodyPr wrap="square">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Sơ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đồ</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mô</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tả</a:t>
            </a:r>
            <a:endParaRPr lang="en-US" sz="2800" dirty="0">
              <a:solidFill>
                <a:srgbClr val="C00000"/>
              </a:solidFill>
            </a:endParaRPr>
          </a:p>
        </p:txBody>
      </p:sp>
      <p:pic>
        <p:nvPicPr>
          <p:cNvPr id="21" name="Picture 20"/>
          <p:cNvPicPr>
            <a:picLocks noChangeAspect="1"/>
          </p:cNvPicPr>
          <p:nvPr/>
        </p:nvPicPr>
        <p:blipFill rotWithShape="1">
          <a:blip r:embed="rId1"/>
          <a:srcRect l="11944" t="64201" r="75757" b="28094"/>
          <a:stretch>
            <a:fillRect/>
          </a:stretch>
        </p:blipFill>
        <p:spPr>
          <a:xfrm rot="20399806">
            <a:off x="2017793" y="2069724"/>
            <a:ext cx="1228144" cy="718346"/>
          </a:xfrm>
          <a:prstGeom prst="rect">
            <a:avLst/>
          </a:prstGeom>
        </p:spPr>
      </p:pic>
      <p:pic>
        <p:nvPicPr>
          <p:cNvPr id="22" name="Picture 21"/>
          <p:cNvPicPr>
            <a:picLocks noChangeAspect="1"/>
          </p:cNvPicPr>
          <p:nvPr/>
        </p:nvPicPr>
        <p:blipFill rotWithShape="1">
          <a:blip r:embed="rId1"/>
          <a:srcRect l="31824" t="67464" r="55877" b="23837"/>
          <a:stretch>
            <a:fillRect/>
          </a:stretch>
        </p:blipFill>
        <p:spPr>
          <a:xfrm rot="18131915">
            <a:off x="921938" y="1460844"/>
            <a:ext cx="1087781" cy="718345"/>
          </a:xfrm>
          <a:prstGeom prst="rect">
            <a:avLst/>
          </a:prstGeom>
        </p:spPr>
      </p:pic>
      <p:pic>
        <p:nvPicPr>
          <p:cNvPr id="23" name="Picture 22"/>
          <p:cNvPicPr>
            <a:picLocks noChangeAspect="1"/>
          </p:cNvPicPr>
          <p:nvPr/>
        </p:nvPicPr>
        <p:blipFill rotWithShape="1">
          <a:blip r:embed="rId1"/>
          <a:srcRect l="64388" t="3389" r="22848" b="85179"/>
          <a:stretch>
            <a:fillRect/>
          </a:stretch>
        </p:blipFill>
        <p:spPr>
          <a:xfrm rot="16393078">
            <a:off x="5619690" y="1787085"/>
            <a:ext cx="1403496" cy="1173828"/>
          </a:xfrm>
          <a:prstGeom prst="rect">
            <a:avLst/>
          </a:prstGeom>
        </p:spPr>
      </p:pic>
      <p:pic>
        <p:nvPicPr>
          <p:cNvPr id="24" name="Picture 23"/>
          <p:cNvPicPr>
            <a:picLocks noChangeAspect="1"/>
          </p:cNvPicPr>
          <p:nvPr/>
        </p:nvPicPr>
        <p:blipFill rotWithShape="1">
          <a:blip r:embed="rId1"/>
          <a:srcRect l="64388" t="3389" r="22848" b="85179"/>
          <a:stretch>
            <a:fillRect/>
          </a:stretch>
        </p:blipFill>
        <p:spPr>
          <a:xfrm rot="3087219">
            <a:off x="6871300" y="1032867"/>
            <a:ext cx="1403496" cy="1173828"/>
          </a:xfrm>
          <a:prstGeom prst="rect">
            <a:avLst/>
          </a:prstGeom>
        </p:spPr>
      </p:pic>
      <p:pic>
        <p:nvPicPr>
          <p:cNvPr id="25" name="Picture 24"/>
          <p:cNvPicPr>
            <a:picLocks noChangeAspect="1"/>
          </p:cNvPicPr>
          <p:nvPr/>
        </p:nvPicPr>
        <p:blipFill rotWithShape="1">
          <a:blip r:embed="rId1"/>
          <a:srcRect l="11944" t="64201" r="75757" b="28094"/>
          <a:stretch>
            <a:fillRect/>
          </a:stretch>
        </p:blipFill>
        <p:spPr>
          <a:xfrm rot="2365806">
            <a:off x="2148437" y="1070498"/>
            <a:ext cx="1228144" cy="718346"/>
          </a:xfrm>
          <a:prstGeom prst="rect">
            <a:avLst/>
          </a:prstGeom>
        </p:spPr>
      </p:pic>
      <p:sp>
        <p:nvSpPr>
          <p:cNvPr id="28" name="Arrow: Right 27"/>
          <p:cNvSpPr/>
          <p:nvPr/>
        </p:nvSpPr>
        <p:spPr>
          <a:xfrm>
            <a:off x="3852196" y="1429671"/>
            <a:ext cx="1552354" cy="78069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p:cNvSpPr txBox="1"/>
          <p:nvPr/>
        </p:nvSpPr>
        <p:spPr>
          <a:xfrm>
            <a:off x="897240" y="3265865"/>
            <a:ext cx="3422679" cy="369332"/>
          </a:xfrm>
          <a:prstGeom prst="rect">
            <a:avLst/>
          </a:prstGeom>
          <a:noFill/>
        </p:spPr>
        <p:txBody>
          <a:bodyPr wrap="square">
            <a:spAutoFit/>
          </a:bodyPr>
          <a:lstStyle/>
          <a:p>
            <a:pPr algn="ctr"/>
            <a:r>
              <a:rPr lang="en-US" sz="1800" i="1" dirty="0" err="1">
                <a:solidFill>
                  <a:schemeClr val="accent2">
                    <a:lumMod val="10000"/>
                  </a:schemeClr>
                </a:solidFill>
                <a:latin typeface="Times New Roman" panose="02020603050405020304" pitchFamily="18" charset="0"/>
                <a:cs typeface="Times New Roman" panose="02020603050405020304" pitchFamily="18" charset="0"/>
              </a:rPr>
              <a:t>Trước</a:t>
            </a:r>
            <a:r>
              <a:rPr lang="en-US" sz="1800" i="1" dirty="0">
                <a:solidFill>
                  <a:schemeClr val="accent2">
                    <a:lumMod val="10000"/>
                  </a:schemeClr>
                </a:solidFill>
                <a:latin typeface="Times New Roman" panose="02020603050405020304" pitchFamily="18" charset="0"/>
                <a:cs typeface="Times New Roman" panose="02020603050405020304" pitchFamily="18" charset="0"/>
              </a:rPr>
              <a:t> </a:t>
            </a:r>
            <a:r>
              <a:rPr lang="en-US" sz="1800" i="1" dirty="0" err="1">
                <a:solidFill>
                  <a:schemeClr val="accent2">
                    <a:lumMod val="10000"/>
                  </a:schemeClr>
                </a:solidFill>
                <a:latin typeface="Times New Roman" panose="02020603050405020304" pitchFamily="18" charset="0"/>
                <a:cs typeface="Times New Roman" panose="02020603050405020304" pitchFamily="18" charset="0"/>
              </a:rPr>
              <a:t>phản</a:t>
            </a:r>
            <a:r>
              <a:rPr lang="en-US" sz="1800" i="1" dirty="0">
                <a:solidFill>
                  <a:schemeClr val="accent2">
                    <a:lumMod val="10000"/>
                  </a:schemeClr>
                </a:solidFill>
                <a:latin typeface="Times New Roman" panose="02020603050405020304" pitchFamily="18" charset="0"/>
                <a:cs typeface="Times New Roman" panose="02020603050405020304" pitchFamily="18" charset="0"/>
              </a:rPr>
              <a:t> </a:t>
            </a:r>
            <a:r>
              <a:rPr lang="en-US" sz="1800" i="1" dirty="0" err="1">
                <a:solidFill>
                  <a:schemeClr val="accent2">
                    <a:lumMod val="10000"/>
                  </a:schemeClr>
                </a:solidFill>
                <a:latin typeface="Times New Roman" panose="02020603050405020304" pitchFamily="18" charset="0"/>
                <a:cs typeface="Times New Roman" panose="02020603050405020304" pitchFamily="18" charset="0"/>
              </a:rPr>
              <a:t>ứng</a:t>
            </a:r>
            <a:endParaRPr lang="en-US" sz="1800" i="1" dirty="0">
              <a:solidFill>
                <a:schemeClr val="accent2">
                  <a:lumMod val="10000"/>
                </a:schemeClr>
              </a:solidFill>
            </a:endParaRPr>
          </a:p>
        </p:txBody>
      </p:sp>
      <p:sp>
        <p:nvSpPr>
          <p:cNvPr id="30" name="TextBox 29"/>
          <p:cNvSpPr txBox="1"/>
          <p:nvPr/>
        </p:nvSpPr>
        <p:spPr>
          <a:xfrm>
            <a:off x="5246166" y="3263907"/>
            <a:ext cx="3422679" cy="369332"/>
          </a:xfrm>
          <a:prstGeom prst="rect">
            <a:avLst/>
          </a:prstGeom>
          <a:noFill/>
        </p:spPr>
        <p:txBody>
          <a:bodyPr wrap="square">
            <a:spAutoFit/>
          </a:bodyPr>
          <a:lstStyle/>
          <a:p>
            <a:pPr algn="ctr"/>
            <a:r>
              <a:rPr lang="en-US" sz="1800" i="1" dirty="0">
                <a:solidFill>
                  <a:schemeClr val="accent2">
                    <a:lumMod val="10000"/>
                  </a:schemeClr>
                </a:solidFill>
                <a:latin typeface="Times New Roman" panose="02020603050405020304" pitchFamily="18" charset="0"/>
                <a:cs typeface="Times New Roman" panose="02020603050405020304" pitchFamily="18" charset="0"/>
              </a:rPr>
              <a:t>Sau </a:t>
            </a:r>
            <a:r>
              <a:rPr lang="en-US" sz="1800" i="1" dirty="0" err="1">
                <a:solidFill>
                  <a:schemeClr val="accent2">
                    <a:lumMod val="10000"/>
                  </a:schemeClr>
                </a:solidFill>
                <a:latin typeface="Times New Roman" panose="02020603050405020304" pitchFamily="18" charset="0"/>
                <a:cs typeface="Times New Roman" panose="02020603050405020304" pitchFamily="18" charset="0"/>
              </a:rPr>
              <a:t>phản</a:t>
            </a:r>
            <a:r>
              <a:rPr lang="en-US" sz="1800" i="1" dirty="0">
                <a:solidFill>
                  <a:schemeClr val="accent2">
                    <a:lumMod val="10000"/>
                  </a:schemeClr>
                </a:solidFill>
                <a:latin typeface="Times New Roman" panose="02020603050405020304" pitchFamily="18" charset="0"/>
                <a:cs typeface="Times New Roman" panose="02020603050405020304" pitchFamily="18" charset="0"/>
              </a:rPr>
              <a:t> </a:t>
            </a:r>
            <a:r>
              <a:rPr lang="en-US" sz="1800" i="1" dirty="0" err="1">
                <a:solidFill>
                  <a:schemeClr val="accent2">
                    <a:lumMod val="10000"/>
                  </a:schemeClr>
                </a:solidFill>
                <a:latin typeface="Times New Roman" panose="02020603050405020304" pitchFamily="18" charset="0"/>
                <a:cs typeface="Times New Roman" panose="02020603050405020304" pitchFamily="18" charset="0"/>
              </a:rPr>
              <a:t>ứng</a:t>
            </a:r>
            <a:endParaRPr lang="en-US" sz="1800" i="1" dirty="0">
              <a:solidFill>
                <a:schemeClr val="accent2">
                  <a:lumMod val="10000"/>
                </a:schemeClr>
              </a:solidFill>
            </a:endParaRPr>
          </a:p>
        </p:txBody>
      </p:sp>
      <p:sp>
        <p:nvSpPr>
          <p:cNvPr id="1842" name="TextBox 1841"/>
          <p:cNvSpPr txBox="1"/>
          <p:nvPr/>
        </p:nvSpPr>
        <p:spPr>
          <a:xfrm>
            <a:off x="1488900" y="3871921"/>
            <a:ext cx="6546009" cy="873829"/>
          </a:xfrm>
          <a:prstGeom prst="rect">
            <a:avLst/>
          </a:prstGeom>
          <a:noFill/>
        </p:spPr>
        <p:txBody>
          <a:bodyPr wrap="square">
            <a:spAutoFit/>
          </a:bodyPr>
          <a:lstStyle/>
          <a:p>
            <a:pPr marL="0" marR="0" algn="ctr">
              <a:lnSpc>
                <a:spcPct val="134000"/>
              </a:lnSpc>
              <a:spcBef>
                <a:spcPts val="0"/>
              </a:spcBef>
              <a:spcAft>
                <a:spcPts val="0"/>
              </a:spcAft>
            </a:pPr>
            <a:r>
              <a:rPr lang="vi-VN" sz="2000" i="1" dirty="0">
                <a:solidFill>
                  <a:srgbClr val="0070C0"/>
                </a:solidFill>
                <a:effectLst/>
                <a:latin typeface="Times New Roman" panose="02020603050405020304" pitchFamily="18" charset="0"/>
                <a:ea typeface="Times New Roman" panose="02020603050405020304" pitchFamily="18" charset="0"/>
              </a:rPr>
              <a:t>Hình 2.2. Sơ đồ mô tả ph</a:t>
            </a:r>
            <a:r>
              <a:rPr lang="en-US" sz="2000" i="1" dirty="0">
                <a:solidFill>
                  <a:srgbClr val="0070C0"/>
                </a:solidFill>
                <a:latin typeface="Times New Roman" panose="02020603050405020304" pitchFamily="18" charset="0"/>
                <a:ea typeface="Times New Roman" panose="02020603050405020304" pitchFamily="18" charset="0"/>
              </a:rPr>
              <a:t>ả</a:t>
            </a:r>
            <a:r>
              <a:rPr lang="vi-VN" sz="2000" i="1" dirty="0">
                <a:solidFill>
                  <a:srgbClr val="0070C0"/>
                </a:solidFill>
                <a:effectLst/>
                <a:latin typeface="Times New Roman" panose="02020603050405020304" pitchFamily="18" charset="0"/>
                <a:ea typeface="Times New Roman" panose="02020603050405020304" pitchFamily="18" charset="0"/>
              </a:rPr>
              <a:t>n </a:t>
            </a:r>
            <a:r>
              <a:rPr lang="en-US" sz="2000" i="1" dirty="0" err="1">
                <a:solidFill>
                  <a:srgbClr val="0070C0"/>
                </a:solidFill>
                <a:latin typeface="Times New Roman" panose="02020603050405020304" pitchFamily="18" charset="0"/>
                <a:ea typeface="Times New Roman" panose="02020603050405020304" pitchFamily="18" charset="0"/>
              </a:rPr>
              <a:t>ứn</a:t>
            </a:r>
            <a:r>
              <a:rPr lang="vi-VN" sz="2000" i="1" dirty="0">
                <a:solidFill>
                  <a:srgbClr val="0070C0"/>
                </a:solidFill>
                <a:effectLst/>
                <a:latin typeface="Times New Roman" panose="02020603050405020304" pitchFamily="18" charset="0"/>
                <a:ea typeface="Times New Roman" panose="02020603050405020304" pitchFamily="18" charset="0"/>
              </a:rPr>
              <a:t>g hoá học giữa kh</a:t>
            </a:r>
            <a:r>
              <a:rPr lang="en-US" sz="2000" i="1" dirty="0">
                <a:solidFill>
                  <a:srgbClr val="0070C0"/>
                </a:solidFill>
                <a:latin typeface="Times New Roman" panose="02020603050405020304" pitchFamily="18" charset="0"/>
                <a:ea typeface="Times New Roman" panose="02020603050405020304" pitchFamily="18" charset="0"/>
              </a:rPr>
              <a:t>í</a:t>
            </a:r>
            <a:r>
              <a:rPr lang="vi-VN" sz="2000" i="1" dirty="0">
                <a:solidFill>
                  <a:srgbClr val="0070C0"/>
                </a:solidFill>
                <a:effectLst/>
                <a:latin typeface="Times New Roman" panose="02020603050405020304" pitchFamily="18" charset="0"/>
                <a:ea typeface="Times New Roman" panose="02020603050405020304" pitchFamily="18" charset="0"/>
              </a:rPr>
              <a:t>hydrogen và kh</a:t>
            </a:r>
            <a:r>
              <a:rPr lang="en-US" sz="2000" i="1" dirty="0">
                <a:solidFill>
                  <a:srgbClr val="0070C0"/>
                </a:solidFill>
                <a:latin typeface="Times New Roman" panose="02020603050405020304" pitchFamily="18" charset="0"/>
                <a:ea typeface="Times New Roman" panose="02020603050405020304" pitchFamily="18" charset="0"/>
              </a:rPr>
              <a:t>í</a:t>
            </a:r>
            <a:r>
              <a:rPr lang="vi-VN" sz="2000" i="1" dirty="0">
                <a:solidFill>
                  <a:srgbClr val="0070C0"/>
                </a:solidFill>
                <a:effectLst/>
                <a:latin typeface="Times New Roman" panose="02020603050405020304" pitchFamily="18" charset="0"/>
                <a:ea typeface="Times New Roman" panose="02020603050405020304" pitchFamily="18" charset="0"/>
              </a:rPr>
              <a:t> oxygen tạo th</a:t>
            </a:r>
            <a:r>
              <a:rPr lang="en-US" sz="2000" i="1" dirty="0">
                <a:solidFill>
                  <a:srgbClr val="0070C0"/>
                </a:solidFill>
                <a:latin typeface="Times New Roman" panose="02020603050405020304" pitchFamily="18" charset="0"/>
                <a:ea typeface="Times New Roman" panose="02020603050405020304" pitchFamily="18" charset="0"/>
              </a:rPr>
              <a:t>à</a:t>
            </a:r>
            <a:r>
              <a:rPr lang="vi-VN" sz="2000" i="1" dirty="0">
                <a:solidFill>
                  <a:srgbClr val="0070C0"/>
                </a:solidFill>
                <a:effectLst/>
                <a:latin typeface="Times New Roman" panose="02020603050405020304" pitchFamily="18" charset="0"/>
                <a:ea typeface="Times New Roman" panose="02020603050405020304" pitchFamily="18" charset="0"/>
              </a:rPr>
              <a:t>nh nước</a:t>
            </a:r>
            <a:endParaRPr lang="en-US" sz="2000" i="1" dirty="0">
              <a:solidFill>
                <a:srgbClr val="0070C0"/>
              </a:solidFill>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49"/>
          <p:cNvSpPr/>
          <p:nvPr/>
        </p:nvSpPr>
        <p:spPr>
          <a:xfrm>
            <a:off x="399075" y="3083376"/>
            <a:ext cx="7952418" cy="1989901"/>
          </a:xfrm>
          <a:custGeom>
            <a:avLst/>
            <a:gdLst/>
            <a:ahLst/>
            <a:cxnLst/>
            <a:rect l="l" t="t" r="r" b="b"/>
            <a:pathLst>
              <a:path w="113452" h="88637" extrusionOk="0">
                <a:moveTo>
                  <a:pt x="85965" y="1"/>
                </a:moveTo>
                <a:cubicBezTo>
                  <a:pt x="80452" y="1"/>
                  <a:pt x="74487" y="1812"/>
                  <a:pt x="68691" y="5595"/>
                </a:cubicBezTo>
                <a:cubicBezTo>
                  <a:pt x="55217" y="14397"/>
                  <a:pt x="51300" y="16956"/>
                  <a:pt x="41807" y="16956"/>
                </a:cubicBezTo>
                <a:cubicBezTo>
                  <a:pt x="37634" y="16956"/>
                  <a:pt x="32384" y="16461"/>
                  <a:pt x="24770" y="15785"/>
                </a:cubicBezTo>
                <a:cubicBezTo>
                  <a:pt x="23813" y="15700"/>
                  <a:pt x="22896" y="15659"/>
                  <a:pt x="22018" y="15659"/>
                </a:cubicBezTo>
                <a:cubicBezTo>
                  <a:pt x="1" y="15659"/>
                  <a:pt x="2379" y="41687"/>
                  <a:pt x="8038" y="60321"/>
                </a:cubicBezTo>
                <a:cubicBezTo>
                  <a:pt x="13923" y="79718"/>
                  <a:pt x="6480" y="88637"/>
                  <a:pt x="6480" y="88637"/>
                </a:cubicBezTo>
                <a:lnTo>
                  <a:pt x="113452" y="88637"/>
                </a:lnTo>
                <a:cubicBezTo>
                  <a:pt x="106378" y="81153"/>
                  <a:pt x="109187" y="53493"/>
                  <a:pt x="109310" y="27924"/>
                </a:cubicBezTo>
                <a:cubicBezTo>
                  <a:pt x="109382" y="10002"/>
                  <a:pt x="98920" y="1"/>
                  <a:pt x="859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5" name="Google Shape;1245;p49"/>
          <p:cNvGrpSpPr/>
          <p:nvPr/>
        </p:nvGrpSpPr>
        <p:grpSpPr>
          <a:xfrm>
            <a:off x="682709" y="2787234"/>
            <a:ext cx="2267605" cy="2267605"/>
            <a:chOff x="3526000" y="2645275"/>
            <a:chExt cx="1488125" cy="1488125"/>
          </a:xfrm>
        </p:grpSpPr>
        <p:sp>
          <p:nvSpPr>
            <p:cNvPr id="1246" name="Google Shape;1246;p4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4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4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4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4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4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4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4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4" name="Google Shape;1254;p49"/>
          <p:cNvGrpSpPr/>
          <p:nvPr/>
        </p:nvGrpSpPr>
        <p:grpSpPr>
          <a:xfrm>
            <a:off x="3139566" y="3691173"/>
            <a:ext cx="1055809" cy="932288"/>
            <a:chOff x="3485500" y="1467100"/>
            <a:chExt cx="666925" cy="588900"/>
          </a:xfrm>
        </p:grpSpPr>
        <p:sp>
          <p:nvSpPr>
            <p:cNvPr id="1255" name="Google Shape;1255;p49"/>
            <p:cNvSpPr/>
            <p:nvPr/>
          </p:nvSpPr>
          <p:spPr>
            <a:xfrm>
              <a:off x="3485500" y="1467100"/>
              <a:ext cx="666925" cy="588900"/>
            </a:xfrm>
            <a:custGeom>
              <a:avLst/>
              <a:gdLst/>
              <a:ahLst/>
              <a:cxnLst/>
              <a:rect l="l" t="t" r="r" b="b"/>
              <a:pathLst>
                <a:path w="26677" h="23556" extrusionOk="0">
                  <a:moveTo>
                    <a:pt x="13334" y="0"/>
                  </a:moveTo>
                  <a:cubicBezTo>
                    <a:pt x="11877" y="0"/>
                    <a:pt x="10396" y="273"/>
                    <a:pt x="8961" y="849"/>
                  </a:cubicBezTo>
                  <a:cubicBezTo>
                    <a:pt x="2933" y="3269"/>
                    <a:pt x="1" y="10117"/>
                    <a:pt x="2420" y="16166"/>
                  </a:cubicBezTo>
                  <a:cubicBezTo>
                    <a:pt x="4264" y="20759"/>
                    <a:pt x="8679" y="23555"/>
                    <a:pt x="13344" y="23555"/>
                  </a:cubicBezTo>
                  <a:cubicBezTo>
                    <a:pt x="14801" y="23555"/>
                    <a:pt x="16282" y="23282"/>
                    <a:pt x="17717" y="22707"/>
                  </a:cubicBezTo>
                  <a:cubicBezTo>
                    <a:pt x="23745" y="20287"/>
                    <a:pt x="26677" y="13439"/>
                    <a:pt x="24257" y="7390"/>
                  </a:cubicBezTo>
                  <a:cubicBezTo>
                    <a:pt x="22414" y="2796"/>
                    <a:pt x="17998" y="0"/>
                    <a:pt x="13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49"/>
            <p:cNvSpPr/>
            <p:nvPr/>
          </p:nvSpPr>
          <p:spPr>
            <a:xfrm>
              <a:off x="3837675" y="1693925"/>
              <a:ext cx="202500" cy="176875"/>
            </a:xfrm>
            <a:custGeom>
              <a:avLst/>
              <a:gdLst/>
              <a:ahLst/>
              <a:cxnLst/>
              <a:rect l="l" t="t" r="r" b="b"/>
              <a:pathLst>
                <a:path w="8100" h="7075" extrusionOk="0">
                  <a:moveTo>
                    <a:pt x="6223" y="1"/>
                  </a:moveTo>
                  <a:cubicBezTo>
                    <a:pt x="5225" y="1"/>
                    <a:pt x="4661" y="1059"/>
                    <a:pt x="4532" y="2151"/>
                  </a:cubicBezTo>
                  <a:cubicBezTo>
                    <a:pt x="4388" y="3361"/>
                    <a:pt x="3507" y="3730"/>
                    <a:pt x="2563" y="3853"/>
                  </a:cubicBezTo>
                  <a:cubicBezTo>
                    <a:pt x="1620" y="3997"/>
                    <a:pt x="0" y="4366"/>
                    <a:pt x="574" y="5924"/>
                  </a:cubicBezTo>
                  <a:cubicBezTo>
                    <a:pt x="741" y="6407"/>
                    <a:pt x="1480" y="7074"/>
                    <a:pt x="3126" y="7074"/>
                  </a:cubicBezTo>
                  <a:cubicBezTo>
                    <a:pt x="3297" y="7074"/>
                    <a:pt x="3479" y="7067"/>
                    <a:pt x="3671" y="7052"/>
                  </a:cubicBezTo>
                  <a:cubicBezTo>
                    <a:pt x="5721" y="6867"/>
                    <a:pt x="7013" y="5555"/>
                    <a:pt x="7566" y="3771"/>
                  </a:cubicBezTo>
                  <a:cubicBezTo>
                    <a:pt x="8100" y="1987"/>
                    <a:pt x="7771" y="306"/>
                    <a:pt x="6562" y="39"/>
                  </a:cubicBezTo>
                  <a:cubicBezTo>
                    <a:pt x="6444" y="13"/>
                    <a:pt x="6331" y="1"/>
                    <a:pt x="622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49"/>
            <p:cNvSpPr/>
            <p:nvPr/>
          </p:nvSpPr>
          <p:spPr>
            <a:xfrm>
              <a:off x="3867925" y="1718775"/>
              <a:ext cx="154825" cy="135075"/>
            </a:xfrm>
            <a:custGeom>
              <a:avLst/>
              <a:gdLst/>
              <a:ahLst/>
              <a:cxnLst/>
              <a:rect l="l" t="t" r="r" b="b"/>
              <a:pathLst>
                <a:path w="6193" h="5403" extrusionOk="0">
                  <a:moveTo>
                    <a:pt x="4746" y="0"/>
                  </a:moveTo>
                  <a:cubicBezTo>
                    <a:pt x="3984" y="0"/>
                    <a:pt x="3556" y="816"/>
                    <a:pt x="3445" y="1649"/>
                  </a:cubicBezTo>
                  <a:cubicBezTo>
                    <a:pt x="3342" y="2572"/>
                    <a:pt x="2666" y="2859"/>
                    <a:pt x="1948" y="2962"/>
                  </a:cubicBezTo>
                  <a:cubicBezTo>
                    <a:pt x="1230" y="3044"/>
                    <a:pt x="0" y="3331"/>
                    <a:pt x="431" y="4540"/>
                  </a:cubicBezTo>
                  <a:cubicBezTo>
                    <a:pt x="559" y="4889"/>
                    <a:pt x="1116" y="5403"/>
                    <a:pt x="2351" y="5403"/>
                  </a:cubicBezTo>
                  <a:cubicBezTo>
                    <a:pt x="2494" y="5403"/>
                    <a:pt x="2647" y="5396"/>
                    <a:pt x="2809" y="5381"/>
                  </a:cubicBezTo>
                  <a:cubicBezTo>
                    <a:pt x="4367" y="5258"/>
                    <a:pt x="5352" y="4253"/>
                    <a:pt x="5762" y="2880"/>
                  </a:cubicBezTo>
                  <a:cubicBezTo>
                    <a:pt x="6192" y="1526"/>
                    <a:pt x="5926" y="235"/>
                    <a:pt x="5003" y="29"/>
                  </a:cubicBezTo>
                  <a:cubicBezTo>
                    <a:pt x="4913" y="10"/>
                    <a:pt x="4828" y="0"/>
                    <a:pt x="47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49"/>
            <p:cNvSpPr/>
            <p:nvPr/>
          </p:nvSpPr>
          <p:spPr>
            <a:xfrm>
              <a:off x="3610075" y="1776400"/>
              <a:ext cx="138425" cy="127675"/>
            </a:xfrm>
            <a:custGeom>
              <a:avLst/>
              <a:gdLst/>
              <a:ahLst/>
              <a:cxnLst/>
              <a:rect l="l" t="t" r="r" b="b"/>
              <a:pathLst>
                <a:path w="5537" h="5107" extrusionOk="0">
                  <a:moveTo>
                    <a:pt x="2748" y="0"/>
                  </a:moveTo>
                  <a:cubicBezTo>
                    <a:pt x="1374" y="0"/>
                    <a:pt x="0" y="1702"/>
                    <a:pt x="0" y="3035"/>
                  </a:cubicBezTo>
                  <a:cubicBezTo>
                    <a:pt x="0" y="4347"/>
                    <a:pt x="1374" y="5106"/>
                    <a:pt x="2748" y="5106"/>
                  </a:cubicBezTo>
                  <a:cubicBezTo>
                    <a:pt x="4122" y="5106"/>
                    <a:pt x="5536" y="4040"/>
                    <a:pt x="5536" y="2707"/>
                  </a:cubicBezTo>
                  <a:cubicBezTo>
                    <a:pt x="5536" y="1374"/>
                    <a:pt x="4122" y="0"/>
                    <a:pt x="27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49"/>
            <p:cNvSpPr/>
            <p:nvPr/>
          </p:nvSpPr>
          <p:spPr>
            <a:xfrm>
              <a:off x="3625950" y="1791275"/>
              <a:ext cx="106650" cy="98425"/>
            </a:xfrm>
            <a:custGeom>
              <a:avLst/>
              <a:gdLst/>
              <a:ahLst/>
              <a:cxnLst/>
              <a:rect l="l" t="t" r="r" b="b"/>
              <a:pathLst>
                <a:path w="4266" h="3937" extrusionOk="0">
                  <a:moveTo>
                    <a:pt x="2113" y="0"/>
                  </a:moveTo>
                  <a:cubicBezTo>
                    <a:pt x="1047" y="0"/>
                    <a:pt x="1" y="1292"/>
                    <a:pt x="1" y="2317"/>
                  </a:cubicBezTo>
                  <a:cubicBezTo>
                    <a:pt x="1" y="3342"/>
                    <a:pt x="1047" y="3937"/>
                    <a:pt x="2113" y="3937"/>
                  </a:cubicBezTo>
                  <a:cubicBezTo>
                    <a:pt x="3179" y="3937"/>
                    <a:pt x="4266" y="3096"/>
                    <a:pt x="4266" y="2071"/>
                  </a:cubicBezTo>
                  <a:cubicBezTo>
                    <a:pt x="4266" y="1046"/>
                    <a:pt x="3179" y="0"/>
                    <a:pt x="211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49"/>
            <p:cNvSpPr/>
            <p:nvPr/>
          </p:nvSpPr>
          <p:spPr>
            <a:xfrm>
              <a:off x="3791525" y="1522725"/>
              <a:ext cx="171750" cy="149450"/>
            </a:xfrm>
            <a:custGeom>
              <a:avLst/>
              <a:gdLst/>
              <a:ahLst/>
              <a:cxnLst/>
              <a:rect l="l" t="t" r="r" b="b"/>
              <a:pathLst>
                <a:path w="6870" h="5978" extrusionOk="0">
                  <a:moveTo>
                    <a:pt x="3165" y="0"/>
                  </a:moveTo>
                  <a:cubicBezTo>
                    <a:pt x="2576" y="0"/>
                    <a:pt x="2002" y="136"/>
                    <a:pt x="1539" y="428"/>
                  </a:cubicBezTo>
                  <a:cubicBezTo>
                    <a:pt x="226" y="1269"/>
                    <a:pt x="1" y="3730"/>
                    <a:pt x="862" y="5001"/>
                  </a:cubicBezTo>
                  <a:cubicBezTo>
                    <a:pt x="1329" y="5684"/>
                    <a:pt x="2053" y="5977"/>
                    <a:pt x="2830" y="5977"/>
                  </a:cubicBezTo>
                  <a:cubicBezTo>
                    <a:pt x="3521" y="5977"/>
                    <a:pt x="4253" y="5745"/>
                    <a:pt x="4881" y="5349"/>
                  </a:cubicBezTo>
                  <a:cubicBezTo>
                    <a:pt x="6214" y="4509"/>
                    <a:pt x="6870" y="2602"/>
                    <a:pt x="5988" y="1310"/>
                  </a:cubicBezTo>
                  <a:cubicBezTo>
                    <a:pt x="5426" y="480"/>
                    <a:pt x="4270" y="0"/>
                    <a:pt x="31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49"/>
            <p:cNvSpPr/>
            <p:nvPr/>
          </p:nvSpPr>
          <p:spPr>
            <a:xfrm>
              <a:off x="3823825" y="1551300"/>
              <a:ext cx="103075" cy="89775"/>
            </a:xfrm>
            <a:custGeom>
              <a:avLst/>
              <a:gdLst/>
              <a:ahLst/>
              <a:cxnLst/>
              <a:rect l="l" t="t" r="r" b="b"/>
              <a:pathLst>
                <a:path w="4123" h="3591" extrusionOk="0">
                  <a:moveTo>
                    <a:pt x="1887" y="1"/>
                  </a:moveTo>
                  <a:cubicBezTo>
                    <a:pt x="1538" y="1"/>
                    <a:pt x="1198" y="80"/>
                    <a:pt x="923" y="249"/>
                  </a:cubicBezTo>
                  <a:cubicBezTo>
                    <a:pt x="124" y="762"/>
                    <a:pt x="1" y="2238"/>
                    <a:pt x="513" y="3017"/>
                  </a:cubicBezTo>
                  <a:cubicBezTo>
                    <a:pt x="795" y="3418"/>
                    <a:pt x="1232" y="3590"/>
                    <a:pt x="1699" y="3590"/>
                  </a:cubicBezTo>
                  <a:cubicBezTo>
                    <a:pt x="2116" y="3590"/>
                    <a:pt x="2556" y="3454"/>
                    <a:pt x="2933" y="3222"/>
                  </a:cubicBezTo>
                  <a:cubicBezTo>
                    <a:pt x="3732" y="2710"/>
                    <a:pt x="4122" y="1561"/>
                    <a:pt x="3589" y="803"/>
                  </a:cubicBezTo>
                  <a:cubicBezTo>
                    <a:pt x="3252" y="291"/>
                    <a:pt x="2553" y="1"/>
                    <a:pt x="188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49"/>
            <p:cNvSpPr/>
            <p:nvPr/>
          </p:nvSpPr>
          <p:spPr>
            <a:xfrm>
              <a:off x="3831525" y="1544175"/>
              <a:ext cx="6675" cy="15925"/>
            </a:xfrm>
            <a:custGeom>
              <a:avLst/>
              <a:gdLst/>
              <a:ahLst/>
              <a:cxnLst/>
              <a:rect l="l" t="t" r="r" b="b"/>
              <a:pathLst>
                <a:path w="267" h="637" extrusionOk="0">
                  <a:moveTo>
                    <a:pt x="123" y="1"/>
                  </a:moveTo>
                  <a:cubicBezTo>
                    <a:pt x="62" y="1"/>
                    <a:pt x="0" y="145"/>
                    <a:pt x="0" y="309"/>
                  </a:cubicBezTo>
                  <a:cubicBezTo>
                    <a:pt x="0" y="493"/>
                    <a:pt x="62" y="637"/>
                    <a:pt x="123" y="637"/>
                  </a:cubicBezTo>
                  <a:cubicBezTo>
                    <a:pt x="205" y="637"/>
                    <a:pt x="267" y="493"/>
                    <a:pt x="267" y="309"/>
                  </a:cubicBezTo>
                  <a:cubicBezTo>
                    <a:pt x="267" y="145"/>
                    <a:pt x="20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49"/>
            <p:cNvSpPr/>
            <p:nvPr/>
          </p:nvSpPr>
          <p:spPr>
            <a:xfrm>
              <a:off x="3809475" y="1570625"/>
              <a:ext cx="16425" cy="9850"/>
            </a:xfrm>
            <a:custGeom>
              <a:avLst/>
              <a:gdLst/>
              <a:ahLst/>
              <a:cxnLst/>
              <a:rect l="l" t="t" r="r" b="b"/>
              <a:pathLst>
                <a:path w="657" h="394" extrusionOk="0">
                  <a:moveTo>
                    <a:pt x="539" y="0"/>
                  </a:moveTo>
                  <a:cubicBezTo>
                    <a:pt x="468" y="0"/>
                    <a:pt x="363" y="37"/>
                    <a:pt x="267" y="91"/>
                  </a:cubicBezTo>
                  <a:cubicBezTo>
                    <a:pt x="103" y="173"/>
                    <a:pt x="1" y="296"/>
                    <a:pt x="42" y="358"/>
                  </a:cubicBezTo>
                  <a:cubicBezTo>
                    <a:pt x="50" y="382"/>
                    <a:pt x="80" y="394"/>
                    <a:pt x="124" y="394"/>
                  </a:cubicBezTo>
                  <a:cubicBezTo>
                    <a:pt x="191" y="394"/>
                    <a:pt x="291" y="366"/>
                    <a:pt x="390" y="317"/>
                  </a:cubicBezTo>
                  <a:cubicBezTo>
                    <a:pt x="554" y="214"/>
                    <a:pt x="657" y="91"/>
                    <a:pt x="616" y="30"/>
                  </a:cubicBezTo>
                  <a:cubicBezTo>
                    <a:pt x="602" y="9"/>
                    <a:pt x="575" y="0"/>
                    <a:pt x="539"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49"/>
            <p:cNvSpPr/>
            <p:nvPr/>
          </p:nvSpPr>
          <p:spPr>
            <a:xfrm>
              <a:off x="3810000" y="1597300"/>
              <a:ext cx="15400" cy="11375"/>
            </a:xfrm>
            <a:custGeom>
              <a:avLst/>
              <a:gdLst/>
              <a:ahLst/>
              <a:cxnLst/>
              <a:rect l="l" t="t" r="r" b="b"/>
              <a:pathLst>
                <a:path w="616" h="455" extrusionOk="0">
                  <a:moveTo>
                    <a:pt x="110" y="1"/>
                  </a:moveTo>
                  <a:cubicBezTo>
                    <a:pt x="78" y="1"/>
                    <a:pt x="54" y="10"/>
                    <a:pt x="41" y="29"/>
                  </a:cubicBezTo>
                  <a:cubicBezTo>
                    <a:pt x="0" y="90"/>
                    <a:pt x="82" y="213"/>
                    <a:pt x="226" y="337"/>
                  </a:cubicBezTo>
                  <a:cubicBezTo>
                    <a:pt x="332" y="413"/>
                    <a:pt x="438" y="455"/>
                    <a:pt x="511" y="455"/>
                  </a:cubicBezTo>
                  <a:cubicBezTo>
                    <a:pt x="537" y="455"/>
                    <a:pt x="558" y="450"/>
                    <a:pt x="574" y="439"/>
                  </a:cubicBezTo>
                  <a:cubicBezTo>
                    <a:pt x="615" y="378"/>
                    <a:pt x="533" y="234"/>
                    <a:pt x="390" y="131"/>
                  </a:cubicBezTo>
                  <a:cubicBezTo>
                    <a:pt x="290" y="47"/>
                    <a:pt x="182" y="1"/>
                    <a:pt x="11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49"/>
            <p:cNvSpPr/>
            <p:nvPr/>
          </p:nvSpPr>
          <p:spPr>
            <a:xfrm>
              <a:off x="3816150" y="1622100"/>
              <a:ext cx="6175" cy="16425"/>
            </a:xfrm>
            <a:custGeom>
              <a:avLst/>
              <a:gdLst/>
              <a:ahLst/>
              <a:cxnLst/>
              <a:rect l="l" t="t" r="r" b="b"/>
              <a:pathLst>
                <a:path w="247" h="657" extrusionOk="0">
                  <a:moveTo>
                    <a:pt x="123" y="1"/>
                  </a:moveTo>
                  <a:cubicBezTo>
                    <a:pt x="41" y="1"/>
                    <a:pt x="0" y="144"/>
                    <a:pt x="0" y="329"/>
                  </a:cubicBezTo>
                  <a:cubicBezTo>
                    <a:pt x="0" y="513"/>
                    <a:pt x="41" y="657"/>
                    <a:pt x="123" y="657"/>
                  </a:cubicBezTo>
                  <a:cubicBezTo>
                    <a:pt x="185" y="657"/>
                    <a:pt x="246" y="513"/>
                    <a:pt x="246" y="329"/>
                  </a:cubicBezTo>
                  <a:cubicBezTo>
                    <a:pt x="246" y="144"/>
                    <a:pt x="18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49"/>
            <p:cNvSpPr/>
            <p:nvPr/>
          </p:nvSpPr>
          <p:spPr>
            <a:xfrm>
              <a:off x="3826400" y="1643625"/>
              <a:ext cx="16425" cy="9650"/>
            </a:xfrm>
            <a:custGeom>
              <a:avLst/>
              <a:gdLst/>
              <a:ahLst/>
              <a:cxnLst/>
              <a:rect l="l" t="t" r="r" b="b"/>
              <a:pathLst>
                <a:path w="657" h="386" extrusionOk="0">
                  <a:moveTo>
                    <a:pt x="552" y="1"/>
                  </a:moveTo>
                  <a:cubicBezTo>
                    <a:pt x="485" y="1"/>
                    <a:pt x="376" y="28"/>
                    <a:pt x="267" y="83"/>
                  </a:cubicBezTo>
                  <a:cubicBezTo>
                    <a:pt x="103" y="165"/>
                    <a:pt x="0" y="288"/>
                    <a:pt x="41" y="349"/>
                  </a:cubicBezTo>
                  <a:cubicBezTo>
                    <a:pt x="57" y="374"/>
                    <a:pt x="93" y="385"/>
                    <a:pt x="138" y="385"/>
                  </a:cubicBezTo>
                  <a:cubicBezTo>
                    <a:pt x="208" y="385"/>
                    <a:pt x="303" y="358"/>
                    <a:pt x="390" y="308"/>
                  </a:cubicBezTo>
                  <a:cubicBezTo>
                    <a:pt x="554" y="206"/>
                    <a:pt x="656" y="83"/>
                    <a:pt x="615" y="21"/>
                  </a:cubicBezTo>
                  <a:cubicBezTo>
                    <a:pt x="608" y="8"/>
                    <a:pt x="586" y="1"/>
                    <a:pt x="55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49"/>
            <p:cNvSpPr/>
            <p:nvPr/>
          </p:nvSpPr>
          <p:spPr>
            <a:xfrm>
              <a:off x="3853550" y="1652975"/>
              <a:ext cx="15425" cy="11375"/>
            </a:xfrm>
            <a:custGeom>
              <a:avLst/>
              <a:gdLst/>
              <a:ahLst/>
              <a:cxnLst/>
              <a:rect l="l" t="t" r="r" b="b"/>
              <a:pathLst>
                <a:path w="617" h="455" extrusionOk="0">
                  <a:moveTo>
                    <a:pt x="113" y="1"/>
                  </a:moveTo>
                  <a:cubicBezTo>
                    <a:pt x="90" y="1"/>
                    <a:pt x="73" y="6"/>
                    <a:pt x="62" y="16"/>
                  </a:cubicBezTo>
                  <a:cubicBezTo>
                    <a:pt x="1" y="78"/>
                    <a:pt x="83" y="221"/>
                    <a:pt x="226" y="324"/>
                  </a:cubicBezTo>
                  <a:cubicBezTo>
                    <a:pt x="326" y="409"/>
                    <a:pt x="434" y="455"/>
                    <a:pt x="506" y="455"/>
                  </a:cubicBezTo>
                  <a:cubicBezTo>
                    <a:pt x="538" y="455"/>
                    <a:pt x="562" y="446"/>
                    <a:pt x="575" y="426"/>
                  </a:cubicBezTo>
                  <a:cubicBezTo>
                    <a:pt x="616" y="365"/>
                    <a:pt x="534" y="242"/>
                    <a:pt x="390" y="119"/>
                  </a:cubicBezTo>
                  <a:cubicBezTo>
                    <a:pt x="284" y="43"/>
                    <a:pt x="178" y="1"/>
                    <a:pt x="11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49"/>
            <p:cNvSpPr/>
            <p:nvPr/>
          </p:nvSpPr>
          <p:spPr>
            <a:xfrm>
              <a:off x="3883800" y="1643625"/>
              <a:ext cx="6700" cy="15925"/>
            </a:xfrm>
            <a:custGeom>
              <a:avLst/>
              <a:gdLst/>
              <a:ahLst/>
              <a:cxnLst/>
              <a:rect l="l" t="t" r="r" b="b"/>
              <a:pathLst>
                <a:path w="268" h="637" extrusionOk="0">
                  <a:moveTo>
                    <a:pt x="124" y="1"/>
                  </a:moveTo>
                  <a:cubicBezTo>
                    <a:pt x="62" y="1"/>
                    <a:pt x="1" y="144"/>
                    <a:pt x="1" y="329"/>
                  </a:cubicBezTo>
                  <a:cubicBezTo>
                    <a:pt x="1" y="493"/>
                    <a:pt x="62" y="636"/>
                    <a:pt x="124" y="636"/>
                  </a:cubicBezTo>
                  <a:cubicBezTo>
                    <a:pt x="206" y="636"/>
                    <a:pt x="267" y="493"/>
                    <a:pt x="267" y="329"/>
                  </a:cubicBezTo>
                  <a:cubicBezTo>
                    <a:pt x="267" y="144"/>
                    <a:pt x="206" y="1"/>
                    <a:pt x="12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49"/>
            <p:cNvSpPr/>
            <p:nvPr/>
          </p:nvSpPr>
          <p:spPr>
            <a:xfrm>
              <a:off x="3901225" y="1635050"/>
              <a:ext cx="16425" cy="9975"/>
            </a:xfrm>
            <a:custGeom>
              <a:avLst/>
              <a:gdLst/>
              <a:ahLst/>
              <a:cxnLst/>
              <a:rect l="l" t="t" r="r" b="b"/>
              <a:pathLst>
                <a:path w="657" h="399" extrusionOk="0">
                  <a:moveTo>
                    <a:pt x="518" y="0"/>
                  </a:moveTo>
                  <a:cubicBezTo>
                    <a:pt x="446" y="0"/>
                    <a:pt x="346" y="28"/>
                    <a:pt x="247" y="77"/>
                  </a:cubicBezTo>
                  <a:cubicBezTo>
                    <a:pt x="103" y="180"/>
                    <a:pt x="1" y="303"/>
                    <a:pt x="21" y="364"/>
                  </a:cubicBezTo>
                  <a:cubicBezTo>
                    <a:pt x="37" y="387"/>
                    <a:pt x="69" y="399"/>
                    <a:pt x="113" y="399"/>
                  </a:cubicBezTo>
                  <a:cubicBezTo>
                    <a:pt x="185" y="399"/>
                    <a:pt x="288" y="367"/>
                    <a:pt x="390" y="303"/>
                  </a:cubicBezTo>
                  <a:cubicBezTo>
                    <a:pt x="554" y="221"/>
                    <a:pt x="657" y="98"/>
                    <a:pt x="616" y="36"/>
                  </a:cubicBezTo>
                  <a:cubicBezTo>
                    <a:pt x="600" y="12"/>
                    <a:pt x="564" y="0"/>
                    <a:pt x="51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49"/>
            <p:cNvSpPr/>
            <p:nvPr/>
          </p:nvSpPr>
          <p:spPr>
            <a:xfrm>
              <a:off x="3920200" y="1616575"/>
              <a:ext cx="15400" cy="11300"/>
            </a:xfrm>
            <a:custGeom>
              <a:avLst/>
              <a:gdLst/>
              <a:ahLst/>
              <a:cxnLst/>
              <a:rect l="l" t="t" r="r" b="b"/>
              <a:pathLst>
                <a:path w="616" h="452" extrusionOk="0">
                  <a:moveTo>
                    <a:pt x="95" y="1"/>
                  </a:moveTo>
                  <a:cubicBezTo>
                    <a:pt x="71" y="1"/>
                    <a:pt x="52" y="6"/>
                    <a:pt x="41" y="17"/>
                  </a:cubicBezTo>
                  <a:cubicBezTo>
                    <a:pt x="0" y="78"/>
                    <a:pt x="82" y="222"/>
                    <a:pt x="226" y="324"/>
                  </a:cubicBezTo>
                  <a:cubicBezTo>
                    <a:pt x="330" y="398"/>
                    <a:pt x="445" y="451"/>
                    <a:pt x="516" y="451"/>
                  </a:cubicBezTo>
                  <a:cubicBezTo>
                    <a:pt x="543" y="451"/>
                    <a:pt x="563" y="444"/>
                    <a:pt x="575" y="427"/>
                  </a:cubicBezTo>
                  <a:cubicBezTo>
                    <a:pt x="616" y="365"/>
                    <a:pt x="534" y="242"/>
                    <a:pt x="390" y="119"/>
                  </a:cubicBezTo>
                  <a:cubicBezTo>
                    <a:pt x="284" y="43"/>
                    <a:pt x="166" y="1"/>
                    <a:pt x="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49"/>
            <p:cNvSpPr/>
            <p:nvPr/>
          </p:nvSpPr>
          <p:spPr>
            <a:xfrm>
              <a:off x="3933025" y="1592375"/>
              <a:ext cx="6675" cy="16425"/>
            </a:xfrm>
            <a:custGeom>
              <a:avLst/>
              <a:gdLst/>
              <a:ahLst/>
              <a:cxnLst/>
              <a:rect l="l" t="t" r="r" b="b"/>
              <a:pathLst>
                <a:path w="267" h="657" extrusionOk="0">
                  <a:moveTo>
                    <a:pt x="123" y="0"/>
                  </a:moveTo>
                  <a:cubicBezTo>
                    <a:pt x="62" y="0"/>
                    <a:pt x="0" y="164"/>
                    <a:pt x="0" y="328"/>
                  </a:cubicBezTo>
                  <a:cubicBezTo>
                    <a:pt x="0" y="513"/>
                    <a:pt x="62" y="657"/>
                    <a:pt x="123" y="657"/>
                  </a:cubicBezTo>
                  <a:cubicBezTo>
                    <a:pt x="205" y="657"/>
                    <a:pt x="267" y="513"/>
                    <a:pt x="267" y="328"/>
                  </a:cubicBezTo>
                  <a:cubicBezTo>
                    <a:pt x="267" y="164"/>
                    <a:pt x="205" y="0"/>
                    <a:pt x="12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49"/>
            <p:cNvSpPr/>
            <p:nvPr/>
          </p:nvSpPr>
          <p:spPr>
            <a:xfrm>
              <a:off x="3923275" y="1571125"/>
              <a:ext cx="16425" cy="9875"/>
            </a:xfrm>
            <a:custGeom>
              <a:avLst/>
              <a:gdLst/>
              <a:ahLst/>
              <a:cxnLst/>
              <a:rect l="l" t="t" r="r" b="b"/>
              <a:pathLst>
                <a:path w="657" h="395" extrusionOk="0">
                  <a:moveTo>
                    <a:pt x="538" y="1"/>
                  </a:moveTo>
                  <a:cubicBezTo>
                    <a:pt x="465" y="1"/>
                    <a:pt x="356" y="37"/>
                    <a:pt x="247" y="92"/>
                  </a:cubicBezTo>
                  <a:cubicBezTo>
                    <a:pt x="103" y="174"/>
                    <a:pt x="0" y="297"/>
                    <a:pt x="21" y="358"/>
                  </a:cubicBezTo>
                  <a:cubicBezTo>
                    <a:pt x="37" y="383"/>
                    <a:pt x="72" y="394"/>
                    <a:pt x="119" y="394"/>
                  </a:cubicBezTo>
                  <a:cubicBezTo>
                    <a:pt x="191" y="394"/>
                    <a:pt x="291" y="367"/>
                    <a:pt x="390" y="317"/>
                  </a:cubicBezTo>
                  <a:cubicBezTo>
                    <a:pt x="554" y="215"/>
                    <a:pt x="657" y="92"/>
                    <a:pt x="616" y="30"/>
                  </a:cubicBezTo>
                  <a:cubicBezTo>
                    <a:pt x="602" y="10"/>
                    <a:pt x="575" y="1"/>
                    <a:pt x="53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49"/>
            <p:cNvSpPr/>
            <p:nvPr/>
          </p:nvSpPr>
          <p:spPr>
            <a:xfrm>
              <a:off x="3910450" y="1549950"/>
              <a:ext cx="15400" cy="11275"/>
            </a:xfrm>
            <a:custGeom>
              <a:avLst/>
              <a:gdLst/>
              <a:ahLst/>
              <a:cxnLst/>
              <a:rect l="l" t="t" r="r" b="b"/>
              <a:pathLst>
                <a:path w="616" h="451" extrusionOk="0">
                  <a:moveTo>
                    <a:pt x="93" y="0"/>
                  </a:moveTo>
                  <a:cubicBezTo>
                    <a:pt x="70" y="0"/>
                    <a:pt x="52" y="5"/>
                    <a:pt x="42" y="16"/>
                  </a:cubicBezTo>
                  <a:cubicBezTo>
                    <a:pt x="1" y="78"/>
                    <a:pt x="62" y="201"/>
                    <a:pt x="226" y="324"/>
                  </a:cubicBezTo>
                  <a:cubicBezTo>
                    <a:pt x="330" y="398"/>
                    <a:pt x="434" y="451"/>
                    <a:pt x="499" y="451"/>
                  </a:cubicBezTo>
                  <a:cubicBezTo>
                    <a:pt x="524" y="451"/>
                    <a:pt x="543" y="443"/>
                    <a:pt x="554" y="426"/>
                  </a:cubicBezTo>
                  <a:cubicBezTo>
                    <a:pt x="616" y="365"/>
                    <a:pt x="534" y="242"/>
                    <a:pt x="390" y="119"/>
                  </a:cubicBezTo>
                  <a:cubicBezTo>
                    <a:pt x="269" y="43"/>
                    <a:pt x="158" y="0"/>
                    <a:pt x="9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49"/>
            <p:cNvSpPr/>
            <p:nvPr/>
          </p:nvSpPr>
          <p:spPr>
            <a:xfrm>
              <a:off x="3885850" y="1532400"/>
              <a:ext cx="6700" cy="16425"/>
            </a:xfrm>
            <a:custGeom>
              <a:avLst/>
              <a:gdLst/>
              <a:ahLst/>
              <a:cxnLst/>
              <a:rect l="l" t="t" r="r" b="b"/>
              <a:pathLst>
                <a:path w="268" h="657" extrusionOk="0">
                  <a:moveTo>
                    <a:pt x="124" y="0"/>
                  </a:moveTo>
                  <a:cubicBezTo>
                    <a:pt x="62" y="0"/>
                    <a:pt x="1" y="144"/>
                    <a:pt x="1" y="328"/>
                  </a:cubicBezTo>
                  <a:cubicBezTo>
                    <a:pt x="1" y="513"/>
                    <a:pt x="62" y="657"/>
                    <a:pt x="124" y="657"/>
                  </a:cubicBezTo>
                  <a:cubicBezTo>
                    <a:pt x="206" y="657"/>
                    <a:pt x="267" y="513"/>
                    <a:pt x="267" y="328"/>
                  </a:cubicBezTo>
                  <a:cubicBezTo>
                    <a:pt x="267" y="144"/>
                    <a:pt x="206" y="0"/>
                    <a:pt x="12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49"/>
            <p:cNvSpPr/>
            <p:nvPr/>
          </p:nvSpPr>
          <p:spPr>
            <a:xfrm>
              <a:off x="3853050" y="1534600"/>
              <a:ext cx="16425" cy="9975"/>
            </a:xfrm>
            <a:custGeom>
              <a:avLst/>
              <a:gdLst/>
              <a:ahLst/>
              <a:cxnLst/>
              <a:rect l="l" t="t" r="r" b="b"/>
              <a:pathLst>
                <a:path w="657" h="399" extrusionOk="0">
                  <a:moveTo>
                    <a:pt x="544" y="1"/>
                  </a:moveTo>
                  <a:cubicBezTo>
                    <a:pt x="472" y="1"/>
                    <a:pt x="369" y="33"/>
                    <a:pt x="267" y="97"/>
                  </a:cubicBezTo>
                  <a:cubicBezTo>
                    <a:pt x="103" y="179"/>
                    <a:pt x="0" y="302"/>
                    <a:pt x="41" y="363"/>
                  </a:cubicBezTo>
                  <a:cubicBezTo>
                    <a:pt x="57" y="387"/>
                    <a:pt x="89" y="398"/>
                    <a:pt x="133" y="398"/>
                  </a:cubicBezTo>
                  <a:cubicBezTo>
                    <a:pt x="205" y="398"/>
                    <a:pt x="308" y="366"/>
                    <a:pt x="410" y="302"/>
                  </a:cubicBezTo>
                  <a:cubicBezTo>
                    <a:pt x="554" y="220"/>
                    <a:pt x="657" y="97"/>
                    <a:pt x="636" y="35"/>
                  </a:cubicBezTo>
                  <a:cubicBezTo>
                    <a:pt x="621" y="12"/>
                    <a:pt x="588" y="1"/>
                    <a:pt x="54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49"/>
            <p:cNvSpPr/>
            <p:nvPr/>
          </p:nvSpPr>
          <p:spPr>
            <a:xfrm>
              <a:off x="3619800" y="1588425"/>
              <a:ext cx="142025" cy="142525"/>
            </a:xfrm>
            <a:custGeom>
              <a:avLst/>
              <a:gdLst/>
              <a:ahLst/>
              <a:cxnLst/>
              <a:rect l="l" t="t" r="r" b="b"/>
              <a:pathLst>
                <a:path w="5681" h="5701" extrusionOk="0">
                  <a:moveTo>
                    <a:pt x="1833" y="0"/>
                  </a:moveTo>
                  <a:cubicBezTo>
                    <a:pt x="1008" y="0"/>
                    <a:pt x="365" y="315"/>
                    <a:pt x="226" y="938"/>
                  </a:cubicBezTo>
                  <a:cubicBezTo>
                    <a:pt x="1" y="1860"/>
                    <a:pt x="883" y="2393"/>
                    <a:pt x="1826" y="2537"/>
                  </a:cubicBezTo>
                  <a:cubicBezTo>
                    <a:pt x="2748" y="2660"/>
                    <a:pt x="3015" y="3337"/>
                    <a:pt x="3097" y="4075"/>
                  </a:cubicBezTo>
                  <a:cubicBezTo>
                    <a:pt x="3167" y="4691"/>
                    <a:pt x="3374" y="5701"/>
                    <a:pt x="4210" y="5701"/>
                  </a:cubicBezTo>
                  <a:cubicBezTo>
                    <a:pt x="4348" y="5701"/>
                    <a:pt x="4502" y="5673"/>
                    <a:pt x="4676" y="5613"/>
                  </a:cubicBezTo>
                  <a:cubicBezTo>
                    <a:pt x="5065" y="5490"/>
                    <a:pt x="5681" y="4813"/>
                    <a:pt x="5558" y="3255"/>
                  </a:cubicBezTo>
                  <a:cubicBezTo>
                    <a:pt x="5455" y="1676"/>
                    <a:pt x="4471" y="671"/>
                    <a:pt x="3118" y="220"/>
                  </a:cubicBezTo>
                  <a:cubicBezTo>
                    <a:pt x="2671" y="73"/>
                    <a:pt x="2231" y="0"/>
                    <a:pt x="183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49"/>
            <p:cNvSpPr/>
            <p:nvPr/>
          </p:nvSpPr>
          <p:spPr>
            <a:xfrm>
              <a:off x="3639800" y="1600925"/>
              <a:ext cx="108700" cy="108975"/>
            </a:xfrm>
            <a:custGeom>
              <a:avLst/>
              <a:gdLst/>
              <a:ahLst/>
              <a:cxnLst/>
              <a:rect l="l" t="t" r="r" b="b"/>
              <a:pathLst>
                <a:path w="4348" h="4359" extrusionOk="0">
                  <a:moveTo>
                    <a:pt x="1399" y="0"/>
                  </a:moveTo>
                  <a:cubicBezTo>
                    <a:pt x="775" y="0"/>
                    <a:pt x="289" y="242"/>
                    <a:pt x="165" y="725"/>
                  </a:cubicBezTo>
                  <a:cubicBezTo>
                    <a:pt x="1" y="1422"/>
                    <a:pt x="677" y="1832"/>
                    <a:pt x="1395" y="1934"/>
                  </a:cubicBezTo>
                  <a:cubicBezTo>
                    <a:pt x="2112" y="2037"/>
                    <a:pt x="2318" y="2550"/>
                    <a:pt x="2379" y="3103"/>
                  </a:cubicBezTo>
                  <a:cubicBezTo>
                    <a:pt x="2432" y="3579"/>
                    <a:pt x="2591" y="4359"/>
                    <a:pt x="3222" y="4359"/>
                  </a:cubicBezTo>
                  <a:cubicBezTo>
                    <a:pt x="3324" y="4359"/>
                    <a:pt x="3439" y="4338"/>
                    <a:pt x="3568" y="4292"/>
                  </a:cubicBezTo>
                  <a:cubicBezTo>
                    <a:pt x="3876" y="4190"/>
                    <a:pt x="4347" y="3677"/>
                    <a:pt x="4265" y="2488"/>
                  </a:cubicBezTo>
                  <a:cubicBezTo>
                    <a:pt x="4183" y="1278"/>
                    <a:pt x="3425" y="520"/>
                    <a:pt x="2379" y="171"/>
                  </a:cubicBezTo>
                  <a:cubicBezTo>
                    <a:pt x="2037" y="57"/>
                    <a:pt x="1702" y="0"/>
                    <a:pt x="13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49"/>
            <p:cNvSpPr/>
            <p:nvPr/>
          </p:nvSpPr>
          <p:spPr>
            <a:xfrm>
              <a:off x="3757200" y="1910900"/>
              <a:ext cx="177900" cy="98125"/>
            </a:xfrm>
            <a:custGeom>
              <a:avLst/>
              <a:gdLst/>
              <a:ahLst/>
              <a:cxnLst/>
              <a:rect l="l" t="t" r="r" b="b"/>
              <a:pathLst>
                <a:path w="7116" h="3925" extrusionOk="0">
                  <a:moveTo>
                    <a:pt x="1076" y="1"/>
                  </a:moveTo>
                  <a:cubicBezTo>
                    <a:pt x="769" y="1"/>
                    <a:pt x="469" y="156"/>
                    <a:pt x="226" y="587"/>
                  </a:cubicBezTo>
                  <a:cubicBezTo>
                    <a:pt x="21" y="956"/>
                    <a:pt x="0" y="1858"/>
                    <a:pt x="1128" y="2945"/>
                  </a:cubicBezTo>
                  <a:cubicBezTo>
                    <a:pt x="1818" y="3623"/>
                    <a:pt x="2616" y="3924"/>
                    <a:pt x="3432" y="3924"/>
                  </a:cubicBezTo>
                  <a:cubicBezTo>
                    <a:pt x="3949" y="3924"/>
                    <a:pt x="4474" y="3803"/>
                    <a:pt x="4983" y="3581"/>
                  </a:cubicBezTo>
                  <a:cubicBezTo>
                    <a:pt x="6295" y="3007"/>
                    <a:pt x="7115" y="1961"/>
                    <a:pt x="6664" y="1120"/>
                  </a:cubicBezTo>
                  <a:cubicBezTo>
                    <a:pt x="6445" y="713"/>
                    <a:pt x="6091" y="551"/>
                    <a:pt x="5696" y="551"/>
                  </a:cubicBezTo>
                  <a:cubicBezTo>
                    <a:pt x="5276" y="551"/>
                    <a:pt x="4810" y="733"/>
                    <a:pt x="4409" y="997"/>
                  </a:cubicBezTo>
                  <a:cubicBezTo>
                    <a:pt x="4130" y="1181"/>
                    <a:pt x="3866" y="1257"/>
                    <a:pt x="3618" y="1257"/>
                  </a:cubicBezTo>
                  <a:cubicBezTo>
                    <a:pt x="3173" y="1257"/>
                    <a:pt x="2775" y="1013"/>
                    <a:pt x="2420" y="710"/>
                  </a:cubicBezTo>
                  <a:cubicBezTo>
                    <a:pt x="2090" y="406"/>
                    <a:pt x="1573" y="1"/>
                    <a:pt x="10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49"/>
            <p:cNvSpPr/>
            <p:nvPr/>
          </p:nvSpPr>
          <p:spPr>
            <a:xfrm>
              <a:off x="3777700" y="1924950"/>
              <a:ext cx="135850" cy="74850"/>
            </a:xfrm>
            <a:custGeom>
              <a:avLst/>
              <a:gdLst/>
              <a:ahLst/>
              <a:cxnLst/>
              <a:rect l="l" t="t" r="r" b="b"/>
              <a:pathLst>
                <a:path w="5434" h="2994" extrusionOk="0">
                  <a:moveTo>
                    <a:pt x="813" y="1"/>
                  </a:moveTo>
                  <a:cubicBezTo>
                    <a:pt x="579" y="1"/>
                    <a:pt x="351" y="116"/>
                    <a:pt x="164" y="435"/>
                  </a:cubicBezTo>
                  <a:cubicBezTo>
                    <a:pt x="21" y="722"/>
                    <a:pt x="0" y="1419"/>
                    <a:pt x="861" y="2260"/>
                  </a:cubicBezTo>
                  <a:cubicBezTo>
                    <a:pt x="1385" y="2771"/>
                    <a:pt x="1991" y="2994"/>
                    <a:pt x="2612" y="2994"/>
                  </a:cubicBezTo>
                  <a:cubicBezTo>
                    <a:pt x="3013" y="2994"/>
                    <a:pt x="3420" y="2901"/>
                    <a:pt x="3814" y="2732"/>
                  </a:cubicBezTo>
                  <a:cubicBezTo>
                    <a:pt x="4819" y="2301"/>
                    <a:pt x="5434" y="1501"/>
                    <a:pt x="5085" y="845"/>
                  </a:cubicBezTo>
                  <a:cubicBezTo>
                    <a:pt x="4926" y="537"/>
                    <a:pt x="4656" y="412"/>
                    <a:pt x="4352" y="412"/>
                  </a:cubicBezTo>
                  <a:cubicBezTo>
                    <a:pt x="4029" y="412"/>
                    <a:pt x="3669" y="552"/>
                    <a:pt x="3363" y="763"/>
                  </a:cubicBezTo>
                  <a:cubicBezTo>
                    <a:pt x="3150" y="903"/>
                    <a:pt x="2950" y="961"/>
                    <a:pt x="2762" y="961"/>
                  </a:cubicBezTo>
                  <a:cubicBezTo>
                    <a:pt x="2424" y="961"/>
                    <a:pt x="2122" y="775"/>
                    <a:pt x="1846" y="538"/>
                  </a:cubicBezTo>
                  <a:cubicBezTo>
                    <a:pt x="1591" y="309"/>
                    <a:pt x="1195" y="1"/>
                    <a:pt x="8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0" name="Google Shape;1280;p49"/>
          <p:cNvGrpSpPr/>
          <p:nvPr/>
        </p:nvGrpSpPr>
        <p:grpSpPr>
          <a:xfrm rot="899913">
            <a:off x="4465284" y="3882332"/>
            <a:ext cx="1098030" cy="1055803"/>
            <a:chOff x="5071000" y="1472950"/>
            <a:chExt cx="700775" cy="673825"/>
          </a:xfrm>
        </p:grpSpPr>
        <p:sp>
          <p:nvSpPr>
            <p:cNvPr id="1281" name="Google Shape;1281;p49"/>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49"/>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49"/>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49"/>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49"/>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6" name="Google Shape;1286;p49"/>
          <p:cNvGrpSpPr/>
          <p:nvPr/>
        </p:nvGrpSpPr>
        <p:grpSpPr>
          <a:xfrm rot="-2700000">
            <a:off x="2700376" y="3835401"/>
            <a:ext cx="398789" cy="495041"/>
            <a:chOff x="4063900" y="3153525"/>
            <a:chExt cx="338600" cy="420325"/>
          </a:xfrm>
        </p:grpSpPr>
        <p:sp>
          <p:nvSpPr>
            <p:cNvPr id="1287" name="Google Shape;1287;p49"/>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88" name="Google Shape;1288;p49"/>
            <p:cNvGrpSpPr/>
            <p:nvPr/>
          </p:nvGrpSpPr>
          <p:grpSpPr>
            <a:xfrm>
              <a:off x="4113100" y="3216075"/>
              <a:ext cx="289400" cy="357775"/>
              <a:chOff x="4113100" y="3216075"/>
              <a:chExt cx="289400" cy="357775"/>
            </a:xfrm>
          </p:grpSpPr>
          <p:sp>
            <p:nvSpPr>
              <p:cNvPr id="1289" name="Google Shape;1289;p49"/>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49"/>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91" name="Google Shape;1291;p49"/>
          <p:cNvGrpSpPr/>
          <p:nvPr/>
        </p:nvGrpSpPr>
        <p:grpSpPr>
          <a:xfrm>
            <a:off x="766418" y="1045395"/>
            <a:ext cx="1333851" cy="1314011"/>
            <a:chOff x="4282100" y="1437975"/>
            <a:chExt cx="539300" cy="531300"/>
          </a:xfrm>
        </p:grpSpPr>
        <p:sp>
          <p:nvSpPr>
            <p:cNvPr id="1292" name="Google Shape;1292;p49"/>
            <p:cNvSpPr/>
            <p:nvPr/>
          </p:nvSpPr>
          <p:spPr>
            <a:xfrm>
              <a:off x="4282100" y="1437975"/>
              <a:ext cx="539300" cy="531300"/>
            </a:xfrm>
            <a:custGeom>
              <a:avLst/>
              <a:gdLst/>
              <a:ahLst/>
              <a:cxnLst/>
              <a:rect l="l" t="t" r="r" b="b"/>
              <a:pathLst>
                <a:path w="21572" h="21252" extrusionOk="0">
                  <a:moveTo>
                    <a:pt x="10781" y="0"/>
                  </a:moveTo>
                  <a:cubicBezTo>
                    <a:pt x="10681" y="0"/>
                    <a:pt x="10580" y="2"/>
                    <a:pt x="10478" y="5"/>
                  </a:cubicBezTo>
                  <a:cubicBezTo>
                    <a:pt x="4614" y="169"/>
                    <a:pt x="1" y="5069"/>
                    <a:pt x="165" y="10933"/>
                  </a:cubicBezTo>
                  <a:cubicBezTo>
                    <a:pt x="326" y="16696"/>
                    <a:pt x="5061" y="21251"/>
                    <a:pt x="10790" y="21251"/>
                  </a:cubicBezTo>
                  <a:cubicBezTo>
                    <a:pt x="10891" y="21251"/>
                    <a:pt x="10992" y="21250"/>
                    <a:pt x="11094" y="21247"/>
                  </a:cubicBezTo>
                  <a:cubicBezTo>
                    <a:pt x="16958" y="21083"/>
                    <a:pt x="21571" y="16182"/>
                    <a:pt x="21407" y="10318"/>
                  </a:cubicBezTo>
                  <a:cubicBezTo>
                    <a:pt x="21246" y="4555"/>
                    <a:pt x="16511" y="0"/>
                    <a:pt x="107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49"/>
            <p:cNvSpPr/>
            <p:nvPr/>
          </p:nvSpPr>
          <p:spPr>
            <a:xfrm>
              <a:off x="4356950" y="1594425"/>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49"/>
            <p:cNvSpPr/>
            <p:nvPr/>
          </p:nvSpPr>
          <p:spPr>
            <a:xfrm>
              <a:off x="4407175" y="1646200"/>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49"/>
            <p:cNvSpPr/>
            <p:nvPr/>
          </p:nvSpPr>
          <p:spPr>
            <a:xfrm>
              <a:off x="4438450" y="1635675"/>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49"/>
            <p:cNvSpPr/>
            <p:nvPr/>
          </p:nvSpPr>
          <p:spPr>
            <a:xfrm>
              <a:off x="4440500" y="1658375"/>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49"/>
            <p:cNvSpPr/>
            <p:nvPr/>
          </p:nvSpPr>
          <p:spPr>
            <a:xfrm>
              <a:off x="4406675" y="1677850"/>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49"/>
            <p:cNvSpPr/>
            <p:nvPr/>
          </p:nvSpPr>
          <p:spPr>
            <a:xfrm>
              <a:off x="4458450" y="1652850"/>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49"/>
            <p:cNvSpPr/>
            <p:nvPr/>
          </p:nvSpPr>
          <p:spPr>
            <a:xfrm>
              <a:off x="4429725" y="1676350"/>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49"/>
            <p:cNvSpPr/>
            <p:nvPr/>
          </p:nvSpPr>
          <p:spPr>
            <a:xfrm>
              <a:off x="4463050" y="1683525"/>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49"/>
            <p:cNvSpPr/>
            <p:nvPr/>
          </p:nvSpPr>
          <p:spPr>
            <a:xfrm>
              <a:off x="4443075" y="1695925"/>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49"/>
            <p:cNvSpPr/>
            <p:nvPr/>
          </p:nvSpPr>
          <p:spPr>
            <a:xfrm>
              <a:off x="4420000" y="1698350"/>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49"/>
            <p:cNvSpPr/>
            <p:nvPr/>
          </p:nvSpPr>
          <p:spPr>
            <a:xfrm>
              <a:off x="4486125" y="1771775"/>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4" name="Google Shape;1304;p49"/>
            <p:cNvSpPr/>
            <p:nvPr/>
          </p:nvSpPr>
          <p:spPr>
            <a:xfrm>
              <a:off x="4523025" y="1809725"/>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5" name="Google Shape;1305;p49"/>
            <p:cNvSpPr/>
            <p:nvPr/>
          </p:nvSpPr>
          <p:spPr>
            <a:xfrm>
              <a:off x="4546100" y="1801925"/>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49"/>
            <p:cNvSpPr/>
            <p:nvPr/>
          </p:nvSpPr>
          <p:spPr>
            <a:xfrm>
              <a:off x="4547625" y="1818750"/>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49"/>
            <p:cNvSpPr/>
            <p:nvPr/>
          </p:nvSpPr>
          <p:spPr>
            <a:xfrm>
              <a:off x="4522525" y="1833100"/>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49"/>
            <p:cNvSpPr/>
            <p:nvPr/>
          </p:nvSpPr>
          <p:spPr>
            <a:xfrm>
              <a:off x="4560975" y="1814850"/>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49"/>
            <p:cNvSpPr/>
            <p:nvPr/>
          </p:nvSpPr>
          <p:spPr>
            <a:xfrm>
              <a:off x="4539950" y="1832150"/>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49"/>
            <p:cNvSpPr/>
            <p:nvPr/>
          </p:nvSpPr>
          <p:spPr>
            <a:xfrm>
              <a:off x="4564050" y="1837275"/>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49"/>
            <p:cNvSpPr/>
            <p:nvPr/>
          </p:nvSpPr>
          <p:spPr>
            <a:xfrm>
              <a:off x="4549175" y="1846125"/>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49"/>
            <p:cNvSpPr/>
            <p:nvPr/>
          </p:nvSpPr>
          <p:spPr>
            <a:xfrm>
              <a:off x="4532250" y="1847975"/>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49"/>
            <p:cNvSpPr/>
            <p:nvPr/>
          </p:nvSpPr>
          <p:spPr>
            <a:xfrm>
              <a:off x="4549675" y="1576425"/>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49"/>
            <p:cNvSpPr/>
            <p:nvPr/>
          </p:nvSpPr>
          <p:spPr>
            <a:xfrm>
              <a:off x="4610675" y="1631825"/>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49"/>
            <p:cNvSpPr/>
            <p:nvPr/>
          </p:nvSpPr>
          <p:spPr>
            <a:xfrm>
              <a:off x="4650150" y="1623650"/>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49"/>
            <p:cNvSpPr/>
            <p:nvPr/>
          </p:nvSpPr>
          <p:spPr>
            <a:xfrm>
              <a:off x="4648625" y="1650200"/>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49"/>
            <p:cNvSpPr/>
            <p:nvPr/>
          </p:nvSpPr>
          <p:spPr>
            <a:xfrm>
              <a:off x="4607100" y="1667625"/>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49"/>
            <p:cNvSpPr/>
            <p:nvPr/>
          </p:nvSpPr>
          <p:spPr>
            <a:xfrm>
              <a:off x="4668600" y="1646700"/>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49"/>
            <p:cNvSpPr/>
            <p:nvPr/>
          </p:nvSpPr>
          <p:spPr>
            <a:xfrm>
              <a:off x="4634275" y="1669275"/>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0" name="Google Shape;1320;p49"/>
            <p:cNvSpPr/>
            <p:nvPr/>
          </p:nvSpPr>
          <p:spPr>
            <a:xfrm>
              <a:off x="4671175" y="1682525"/>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49"/>
            <p:cNvSpPr/>
            <p:nvPr/>
          </p:nvSpPr>
          <p:spPr>
            <a:xfrm>
              <a:off x="4644525" y="1693800"/>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49"/>
            <p:cNvSpPr/>
            <p:nvPr/>
          </p:nvSpPr>
          <p:spPr>
            <a:xfrm>
              <a:off x="4619400" y="1692750"/>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3" name="Google Shape;1323;p49"/>
          <p:cNvGrpSpPr/>
          <p:nvPr/>
        </p:nvGrpSpPr>
        <p:grpSpPr>
          <a:xfrm rot="899871">
            <a:off x="1495372" y="2352934"/>
            <a:ext cx="398810" cy="495068"/>
            <a:chOff x="4063900" y="3153525"/>
            <a:chExt cx="338600" cy="420325"/>
          </a:xfrm>
        </p:grpSpPr>
        <p:sp>
          <p:nvSpPr>
            <p:cNvPr id="1324" name="Google Shape;1324;p49"/>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5" name="Google Shape;1325;p49"/>
            <p:cNvGrpSpPr/>
            <p:nvPr/>
          </p:nvGrpSpPr>
          <p:grpSpPr>
            <a:xfrm>
              <a:off x="4113100" y="3216075"/>
              <a:ext cx="289400" cy="357775"/>
              <a:chOff x="4113100" y="3216075"/>
              <a:chExt cx="289400" cy="357775"/>
            </a:xfrm>
          </p:grpSpPr>
          <p:sp>
            <p:nvSpPr>
              <p:cNvPr id="1326" name="Google Shape;1326;p49"/>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49"/>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328" name="Google Shape;1328;p49"/>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9" name="Google Shape;1329;p49"/>
          <p:cNvGrpSpPr/>
          <p:nvPr/>
        </p:nvGrpSpPr>
        <p:grpSpPr>
          <a:xfrm>
            <a:off x="6548021" y="4398942"/>
            <a:ext cx="1055820" cy="668889"/>
            <a:chOff x="6059325" y="1627225"/>
            <a:chExt cx="767925" cy="486500"/>
          </a:xfrm>
        </p:grpSpPr>
        <p:sp>
          <p:nvSpPr>
            <p:cNvPr id="1330" name="Google Shape;1330;p49"/>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49"/>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49"/>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49"/>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49"/>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49"/>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49"/>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49"/>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49"/>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49"/>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49"/>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41" name="Google Shape;1341;p49"/>
          <p:cNvSpPr/>
          <p:nvPr/>
        </p:nvSpPr>
        <p:spPr>
          <a:xfrm>
            <a:off x="8126614" y="3015814"/>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49"/>
          <p:cNvSpPr/>
          <p:nvPr/>
        </p:nvSpPr>
        <p:spPr>
          <a:xfrm>
            <a:off x="7003708" y="33772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49"/>
          <p:cNvSpPr/>
          <p:nvPr/>
        </p:nvSpPr>
        <p:spPr>
          <a:xfrm>
            <a:off x="5995773" y="423411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49"/>
          <p:cNvSpPr/>
          <p:nvPr/>
        </p:nvSpPr>
        <p:spPr>
          <a:xfrm>
            <a:off x="3165430" y="29291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49"/>
          <p:cNvSpPr/>
          <p:nvPr/>
        </p:nvSpPr>
        <p:spPr>
          <a:xfrm>
            <a:off x="2691815" y="1981756"/>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557;p39"/>
          <p:cNvSpPr txBox="1">
            <a:spLocks noGrp="1"/>
          </p:cNvSpPr>
          <p:nvPr>
            <p:ph type="title"/>
          </p:nvPr>
        </p:nvSpPr>
        <p:spPr>
          <a:xfrm>
            <a:off x="5420290" y="273209"/>
            <a:ext cx="3164822" cy="9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00B050"/>
                </a:solidFill>
                <a:latin typeface="Times New Roman" panose="02020603050405020304" pitchFamily="18" charset="0"/>
                <a:cs typeface="Times New Roman" panose="02020603050405020304" pitchFamily="18" charset="0"/>
              </a:rPr>
              <a:t>M</a:t>
            </a:r>
            <a:r>
              <a:rPr lang="en-GB" sz="4400" dirty="0">
                <a:solidFill>
                  <a:srgbClr val="00B050"/>
                </a:solidFill>
                <a:latin typeface="Times New Roman" panose="02020603050405020304" pitchFamily="18" charset="0"/>
                <a:cs typeface="Times New Roman" panose="02020603050405020304" pitchFamily="18" charset="0"/>
              </a:rPr>
              <a:t>ở đầu</a:t>
            </a:r>
            <a:endParaRPr sz="4400" dirty="0">
              <a:solidFill>
                <a:srgbClr val="00B050"/>
              </a:solidFill>
              <a:latin typeface="Times New Roman" panose="02020603050405020304" pitchFamily="18" charset="0"/>
              <a:cs typeface="Times New Roman" panose="02020603050405020304" pitchFamily="18" charset="0"/>
            </a:endParaRPr>
          </a:p>
        </p:txBody>
      </p:sp>
      <p:sp>
        <p:nvSpPr>
          <p:cNvPr id="7" name="Speech Bubble: Oval 6"/>
          <p:cNvSpPr/>
          <p:nvPr/>
        </p:nvSpPr>
        <p:spPr>
          <a:xfrm>
            <a:off x="4402540" y="1453365"/>
            <a:ext cx="4839078" cy="1577817"/>
          </a:xfrm>
          <a:prstGeom prst="wedgeEllipseCallout">
            <a:avLst>
              <a:gd name="adj1" fmla="val -68673"/>
              <a:gd name="adj2" fmla="val -752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558;p39"/>
          <p:cNvSpPr txBox="1">
            <a:spLocks noGrp="1"/>
          </p:cNvSpPr>
          <p:nvPr>
            <p:ph type="subTitle" idx="1"/>
          </p:nvPr>
        </p:nvSpPr>
        <p:spPr>
          <a:xfrm>
            <a:off x="4866979" y="1593980"/>
            <a:ext cx="3910200" cy="9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là NƯỚC đây! Đố các bạn tôi </a:t>
            </a:r>
            <a:r>
              <a:rPr lang="en-US" sz="2000" dirty="0">
                <a:latin typeface="Times New Roman" panose="02020603050405020304" pitchFamily="18" charset="0"/>
                <a:cs typeface="Times New Roman" panose="02020603050405020304" pitchFamily="18" charset="0"/>
              </a:rPr>
              <a:t>đ</a:t>
            </a:r>
            <a:r>
              <a:rPr lang="vi-VN" sz="2000" dirty="0">
                <a:latin typeface="Times New Roman" panose="02020603050405020304" pitchFamily="18" charset="0"/>
                <a:cs typeface="Times New Roman" panose="02020603050405020304" pitchFamily="18" charset="0"/>
              </a:rPr>
              <a:t>ược tạo thành từ nguyên t</a:t>
            </a:r>
            <a:r>
              <a:rPr lang="en-US" sz="2000" dirty="0">
                <a:latin typeface="Times New Roman" panose="02020603050405020304" pitchFamily="18" charset="0"/>
                <a:cs typeface="Times New Roman" panose="02020603050405020304" pitchFamily="18" charset="0"/>
              </a:rPr>
              <a:t>ử</a:t>
            </a:r>
            <a:r>
              <a:rPr lang="vi-VN" sz="2000" dirty="0">
                <a:latin typeface="Times New Roman" panose="02020603050405020304" pitchFamily="18" charset="0"/>
                <a:cs typeface="Times New Roman" panose="02020603050405020304" pitchFamily="18" charset="0"/>
              </a:rPr>
              <a:t> c</a:t>
            </a:r>
            <a:r>
              <a:rPr lang="en-US" sz="2000" dirty="0">
                <a:latin typeface="Times New Roman" panose="02020603050405020304" pitchFamily="18" charset="0"/>
                <a:cs typeface="Times New Roman" panose="02020603050405020304" pitchFamily="18" charset="0"/>
              </a:rPr>
              <a:t>ủ</a:t>
            </a:r>
            <a:r>
              <a:rPr lang="vi-VN" sz="2000" dirty="0">
                <a:latin typeface="Times New Roman" panose="02020603050405020304" pitchFamily="18" charset="0"/>
                <a:cs typeface="Times New Roman" panose="02020603050405020304" pitchFamily="18" charset="0"/>
              </a:rPr>
              <a:t>a các nguyên tố hoá học nào? T</a:t>
            </a:r>
            <a:r>
              <a:rPr lang="en-US" sz="2000" dirty="0">
                <a:latin typeface="Times New Roman" panose="02020603050405020304" pitchFamily="18" charset="0"/>
                <a:cs typeface="Times New Roman" panose="02020603050405020304" pitchFamily="18" charset="0"/>
              </a:rPr>
              <a:t>ô</a:t>
            </a:r>
            <a:r>
              <a:rPr lang="vi-VN" sz="2000" dirty="0">
                <a:latin typeface="Times New Roman" panose="02020603050405020304" pitchFamily="18" charset="0"/>
                <a:cs typeface="Times New Roman" panose="02020603050405020304" pitchFamily="18" charset="0"/>
              </a:rPr>
              <a:t>i có th</a:t>
            </a:r>
            <a:r>
              <a:rPr lang="en-US" sz="2000" dirty="0">
                <a:latin typeface="Times New Roman" panose="02020603050405020304" pitchFamily="18" charset="0"/>
                <a:cs typeface="Times New Roman" panose="02020603050405020304" pitchFamily="18" charset="0"/>
              </a:rPr>
              <a:t>ể</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đ</a:t>
            </a:r>
            <a:r>
              <a:rPr lang="vi-VN" sz="2000" dirty="0">
                <a:latin typeface="Times New Roman" panose="02020603050405020304" pitchFamily="18" charset="0"/>
                <a:cs typeface="Times New Roman" panose="02020603050405020304" pitchFamily="18" charset="0"/>
              </a:rPr>
              <a:t>ược tạo thành như th</a:t>
            </a:r>
            <a:r>
              <a:rPr lang="en-US" sz="2000" dirty="0">
                <a:latin typeface="Times New Roman" panose="02020603050405020304" pitchFamily="18" charset="0"/>
                <a:cs typeface="Times New Roman" panose="02020603050405020304" pitchFamily="18" charset="0"/>
              </a:rPr>
              <a:t>ế</a:t>
            </a:r>
            <a:r>
              <a:rPr lang="vi-VN" sz="2000" dirty="0">
                <a:latin typeface="Times New Roman" panose="02020603050405020304" pitchFamily="18" charset="0"/>
                <a:cs typeface="Times New Roman" panose="02020603050405020304" pitchFamily="18" charset="0"/>
              </a:rPr>
              <a:t> nào?</a:t>
            </a:r>
            <a:endParaRPr sz="20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
          <a:stretch>
            <a:fillRect/>
          </a:stretch>
        </p:blipFill>
        <p:spPr>
          <a:xfrm>
            <a:off x="2203392" y="603187"/>
            <a:ext cx="2162175" cy="2114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5"/>
        <p:cNvGrpSpPr/>
        <p:nvPr/>
      </p:nvGrpSpPr>
      <p:grpSpPr>
        <a:xfrm>
          <a:off x="0" y="0"/>
          <a:ext cx="0" cy="0"/>
          <a:chOff x="0" y="0"/>
          <a:chExt cx="0" cy="0"/>
        </a:xfrm>
      </p:grpSpPr>
      <p:pic>
        <p:nvPicPr>
          <p:cNvPr id="176" name="Đồng hồ đếm ngược 3 phút gây sốc  3 Minut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83836" y="69209"/>
            <a:ext cx="1805098" cy="1122111"/>
          </a:xfrm>
          <a:prstGeom prst="rect">
            <a:avLst/>
          </a:prstGeom>
        </p:spPr>
      </p:pic>
      <p:pic>
        <p:nvPicPr>
          <p:cNvPr id="2" name="mix_3m07s (audio-joiner.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219000" y="2069842"/>
            <a:ext cx="609600" cy="609600"/>
          </a:xfrm>
          <a:prstGeom prst="rect">
            <a:avLst/>
          </a:prstGeom>
        </p:spPr>
      </p:pic>
      <p:sp>
        <p:nvSpPr>
          <p:cNvPr id="4" name="TextBox 3"/>
          <p:cNvSpPr txBox="1"/>
          <p:nvPr/>
        </p:nvSpPr>
        <p:spPr>
          <a:xfrm>
            <a:off x="876300" y="406491"/>
            <a:ext cx="5360565" cy="830997"/>
          </a:xfrm>
          <a:prstGeom prst="rect">
            <a:avLst/>
          </a:prstGeom>
          <a:noFill/>
        </p:spPr>
        <p:txBody>
          <a:bodyPr wrap="square">
            <a:spAutoFit/>
          </a:bodyPr>
          <a:lstStyle/>
          <a:p>
            <a:pPr algn="ctr" eaLnBrk="1" hangingPunct="1">
              <a:spcBef>
                <a:spcPct val="0"/>
              </a:spcBef>
              <a:buFontTx/>
              <a:buNone/>
            </a:pPr>
            <a:r>
              <a:rPr lang="en-US" altLang="vi-VN" sz="2400" b="1" dirty="0">
                <a:solidFill>
                  <a:srgbClr val="FF00FF"/>
                </a:solidFill>
                <a:latin typeface="Times New Roman" panose="02020603050405020304" pitchFamily="18" charset="0"/>
              </a:rPr>
              <a:t>THẢO LUẬN NHÓM ( </a:t>
            </a:r>
            <a:r>
              <a:rPr lang="en-US" altLang="vi-VN" sz="2400" b="1" dirty="0" err="1">
                <a:solidFill>
                  <a:srgbClr val="FF00FF"/>
                </a:solidFill>
                <a:latin typeface="Times New Roman" panose="02020603050405020304" pitchFamily="18" charset="0"/>
              </a:rPr>
              <a:t>theo</a:t>
            </a:r>
            <a:r>
              <a:rPr lang="en-US" altLang="vi-VN" sz="2400" b="1" dirty="0">
                <a:solidFill>
                  <a:srgbClr val="FF00FF"/>
                </a:solidFill>
                <a:latin typeface="Times New Roman" panose="02020603050405020304" pitchFamily="18" charset="0"/>
              </a:rPr>
              <a:t> </a:t>
            </a:r>
            <a:r>
              <a:rPr lang="en-US" altLang="vi-VN" sz="2400" b="1" dirty="0" err="1">
                <a:solidFill>
                  <a:srgbClr val="FF00FF"/>
                </a:solidFill>
                <a:latin typeface="Times New Roman" panose="02020603050405020304" pitchFamily="18" charset="0"/>
              </a:rPr>
              <a:t>bàn</a:t>
            </a:r>
            <a:r>
              <a:rPr lang="en-US" altLang="vi-VN" sz="2400" b="1" dirty="0">
                <a:solidFill>
                  <a:srgbClr val="FF00FF"/>
                </a:solidFill>
                <a:latin typeface="Times New Roman" panose="02020603050405020304" pitchFamily="18" charset="0"/>
              </a:rPr>
              <a:t>)</a:t>
            </a:r>
            <a:endParaRPr lang="en-US" altLang="vi-VN" sz="2400" b="1" dirty="0">
              <a:solidFill>
                <a:srgbClr val="FF00FF"/>
              </a:solidFill>
              <a:latin typeface="Times New Roman" panose="02020603050405020304" pitchFamily="18" charset="0"/>
            </a:endParaRPr>
          </a:p>
          <a:p>
            <a:pPr algn="ctr" eaLnBrk="1" hangingPunct="1">
              <a:spcBef>
                <a:spcPct val="0"/>
              </a:spcBef>
              <a:buFontTx/>
              <a:buNone/>
            </a:pPr>
            <a:r>
              <a:rPr lang="en-US" altLang="vi-VN" sz="2400" dirty="0">
                <a:solidFill>
                  <a:srgbClr val="FF00FF"/>
                </a:solidFill>
                <a:latin typeface="Times New Roman" panose="02020603050405020304" pitchFamily="18" charset="0"/>
              </a:rPr>
              <a:t>                        </a:t>
            </a:r>
            <a:r>
              <a:rPr lang="en-US" altLang="vi-VN" sz="2400" dirty="0" err="1">
                <a:solidFill>
                  <a:srgbClr val="FF00FF"/>
                </a:solidFill>
                <a:latin typeface="Times New Roman" panose="02020603050405020304" pitchFamily="18" charset="0"/>
              </a:rPr>
              <a:t>Thời</a:t>
            </a:r>
            <a:r>
              <a:rPr lang="en-US" altLang="vi-VN" sz="2400" dirty="0">
                <a:solidFill>
                  <a:srgbClr val="FF00FF"/>
                </a:solidFill>
                <a:latin typeface="Times New Roman" panose="02020603050405020304" pitchFamily="18" charset="0"/>
              </a:rPr>
              <a:t> </a:t>
            </a:r>
            <a:r>
              <a:rPr lang="en-US" altLang="vi-VN" sz="2400" dirty="0" err="1">
                <a:solidFill>
                  <a:srgbClr val="FF00FF"/>
                </a:solidFill>
                <a:latin typeface="Times New Roman" panose="02020603050405020304" pitchFamily="18" charset="0"/>
              </a:rPr>
              <a:t>gian</a:t>
            </a:r>
            <a:r>
              <a:rPr lang="en-US" altLang="vi-VN" sz="2400" dirty="0">
                <a:solidFill>
                  <a:srgbClr val="FF00FF"/>
                </a:solidFill>
                <a:latin typeface="Times New Roman" panose="02020603050405020304" pitchFamily="18" charset="0"/>
              </a:rPr>
              <a:t>: 3 </a:t>
            </a:r>
            <a:r>
              <a:rPr lang="en-US" altLang="vi-VN" sz="2400" dirty="0" err="1">
                <a:solidFill>
                  <a:srgbClr val="FF00FF"/>
                </a:solidFill>
                <a:latin typeface="Times New Roman" panose="02020603050405020304" pitchFamily="18" charset="0"/>
              </a:rPr>
              <a:t>phút</a:t>
            </a:r>
            <a:endParaRPr lang="en-US" altLang="vi-VN" sz="2400" dirty="0">
              <a:solidFill>
                <a:srgbClr val="FF00FF"/>
              </a:solidFill>
              <a:latin typeface="Times New Roman" panose="02020603050405020304" pitchFamily="18" charset="0"/>
            </a:endParaRPr>
          </a:p>
        </p:txBody>
      </p:sp>
      <p:sp>
        <p:nvSpPr>
          <p:cNvPr id="6" name="TextBox 5"/>
          <p:cNvSpPr txBox="1"/>
          <p:nvPr/>
        </p:nvSpPr>
        <p:spPr>
          <a:xfrm>
            <a:off x="654342" y="1403131"/>
            <a:ext cx="7550093" cy="2308324"/>
          </a:xfrm>
          <a:prstGeom prst="rect">
            <a:avLst/>
          </a:prstGeom>
          <a:noFill/>
        </p:spPr>
        <p:txBody>
          <a:bodyPr wrap="square">
            <a:spAutoFit/>
          </a:bodyPr>
          <a:lstStyle/>
          <a:p>
            <a:pPr algn="just"/>
            <a:r>
              <a:rPr lang="en-US" sz="24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(SGK tr 17)</a:t>
            </a:r>
            <a:endPar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Quan sát sơ đ</a:t>
            </a:r>
            <a:r>
              <a:rPr lang="en-US" sz="2400" dirty="0">
                <a:solidFill>
                  <a:schemeClr val="bg1">
                    <a:lumMod val="10000"/>
                  </a:schemeClr>
                </a:solidFill>
                <a:latin typeface="Times New Roman" panose="02020603050405020304" pitchFamily="18" charset="0"/>
                <a:cs typeface="Times New Roman" panose="02020603050405020304" pitchFamily="18" charset="0"/>
              </a:rPr>
              <a:t>ồ</a:t>
            </a:r>
            <a:r>
              <a:rPr lang="vi-VN" sz="2400" dirty="0">
                <a:solidFill>
                  <a:schemeClr val="bg1">
                    <a:lumMod val="10000"/>
                  </a:schemeClr>
                </a:solidFill>
                <a:latin typeface="Times New Roman" panose="02020603050405020304" pitchFamily="18" charset="0"/>
                <a:cs typeface="Times New Roman" panose="02020603050405020304" pitchFamily="18" charset="0"/>
              </a:rPr>
              <a:t> hình 2.2, cho biết:</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a)</a:t>
            </a:r>
            <a:r>
              <a:rPr lang="en-US" sz="2400" dirty="0">
                <a:solidFill>
                  <a:schemeClr val="bg1">
                    <a:lumMod val="10000"/>
                  </a:schemeClr>
                </a:solidFill>
                <a:latin typeface="Times New Roman" panose="02020603050405020304" pitchFamily="18" charset="0"/>
                <a:cs typeface="Times New Roman" panose="02020603050405020304" pitchFamily="18" charset="0"/>
              </a:rPr>
              <a:t> </a:t>
            </a:r>
            <a:r>
              <a:rPr lang="vi-VN" sz="2400" dirty="0">
                <a:solidFill>
                  <a:schemeClr val="bg1">
                    <a:lumMod val="10000"/>
                  </a:schemeClr>
                </a:solidFill>
                <a:latin typeface="Times New Roman" panose="02020603050405020304" pitchFamily="18" charset="0"/>
                <a:cs typeface="Times New Roman" panose="02020603050405020304" pitchFamily="18" charset="0"/>
              </a:rPr>
              <a:t>Trước ph</a:t>
            </a:r>
            <a:r>
              <a:rPr lang="en-US" sz="2400" dirty="0">
                <a:solidFill>
                  <a:schemeClr val="bg1">
                    <a:lumMod val="10000"/>
                  </a:schemeClr>
                </a:solidFill>
                <a:latin typeface="Times New Roman" panose="02020603050405020304" pitchFamily="18" charset="0"/>
                <a:cs typeface="Times New Roman" panose="02020603050405020304" pitchFamily="18" charset="0"/>
              </a:rPr>
              <a:t>ả</a:t>
            </a:r>
            <a:r>
              <a:rPr lang="vi-VN" sz="2400" dirty="0">
                <a:solidFill>
                  <a:schemeClr val="bg1">
                    <a:lumMod val="10000"/>
                  </a:schemeClr>
                </a:solidFill>
                <a:latin typeface="Times New Roman" panose="02020603050405020304" pitchFamily="18" charset="0"/>
                <a:cs typeface="Times New Roman" panose="02020603050405020304" pitchFamily="18" charset="0"/>
              </a:rPr>
              <a:t>n ứng, những nguyên t</a:t>
            </a:r>
            <a:r>
              <a:rPr lang="en-US" sz="2400" dirty="0">
                <a:solidFill>
                  <a:schemeClr val="bg1">
                    <a:lumMod val="10000"/>
                  </a:schemeClr>
                </a:solidFill>
                <a:latin typeface="Times New Roman" panose="02020603050405020304" pitchFamily="18" charset="0"/>
                <a:cs typeface="Times New Roman" panose="02020603050405020304" pitchFamily="18" charset="0"/>
              </a:rPr>
              <a:t>ử</a:t>
            </a:r>
            <a:r>
              <a:rPr lang="vi-VN" sz="2400" dirty="0">
                <a:solidFill>
                  <a:schemeClr val="bg1">
                    <a:lumMod val="10000"/>
                  </a:schemeClr>
                </a:solidFill>
                <a:latin typeface="Times New Roman" panose="02020603050405020304" pitchFamily="18" charset="0"/>
                <a:cs typeface="Times New Roman" panose="02020603050405020304" pitchFamily="18" charset="0"/>
              </a:rPr>
              <a:t> nào liên kết với nhau?</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b)</a:t>
            </a:r>
            <a:r>
              <a:rPr lang="en-US" sz="2400" dirty="0">
                <a:solidFill>
                  <a:schemeClr val="bg1">
                    <a:lumMod val="10000"/>
                  </a:schemeClr>
                </a:solidFill>
                <a:latin typeface="Times New Roman" panose="02020603050405020304" pitchFamily="18" charset="0"/>
                <a:cs typeface="Times New Roman" panose="02020603050405020304" pitchFamily="18" charset="0"/>
              </a:rPr>
              <a:t> </a:t>
            </a:r>
            <a:r>
              <a:rPr lang="vi-VN" sz="2400" dirty="0">
                <a:solidFill>
                  <a:schemeClr val="bg1">
                    <a:lumMod val="10000"/>
                  </a:schemeClr>
                </a:solidFill>
                <a:latin typeface="Times New Roman" panose="02020603050405020304" pitchFamily="18" charset="0"/>
                <a:cs typeface="Times New Roman" panose="02020603050405020304" pitchFamily="18" charset="0"/>
              </a:rPr>
              <a:t>Sau phản ứng, những nguyên tử nào liên kết với nhau?</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c)</a:t>
            </a:r>
            <a:r>
              <a:rPr lang="en-US" sz="2400" dirty="0">
                <a:solidFill>
                  <a:schemeClr val="bg1">
                    <a:lumMod val="10000"/>
                  </a:schemeClr>
                </a:solidFill>
                <a:latin typeface="Times New Roman" panose="02020603050405020304" pitchFamily="18" charset="0"/>
                <a:cs typeface="Times New Roman" panose="02020603050405020304" pitchFamily="18" charset="0"/>
              </a:rPr>
              <a:t> </a:t>
            </a:r>
            <a:r>
              <a:rPr lang="vi-VN" sz="2400" dirty="0">
                <a:solidFill>
                  <a:schemeClr val="bg1">
                    <a:lumMod val="10000"/>
                  </a:schemeClr>
                </a:solidFill>
                <a:latin typeface="Times New Roman" panose="02020603050405020304" pitchFamily="18" charset="0"/>
                <a:cs typeface="Times New Roman" panose="02020603050405020304" pitchFamily="18" charset="0"/>
              </a:rPr>
              <a:t>So sánh số nguyên tử H và số nguy</a:t>
            </a:r>
            <a:r>
              <a:rPr lang="en-US" sz="2400" dirty="0">
                <a:solidFill>
                  <a:schemeClr val="bg1">
                    <a:lumMod val="10000"/>
                  </a:schemeClr>
                </a:solidFill>
                <a:latin typeface="Times New Roman" panose="02020603050405020304" pitchFamily="18" charset="0"/>
                <a:cs typeface="Times New Roman" panose="02020603050405020304" pitchFamily="18" charset="0"/>
              </a:rPr>
              <a:t>ê</a:t>
            </a:r>
            <a:r>
              <a:rPr lang="vi-VN" sz="2400" dirty="0">
                <a:solidFill>
                  <a:schemeClr val="bg1">
                    <a:lumMod val="10000"/>
                  </a:schemeClr>
                </a:solidFill>
                <a:latin typeface="Times New Roman" panose="02020603050405020304" pitchFamily="18" charset="0"/>
                <a:cs typeface="Times New Roman" panose="02020603050405020304" pitchFamily="18" charset="0"/>
              </a:rPr>
              <a:t>n tử </a:t>
            </a:r>
            <a:r>
              <a:rPr lang="en-US" sz="2400" dirty="0">
                <a:solidFill>
                  <a:schemeClr val="bg1">
                    <a:lumMod val="10000"/>
                  </a:schemeClr>
                </a:solidFill>
                <a:latin typeface="Times New Roman" panose="02020603050405020304" pitchFamily="18" charset="0"/>
                <a:cs typeface="Times New Roman" panose="02020603050405020304" pitchFamily="18" charset="0"/>
              </a:rPr>
              <a:t>O</a:t>
            </a:r>
            <a:r>
              <a:rPr lang="vi-VN" sz="2400" dirty="0">
                <a:solidFill>
                  <a:schemeClr val="bg1">
                    <a:lumMod val="10000"/>
                  </a:schemeClr>
                </a:solidFill>
                <a:latin typeface="Times New Roman" panose="02020603050405020304" pitchFamily="18" charset="0"/>
                <a:cs typeface="Times New Roman" panose="02020603050405020304" pitchFamily="18" charset="0"/>
              </a:rPr>
              <a:t> trước và sau ph</a:t>
            </a:r>
            <a:r>
              <a:rPr lang="en-US" sz="2400" dirty="0">
                <a:solidFill>
                  <a:schemeClr val="bg1">
                    <a:lumMod val="10000"/>
                  </a:schemeClr>
                </a:solidFill>
                <a:latin typeface="Times New Roman" panose="02020603050405020304" pitchFamily="18" charset="0"/>
                <a:cs typeface="Times New Roman" panose="02020603050405020304" pitchFamily="18" charset="0"/>
              </a:rPr>
              <a:t>ả</a:t>
            </a:r>
            <a:r>
              <a:rPr lang="vi-VN" sz="2400" dirty="0">
                <a:solidFill>
                  <a:schemeClr val="bg1">
                    <a:lumMod val="10000"/>
                  </a:schemeClr>
                </a:solidFill>
                <a:latin typeface="Times New Roman" panose="02020603050405020304" pitchFamily="18" charset="0"/>
                <a:cs typeface="Times New Roman" panose="02020603050405020304" pitchFamily="18" charset="0"/>
              </a:rPr>
              <a:t>n ứng.</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176"/>
                                        </p:tgtEl>
                                      </p:cBhvr>
                                    </p:cmd>
                                  </p:childTnLst>
                                </p:cTn>
                              </p:par>
                              <p:par>
                                <p:cTn id="7" presetID="1" presetClass="mediacall" presetSubtype="0" fill="hold" nodeType="withEffect">
                                  <p:stCondLst>
                                    <p:cond delay="0"/>
                                  </p:stCondLst>
                                  <p:childTnLst>
                                    <p:cmd type="call" cmd="playFrom(0.0)">
                                      <p:cBhvr>
                                        <p:cTn id="8" dur="187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6"/>
                </p:tgtEl>
              </p:cMediaNode>
            </p:video>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837" y="401858"/>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839972" y="1181626"/>
            <a:ext cx="7375003" cy="2780248"/>
          </a:xfrm>
          <a:prstGeom prst="rect">
            <a:avLst/>
          </a:prstGeom>
          <a:noFill/>
        </p:spPr>
        <p:txBody>
          <a:bodyPr wrap="square">
            <a:spAutoFit/>
          </a:bodyPr>
          <a:lstStyle/>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a) Trước phản ứng, 2 nguyên tử H liên kết với nhau; 2 nguyên tử O liên kết với nhau.</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b) Sau phản ứng, 1 nguyên tử O liên kết với 2 nguyên tử H.</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c) Số nguyên tử H và số nguyên tử O trước và sau phản ứng là bằng nhau.</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grpSp>
        <p:nvGrpSpPr>
          <p:cNvPr id="3264" name="Google Shape;3264;p75"/>
          <p:cNvGrpSpPr/>
          <p:nvPr/>
        </p:nvGrpSpPr>
        <p:grpSpPr>
          <a:xfrm>
            <a:off x="7927231" y="455579"/>
            <a:ext cx="743551" cy="715113"/>
            <a:chOff x="8079648" y="303247"/>
            <a:chExt cx="743551" cy="715113"/>
          </a:xfrm>
        </p:grpSpPr>
        <p:sp>
          <p:nvSpPr>
            <p:cNvPr id="3265" name="Google Shape;3265;p75"/>
            <p:cNvSpPr/>
            <p:nvPr/>
          </p:nvSpPr>
          <p:spPr>
            <a:xfrm rot="7200056" flipH="1">
              <a:off x="8203895"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75"/>
            <p:cNvSpPr/>
            <p:nvPr/>
          </p:nvSpPr>
          <p:spPr>
            <a:xfrm rot="7200056" flipH="1">
              <a:off x="8342003"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75"/>
            <p:cNvSpPr/>
            <p:nvPr/>
          </p:nvSpPr>
          <p:spPr>
            <a:xfrm rot="7200056" flipH="1">
              <a:off x="8425700"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75"/>
            <p:cNvSpPr/>
            <p:nvPr/>
          </p:nvSpPr>
          <p:spPr>
            <a:xfrm rot="7200056" flipH="1">
              <a:off x="8591907"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75"/>
            <p:cNvSpPr/>
            <p:nvPr/>
          </p:nvSpPr>
          <p:spPr>
            <a:xfrm rot="7200056" flipH="1">
              <a:off x="8345658"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70" name="Google Shape;3270;p75"/>
          <p:cNvGrpSpPr/>
          <p:nvPr/>
        </p:nvGrpSpPr>
        <p:grpSpPr>
          <a:xfrm rot="3599956">
            <a:off x="592147" y="364368"/>
            <a:ext cx="595935" cy="595935"/>
            <a:chOff x="7761452" y="384309"/>
            <a:chExt cx="595948" cy="595948"/>
          </a:xfrm>
        </p:grpSpPr>
        <p:sp>
          <p:nvSpPr>
            <p:cNvPr id="3271" name="Google Shape;3271;p75"/>
            <p:cNvSpPr/>
            <p:nvPr/>
          </p:nvSpPr>
          <p:spPr>
            <a:xfrm rot="-5400000">
              <a:off x="8038440" y="663513"/>
              <a:ext cx="154511" cy="149182"/>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75"/>
            <p:cNvSpPr/>
            <p:nvPr/>
          </p:nvSpPr>
          <p:spPr>
            <a:xfrm rot="-5400000">
              <a:off x="8057617" y="682691"/>
              <a:ext cx="191194" cy="18672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75"/>
            <p:cNvSpPr/>
            <p:nvPr/>
          </p:nvSpPr>
          <p:spPr>
            <a:xfrm rot="-5400000">
              <a:off x="8087609" y="712839"/>
              <a:ext cx="206676" cy="20158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75"/>
            <p:cNvSpPr/>
            <p:nvPr/>
          </p:nvSpPr>
          <p:spPr>
            <a:xfrm rot="-5400000">
              <a:off x="8125381" y="750494"/>
              <a:ext cx="206520" cy="201191"/>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75"/>
            <p:cNvSpPr/>
            <p:nvPr/>
          </p:nvSpPr>
          <p:spPr>
            <a:xfrm rot="-5400000">
              <a:off x="7925066" y="549284"/>
              <a:ext cx="153655" cy="150076"/>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75"/>
            <p:cNvSpPr/>
            <p:nvPr/>
          </p:nvSpPr>
          <p:spPr>
            <a:xfrm rot="-5400000">
              <a:off x="7868349" y="493462"/>
              <a:ext cx="191194" cy="186681"/>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75"/>
            <p:cNvSpPr/>
            <p:nvPr/>
          </p:nvSpPr>
          <p:spPr>
            <a:xfrm rot="-5400000">
              <a:off x="7823614" y="447871"/>
              <a:ext cx="205664" cy="202008"/>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75"/>
            <p:cNvSpPr/>
            <p:nvPr/>
          </p:nvSpPr>
          <p:spPr>
            <a:xfrm rot="-5400000">
              <a:off x="7785979" y="410352"/>
              <a:ext cx="205781" cy="201930"/>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75"/>
            <p:cNvSpPr/>
            <p:nvPr/>
          </p:nvSpPr>
          <p:spPr>
            <a:xfrm rot="-5400000">
              <a:off x="7955836" y="384309"/>
              <a:ext cx="207181" cy="595948"/>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75"/>
            <p:cNvSpPr/>
            <p:nvPr/>
          </p:nvSpPr>
          <p:spPr>
            <a:xfrm rot="-5400000">
              <a:off x="7761452" y="578692"/>
              <a:ext cx="595948" cy="207181"/>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2475;p64"/>
          <p:cNvSpPr txBox="1">
            <a:spLocks noGrp="1"/>
          </p:cNvSpPr>
          <p:nvPr>
            <p:ph type="title"/>
          </p:nvPr>
        </p:nvSpPr>
        <p:spPr>
          <a:xfrm>
            <a:off x="3110053" y="135622"/>
            <a:ext cx="2835935" cy="5845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bg2"/>
                </a:solidFill>
                <a:latin typeface="Times New Roman" panose="02020603050405020304" pitchFamily="18" charset="0"/>
                <a:cs typeface="Times New Roman" panose="02020603050405020304" pitchFamily="18" charset="0"/>
              </a:rPr>
              <a:t>LUYỆN TẬP</a:t>
            </a:r>
            <a:endParaRPr lang="en-US" sz="3200" dirty="0">
              <a:solidFill>
                <a:schemeClr val="bg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02243" y="754533"/>
            <a:ext cx="7824868" cy="3539430"/>
          </a:xfrm>
          <a:prstGeom prst="rect">
            <a:avLst/>
          </a:prstGeom>
          <a:solidFill>
            <a:schemeClr val="accent4"/>
          </a:solidFill>
        </p:spPr>
        <p:txBody>
          <a:bodyPr wrap="square">
            <a:spAutoFit/>
          </a:bodyPr>
          <a:lstStyle/>
          <a:p>
            <a:r>
              <a:rPr lang="vi-VN"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Câu </a:t>
            </a:r>
            <a:r>
              <a:rPr lang="vi-VN" sz="2800" b="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 SGK TR 18)</a:t>
            </a:r>
            <a:endPar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Đốt cháy khí methane (CH</a:t>
            </a:r>
            <a:r>
              <a:rPr lang="vi-VN"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trong không khí thu được carbon dioxide (CO</a:t>
            </a:r>
            <a:r>
              <a:rPr lang="vi-VN"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và nước (H</a:t>
            </a:r>
            <a:r>
              <a:rPr lang="vi-VN"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O) theo sơ đ</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ồ</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sau:</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911543" y="2571750"/>
            <a:ext cx="7353485" cy="1632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grpSp>
        <p:nvGrpSpPr>
          <p:cNvPr id="3264" name="Google Shape;3264;p75"/>
          <p:cNvGrpSpPr/>
          <p:nvPr/>
        </p:nvGrpSpPr>
        <p:grpSpPr>
          <a:xfrm>
            <a:off x="7927231" y="455579"/>
            <a:ext cx="743551" cy="715113"/>
            <a:chOff x="8079648" y="303247"/>
            <a:chExt cx="743551" cy="715113"/>
          </a:xfrm>
        </p:grpSpPr>
        <p:sp>
          <p:nvSpPr>
            <p:cNvPr id="3265" name="Google Shape;3265;p75"/>
            <p:cNvSpPr/>
            <p:nvPr/>
          </p:nvSpPr>
          <p:spPr>
            <a:xfrm rot="7200056" flipH="1">
              <a:off x="8203895"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75"/>
            <p:cNvSpPr/>
            <p:nvPr/>
          </p:nvSpPr>
          <p:spPr>
            <a:xfrm rot="7200056" flipH="1">
              <a:off x="8342003"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75"/>
            <p:cNvSpPr/>
            <p:nvPr/>
          </p:nvSpPr>
          <p:spPr>
            <a:xfrm rot="7200056" flipH="1">
              <a:off x="8425700"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75"/>
            <p:cNvSpPr/>
            <p:nvPr/>
          </p:nvSpPr>
          <p:spPr>
            <a:xfrm rot="7200056" flipH="1">
              <a:off x="8591907"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75"/>
            <p:cNvSpPr/>
            <p:nvPr/>
          </p:nvSpPr>
          <p:spPr>
            <a:xfrm rot="7200056" flipH="1">
              <a:off x="8345658"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70" name="Google Shape;3270;p75"/>
          <p:cNvGrpSpPr/>
          <p:nvPr/>
        </p:nvGrpSpPr>
        <p:grpSpPr>
          <a:xfrm rot="3599956">
            <a:off x="592147" y="364368"/>
            <a:ext cx="595935" cy="595935"/>
            <a:chOff x="7761452" y="384309"/>
            <a:chExt cx="595948" cy="595948"/>
          </a:xfrm>
        </p:grpSpPr>
        <p:sp>
          <p:nvSpPr>
            <p:cNvPr id="3271" name="Google Shape;3271;p75"/>
            <p:cNvSpPr/>
            <p:nvPr/>
          </p:nvSpPr>
          <p:spPr>
            <a:xfrm rot="-5400000">
              <a:off x="8038440" y="663513"/>
              <a:ext cx="154511" cy="149182"/>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75"/>
            <p:cNvSpPr/>
            <p:nvPr/>
          </p:nvSpPr>
          <p:spPr>
            <a:xfrm rot="-5400000">
              <a:off x="8057617" y="682691"/>
              <a:ext cx="191194" cy="18672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75"/>
            <p:cNvSpPr/>
            <p:nvPr/>
          </p:nvSpPr>
          <p:spPr>
            <a:xfrm rot="-5400000">
              <a:off x="8087609" y="712839"/>
              <a:ext cx="206676" cy="20158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75"/>
            <p:cNvSpPr/>
            <p:nvPr/>
          </p:nvSpPr>
          <p:spPr>
            <a:xfrm rot="-5400000">
              <a:off x="8125381" y="750494"/>
              <a:ext cx="206520" cy="201191"/>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75"/>
            <p:cNvSpPr/>
            <p:nvPr/>
          </p:nvSpPr>
          <p:spPr>
            <a:xfrm rot="-5400000">
              <a:off x="7925066" y="549284"/>
              <a:ext cx="153655" cy="150076"/>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75"/>
            <p:cNvSpPr/>
            <p:nvPr/>
          </p:nvSpPr>
          <p:spPr>
            <a:xfrm rot="-5400000">
              <a:off x="7868349" y="493462"/>
              <a:ext cx="191194" cy="186681"/>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75"/>
            <p:cNvSpPr/>
            <p:nvPr/>
          </p:nvSpPr>
          <p:spPr>
            <a:xfrm rot="-5400000">
              <a:off x="7823614" y="447871"/>
              <a:ext cx="205664" cy="202008"/>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75"/>
            <p:cNvSpPr/>
            <p:nvPr/>
          </p:nvSpPr>
          <p:spPr>
            <a:xfrm rot="-5400000">
              <a:off x="7785979" y="410352"/>
              <a:ext cx="205781" cy="201930"/>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75"/>
            <p:cNvSpPr/>
            <p:nvPr/>
          </p:nvSpPr>
          <p:spPr>
            <a:xfrm rot="-5400000">
              <a:off x="7955836" y="384309"/>
              <a:ext cx="207181" cy="595948"/>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75"/>
            <p:cNvSpPr/>
            <p:nvPr/>
          </p:nvSpPr>
          <p:spPr>
            <a:xfrm rot="-5400000">
              <a:off x="7761452" y="578692"/>
              <a:ext cx="595948" cy="207181"/>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2475;p64"/>
          <p:cNvSpPr txBox="1">
            <a:spLocks noGrp="1"/>
          </p:cNvSpPr>
          <p:nvPr>
            <p:ph type="title"/>
          </p:nvPr>
        </p:nvSpPr>
        <p:spPr>
          <a:xfrm>
            <a:off x="3078532" y="341585"/>
            <a:ext cx="2835935" cy="5845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bg2"/>
                </a:solidFill>
                <a:latin typeface="Times New Roman" panose="02020603050405020304" pitchFamily="18" charset="0"/>
                <a:cs typeface="Times New Roman" panose="02020603050405020304" pitchFamily="18" charset="0"/>
              </a:rPr>
              <a:t>LUYỆN TẬP</a:t>
            </a:r>
            <a:endParaRPr lang="en-US" sz="3200" dirty="0">
              <a:solidFill>
                <a:schemeClr val="bg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26338" y="1077534"/>
            <a:ext cx="7824868" cy="3108543"/>
          </a:xfrm>
          <a:prstGeom prst="rect">
            <a:avLst/>
          </a:prstGeom>
          <a:solidFill>
            <a:schemeClr val="accent4"/>
          </a:solidFill>
        </p:spPr>
        <p:txBody>
          <a:bodyPr wrap="square">
            <a:spAutoFit/>
          </a:bodyPr>
          <a:lstStyle/>
          <a:p>
            <a:r>
              <a:rPr lang="vi-VN" sz="2800">
                <a:latin typeface="Times New Roman" panose="02020603050405020304" pitchFamily="18" charset="0"/>
                <a:ea typeface="Courier New" panose="02070309020205020404" pitchFamily="49" charset="0"/>
                <a:cs typeface="Times New Roman" panose="02020603050405020304" pitchFamily="18" charset="0"/>
              </a:rPr>
              <a:t>Quan sát sơ đồ hình 2.3 và cho biết:</a:t>
            </a:r>
            <a:endParaRPr lang="vi-VN" sz="2800">
              <a:latin typeface="Times New Roman" panose="02020603050405020304" pitchFamily="18" charset="0"/>
              <a:ea typeface="Courier New" panose="02070309020205020404" pitchFamily="49" charset="0"/>
              <a:cs typeface="Times New Roman" panose="02020603050405020304" pitchFamily="18" charset="0"/>
            </a:endParaRPr>
          </a:p>
          <a:p>
            <a:r>
              <a:rPr lang="vi-VN" sz="2800">
                <a:latin typeface="Times New Roman" panose="02020603050405020304" pitchFamily="18" charset="0"/>
                <a:ea typeface="Courier New" panose="02070309020205020404" pitchFamily="49" charset="0"/>
                <a:cs typeface="Times New Roman" panose="02020603050405020304" pitchFamily="18" charset="0"/>
              </a:rPr>
              <a:t>a. Trước phản ứng có các chất nào, những nguyên tử nào liên kết với nhau?</a:t>
            </a:r>
            <a:endParaRPr lang="vi-VN" sz="2800">
              <a:latin typeface="Times New Roman" panose="02020603050405020304" pitchFamily="18" charset="0"/>
              <a:ea typeface="Courier New" panose="02070309020205020404" pitchFamily="49" charset="0"/>
              <a:cs typeface="Times New Roman" panose="02020603050405020304" pitchFamily="18" charset="0"/>
            </a:endParaRPr>
          </a:p>
          <a:p>
            <a:r>
              <a:rPr lang="vi-VN" sz="2800">
                <a:latin typeface="Times New Roman" panose="02020603050405020304" pitchFamily="18" charset="0"/>
                <a:ea typeface="Courier New" panose="02070309020205020404" pitchFamily="49" charset="0"/>
                <a:cs typeface="Times New Roman" panose="02020603050405020304" pitchFamily="18" charset="0"/>
              </a:rPr>
              <a:t>b. Sau phản ứng, có các chất nào được tạo thành, những nguyên tử nào liên kết với nhau?</a:t>
            </a:r>
            <a:endParaRPr lang="vi-VN" sz="2800">
              <a:latin typeface="Times New Roman" panose="02020603050405020304" pitchFamily="18" charset="0"/>
              <a:ea typeface="Courier New" panose="02070309020205020404" pitchFamily="49" charset="0"/>
              <a:cs typeface="Times New Roman" panose="02020603050405020304" pitchFamily="18" charset="0"/>
            </a:endParaRPr>
          </a:p>
          <a:p>
            <a:r>
              <a:rPr lang="vi-VN" sz="2800">
                <a:latin typeface="Times New Roman" panose="02020603050405020304" pitchFamily="18" charset="0"/>
                <a:ea typeface="Courier New" panose="02070309020205020404" pitchFamily="49" charset="0"/>
                <a:cs typeface="Times New Roman" panose="02020603050405020304" pitchFamily="18" charset="0"/>
              </a:rPr>
              <a:t>c. So sánh số nguyên tử C, H, O trước và sau phản ứng.</a:t>
            </a:r>
            <a:endParaRPr lang="vi-VN" sz="2800" dirty="0">
              <a:latin typeface="Times New Roman" panose="02020603050405020304" pitchFamily="18" charset="0"/>
              <a:ea typeface="Courier New" panose="02070309020205020404" pitchFamily="49"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2428" y="125412"/>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467832" y="830751"/>
            <a:ext cx="8484781" cy="3724096"/>
          </a:xfrm>
          <a:prstGeom prst="rect">
            <a:avLst/>
          </a:prstGeom>
          <a:noFill/>
        </p:spPr>
        <p:txBody>
          <a:bodyPr wrap="square">
            <a:spAutoFit/>
          </a:bodyPr>
          <a:lstStyle/>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a) Trước phản ứng có các chất methane (CH</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4</a:t>
            </a:r>
            <a:r>
              <a:rPr lang="vi-VN" sz="2400" dirty="0">
                <a:latin typeface="Times New Roman" panose="02020603050405020304" pitchFamily="18" charset="0"/>
                <a:ea typeface="Arial" panose="020B0604020202020204" pitchFamily="34" charset="0"/>
                <a:cs typeface="Times New Roman" panose="02020603050405020304" pitchFamily="18" charset="0"/>
              </a:rPr>
              <a:t>) và oxygen (O</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Methane (CH</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4</a:t>
            </a:r>
            <a:r>
              <a:rPr lang="vi-VN" sz="2400" dirty="0">
                <a:latin typeface="Times New Roman" panose="02020603050405020304" pitchFamily="18" charset="0"/>
                <a:ea typeface="Arial" panose="020B0604020202020204" pitchFamily="34" charset="0"/>
                <a:cs typeface="Times New Roman" panose="02020603050405020304" pitchFamily="18" charset="0"/>
              </a:rPr>
              <a:t>) gồm 1 nguyên tử C liên kết với 4 nguyên tử H.</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Oxygen (O</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 gồm 2 nguyên tử O liên kết với nhau.</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b) Sau phản ứng có các phân tử carbon dioxide (CO</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 và nước (H</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O) được tạo thành.</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Carbon dioxide (CO</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 gồm 1 nguyên tử C liên kết với 2 nguyên tử O.</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Nước (H</a:t>
            </a:r>
            <a:r>
              <a:rPr lang="vi-VN"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a:latin typeface="Times New Roman" panose="02020603050405020304" pitchFamily="18" charset="0"/>
                <a:ea typeface="Arial" panose="020B0604020202020204" pitchFamily="34" charset="0"/>
                <a:cs typeface="Times New Roman" panose="02020603050405020304" pitchFamily="18" charset="0"/>
              </a:rPr>
              <a:t>O) gồm 2 nguyên tử H liên kết với 1 nguyên tử O.</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c) Số nguyên tử C, H, O trước và sau phản ứng là bằng nhau.</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79" y="398482"/>
            <a:ext cx="8075054" cy="799253"/>
          </a:xfrm>
        </p:spPr>
        <p:txBody>
          <a:bodyPr/>
          <a:lstStyle/>
          <a:p>
            <a:r>
              <a:rPr lang="vi-VN" dirty="0"/>
              <a:t>II. Diễn biến của phản ứng hóa học:</a:t>
            </a:r>
            <a:endParaRPr lang="vi-VN" dirty="0"/>
          </a:p>
        </p:txBody>
      </p:sp>
      <p:sp>
        <p:nvSpPr>
          <p:cNvPr id="5" name="TextBox 4"/>
          <p:cNvSpPr txBox="1"/>
          <p:nvPr/>
        </p:nvSpPr>
        <p:spPr>
          <a:xfrm>
            <a:off x="573109" y="1271254"/>
            <a:ext cx="8075053" cy="2308324"/>
          </a:xfrm>
          <a:prstGeom prst="rect">
            <a:avLst/>
          </a:prstGeom>
          <a:noFill/>
        </p:spPr>
        <p:txBody>
          <a:bodyPr wrap="square">
            <a:spAutoFit/>
          </a:bodyPr>
          <a:lstStyle/>
          <a:p>
            <a:pPr marL="342900" indent="-342900">
              <a:buFontTx/>
              <a:buChar char="-"/>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Trong ph</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n ứng hoá học, ch</a:t>
            </a:r>
            <a:r>
              <a:rPr lang="en-US" sz="2400" dirty="0">
                <a:latin typeface="Times New Roman" panose="02020603050405020304" pitchFamily="18" charset="0"/>
                <a:ea typeface="Arial" panose="020B0604020202020204" pitchFamily="34" charset="0"/>
                <a:cs typeface="Times New Roman" panose="02020603050405020304" pitchFamily="18" charset="0"/>
              </a:rPr>
              <a:t>ỉ </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có liên kết giữa các nguyên tử thay đổi làm cho phân tử này biến đổi thành phân tử khác, kết qu</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 là chất này biến đổi thành chất khác.</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indent="-342900">
              <a:buFontTx/>
              <a:buChar char="-"/>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tử</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mỗi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thay</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đổi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t>
            </a:r>
            <a:br>
              <a:rPr lang="en-US" sz="2400" dirty="0">
                <a:effectLst/>
                <a:latin typeface="Times New Roman" panose="02020603050405020304" pitchFamily="18" charset="0"/>
                <a:ea typeface="Arial" panose="020B0604020202020204" pitchFamily="34" charset="0"/>
                <a:cs typeface="Times New Roman" panose="02020603050405020304" pitchFamily="18" charset="0"/>
              </a:rPr>
            </a:br>
            <a:endParaRPr lang="vi-VN"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cxnSp>
        <p:nvCxnSpPr>
          <p:cNvPr id="2894" name="Google Shape;2894;p69"/>
          <p:cNvCxnSpPr/>
          <p:nvPr/>
        </p:nvCxnSpPr>
        <p:spPr>
          <a:xfrm rot="10800000" flipH="1">
            <a:off x="2353675" y="3604500"/>
            <a:ext cx="965100" cy="1051800"/>
          </a:xfrm>
          <a:prstGeom prst="straightConnector1">
            <a:avLst/>
          </a:prstGeom>
          <a:noFill/>
          <a:ln w="28575" cap="flat" cmpd="sng">
            <a:solidFill>
              <a:schemeClr val="accent6"/>
            </a:solidFill>
            <a:prstDash val="dash"/>
            <a:round/>
            <a:headEnd type="none" w="med" len="med"/>
            <a:tailEnd type="none" w="med" len="med"/>
          </a:ln>
        </p:spPr>
      </p:cxnSp>
      <p:sp>
        <p:nvSpPr>
          <p:cNvPr id="2895" name="Google Shape;2895;p69"/>
          <p:cNvSpPr/>
          <p:nvPr/>
        </p:nvSpPr>
        <p:spPr>
          <a:xfrm>
            <a:off x="1560450" y="680325"/>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6" name="Google Shape;2896;p69"/>
          <p:cNvSpPr txBox="1">
            <a:spLocks noGrp="1"/>
          </p:cNvSpPr>
          <p:nvPr>
            <p:ph type="title"/>
          </p:nvPr>
        </p:nvSpPr>
        <p:spPr>
          <a:xfrm>
            <a:off x="2988412" y="1003225"/>
            <a:ext cx="5390795" cy="841800"/>
          </a:xfrm>
          <a:prstGeom prst="rect">
            <a:avLst/>
          </a:prstGeom>
        </p:spPr>
        <p:txBody>
          <a:bodyPr spcFirstLastPara="1" wrap="square" lIns="91425" tIns="91425" rIns="91425" bIns="91425" anchor="ctr" anchorCtr="0">
            <a:noAutofit/>
          </a:bodyPr>
          <a:lstStyle/>
          <a:p>
            <a:pPr algn="ctr"/>
            <a:r>
              <a:rPr lang="en-US" sz="4800" b="1" dirty="0">
                <a:solidFill>
                  <a:schemeClr val="accent3">
                    <a:lumMod val="75000"/>
                  </a:schemeClr>
                </a:solidFill>
                <a:latin typeface="Times New Roman" panose="02020603050405020304" pitchFamily="18" charset="0"/>
                <a:cs typeface="Times New Roman" panose="02020603050405020304" pitchFamily="18" charset="0"/>
              </a:rPr>
              <a:t>DẤU HIỆU CỦA PHẢN ỨNG HÓA HỌC XẢY RA</a:t>
            </a:r>
            <a:endParaRPr lang="en-US" sz="48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2897" name="Google Shape;2897;p69"/>
          <p:cNvSpPr txBox="1">
            <a:spLocks noGrp="1"/>
          </p:cNvSpPr>
          <p:nvPr>
            <p:ph type="title" idx="2"/>
          </p:nvPr>
        </p:nvSpPr>
        <p:spPr>
          <a:xfrm>
            <a:off x="1560488" y="960675"/>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600" dirty="0">
                <a:latin typeface="Times New Roman" panose="02020603050405020304" pitchFamily="18" charset="0"/>
                <a:cs typeface="Times New Roman" panose="02020603050405020304" pitchFamily="18" charset="0"/>
              </a:rPr>
              <a:t>III.</a:t>
            </a:r>
            <a:endParaRPr sz="6600" dirty="0">
              <a:latin typeface="Times New Roman" panose="02020603050405020304" pitchFamily="18" charset="0"/>
              <a:cs typeface="Times New Roman" panose="02020603050405020304" pitchFamily="18" charset="0"/>
            </a:endParaRPr>
          </a:p>
        </p:txBody>
      </p:sp>
      <p:grpSp>
        <p:nvGrpSpPr>
          <p:cNvPr id="2899" name="Google Shape;2899;p69"/>
          <p:cNvGrpSpPr/>
          <p:nvPr/>
        </p:nvGrpSpPr>
        <p:grpSpPr>
          <a:xfrm>
            <a:off x="4130817" y="2799544"/>
            <a:ext cx="3752158" cy="3752158"/>
            <a:chOff x="3526000" y="2645275"/>
            <a:chExt cx="1488125" cy="1488125"/>
          </a:xfrm>
        </p:grpSpPr>
        <p:sp>
          <p:nvSpPr>
            <p:cNvPr id="2900" name="Google Shape;2900;p6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2901;p6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2902;p6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6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2904;p6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2905;p6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2906;p6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2907;p6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8" name="Google Shape;2908;p69"/>
          <p:cNvGrpSpPr/>
          <p:nvPr/>
        </p:nvGrpSpPr>
        <p:grpSpPr>
          <a:xfrm>
            <a:off x="865623" y="2731674"/>
            <a:ext cx="1975955" cy="2321628"/>
            <a:chOff x="5950650" y="2645925"/>
            <a:chExt cx="1209275" cy="1420825"/>
          </a:xfrm>
        </p:grpSpPr>
        <p:sp>
          <p:nvSpPr>
            <p:cNvPr id="2909" name="Google Shape;2909;p69"/>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2910;p69"/>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2911;p69"/>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2912;p69"/>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2913;p69"/>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2914;p69"/>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2915;p69"/>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2916;p69"/>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2917;p69"/>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2918;p69"/>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2919;p69"/>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2920;p69"/>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2921;p69"/>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2922;p69"/>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2923;p69"/>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2924;p69"/>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5" name="Google Shape;2925;p69"/>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26" name="Google Shape;2926;p69"/>
          <p:cNvSpPr/>
          <p:nvPr/>
        </p:nvSpPr>
        <p:spPr>
          <a:xfrm>
            <a:off x="367399" y="5053300"/>
            <a:ext cx="841327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927" name="Google Shape;2927;p69"/>
          <p:cNvCxnSpPr/>
          <p:nvPr/>
        </p:nvCxnSpPr>
        <p:spPr>
          <a:xfrm rot="4499779" flipH="1">
            <a:off x="3936142" y="3123731"/>
            <a:ext cx="965308" cy="1052269"/>
          </a:xfrm>
          <a:prstGeom prst="straightConnector1">
            <a:avLst/>
          </a:prstGeom>
          <a:noFill/>
          <a:ln w="28575" cap="flat" cmpd="sng">
            <a:solidFill>
              <a:schemeClr val="accent6"/>
            </a:solidFill>
            <a:prstDash val="dash"/>
            <a:round/>
            <a:headEnd type="none" w="med" len="med"/>
            <a:tailEnd type="none" w="med" len="med"/>
          </a:ln>
        </p:spPr>
      </p:cxnSp>
      <p:grpSp>
        <p:nvGrpSpPr>
          <p:cNvPr id="2928" name="Google Shape;2928;p69"/>
          <p:cNvGrpSpPr/>
          <p:nvPr/>
        </p:nvGrpSpPr>
        <p:grpSpPr>
          <a:xfrm rot="-3599956">
            <a:off x="3025185" y="2699838"/>
            <a:ext cx="916780" cy="916055"/>
            <a:chOff x="2801600" y="1378000"/>
            <a:chExt cx="916800" cy="916075"/>
          </a:xfrm>
        </p:grpSpPr>
        <p:sp>
          <p:nvSpPr>
            <p:cNvPr id="2929" name="Google Shape;2929;p6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2930;p6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2931;p6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2932;p6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3" name="Google Shape;2933;p6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4" name="Google Shape;2934;p6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5" name="Google Shape;2935;p6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6" name="Google Shape;2936;p6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7" name="Google Shape;2937;p6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8" name="Google Shape;2938;p6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2939;p6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2940;p6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1" name="Google Shape;2941;p6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2" name="Google Shape;2942;p6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2943;p6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2944;p6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2945;p6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2946;p6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2947;p6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2948;p6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2949;p6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2950;p6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2951;p6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6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2953;p6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2954;p6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6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6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6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2958;p6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6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6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2961;p6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2962;p6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963" name="Google Shape;2963;p69"/>
          <p:cNvCxnSpPr/>
          <p:nvPr/>
        </p:nvCxnSpPr>
        <p:spPr>
          <a:xfrm rot="-899944" flipH="1">
            <a:off x="7029413" y="3049300"/>
            <a:ext cx="965598" cy="1052559"/>
          </a:xfrm>
          <a:prstGeom prst="straightConnector1">
            <a:avLst/>
          </a:prstGeom>
          <a:noFill/>
          <a:ln w="28575" cap="flat" cmpd="sng">
            <a:solidFill>
              <a:schemeClr val="accent6"/>
            </a:solidFill>
            <a:prstDash val="dash"/>
            <a:round/>
            <a:headEnd type="none" w="med" len="med"/>
            <a:tailEnd type="none" w="med" len="med"/>
          </a:ln>
        </p:spPr>
      </p:cxnSp>
      <p:grpSp>
        <p:nvGrpSpPr>
          <p:cNvPr id="2964" name="Google Shape;2964;p69"/>
          <p:cNvGrpSpPr/>
          <p:nvPr/>
        </p:nvGrpSpPr>
        <p:grpSpPr>
          <a:xfrm>
            <a:off x="7510927" y="2419339"/>
            <a:ext cx="825541" cy="794588"/>
            <a:chOff x="5917275" y="1978725"/>
            <a:chExt cx="650750" cy="626350"/>
          </a:xfrm>
        </p:grpSpPr>
        <p:sp>
          <p:nvSpPr>
            <p:cNvPr id="2965" name="Google Shape;2965;p69"/>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2966;p69"/>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69"/>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2968;p69"/>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69" name="Google Shape;2969;p69"/>
          <p:cNvGrpSpPr/>
          <p:nvPr/>
        </p:nvGrpSpPr>
        <p:grpSpPr>
          <a:xfrm rot="-5400000">
            <a:off x="7948462" y="615789"/>
            <a:ext cx="595948" cy="595948"/>
            <a:chOff x="1379975" y="1931500"/>
            <a:chExt cx="383000" cy="383000"/>
          </a:xfrm>
        </p:grpSpPr>
        <p:sp>
          <p:nvSpPr>
            <p:cNvPr id="2970" name="Google Shape;2970;p69"/>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69"/>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69"/>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69"/>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4" name="Google Shape;2974;p69"/>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5" name="Google Shape;2975;p69"/>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69"/>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69"/>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69"/>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69"/>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80" name="Google Shape;2980;p69"/>
          <p:cNvSpPr/>
          <p:nvPr/>
        </p:nvSpPr>
        <p:spPr>
          <a:xfrm rot="10800000" flipH="1">
            <a:off x="4669186" y="2419339"/>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2981;p69"/>
          <p:cNvSpPr/>
          <p:nvPr/>
        </p:nvSpPr>
        <p:spPr>
          <a:xfrm rot="10800000" flipH="1">
            <a:off x="3366748" y="437523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pic>
        <p:nvPicPr>
          <p:cNvPr id="1597" name="Google Shape;1597;p53"/>
          <p:cNvPicPr preferRelativeResize="0">
            <a:picLocks noGrp="1"/>
          </p:cNvPicPr>
          <p:nvPr>
            <p:ph type="pic" idx="2"/>
          </p:nvPr>
        </p:nvPicPr>
        <p:blipFill>
          <a:blip r:embed="rId1"/>
          <a:srcRect l="12413" r="12413"/>
          <a:stretch>
            <a:fillRect/>
          </a:stretch>
        </p:blipFill>
        <p:spPr>
          <a:xfrm>
            <a:off x="4285561" y="-404966"/>
            <a:ext cx="3693450" cy="3478946"/>
          </a:xfrm>
          <a:prstGeom prst="ellipse">
            <a:avLst/>
          </a:prstGeom>
        </p:spPr>
      </p:pic>
      <p:grpSp>
        <p:nvGrpSpPr>
          <p:cNvPr id="1598" name="Google Shape;1598;p53"/>
          <p:cNvGrpSpPr/>
          <p:nvPr/>
        </p:nvGrpSpPr>
        <p:grpSpPr>
          <a:xfrm>
            <a:off x="404526" y="2880280"/>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819014" y="796402"/>
            <a:ext cx="6574367" cy="646331"/>
          </a:xfrm>
          <a:prstGeom prst="rect">
            <a:avLst/>
          </a:prstGeom>
          <a:noFill/>
        </p:spPr>
        <p:txBody>
          <a:bodyPr wrap="square">
            <a:spAutoFit/>
          </a:bodyPr>
          <a:lstStyle/>
          <a:p>
            <a:pPr algn="ctr"/>
            <a:r>
              <a:rPr lang="en-GB" sz="3600" b="1" dirty="0">
                <a:solidFill>
                  <a:srgbClr val="00B050"/>
                </a:solidFill>
                <a:latin typeface="Times New Roman" panose="02020603050405020304" pitchFamily="18" charset="0"/>
                <a:cs typeface="Times New Roman" panose="02020603050405020304" pitchFamily="18" charset="0"/>
              </a:rPr>
              <a:t>Tìm hiểu TT sgk tr 18</a:t>
            </a:r>
            <a:endParaRPr lang="en-US" sz="3600" dirty="0">
              <a:solidFill>
                <a:srgbClr val="00B050"/>
              </a:solidFill>
            </a:endParaRPr>
          </a:p>
        </p:txBody>
      </p:sp>
      <p:sp>
        <p:nvSpPr>
          <p:cNvPr id="7" name="Rectangle: Rounded Corners 6"/>
          <p:cNvSpPr/>
          <p:nvPr/>
        </p:nvSpPr>
        <p:spPr>
          <a:xfrm>
            <a:off x="2877820" y="2797316"/>
            <a:ext cx="5852959" cy="11617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vi-VN" sz="2400" dirty="0">
                <a:solidFill>
                  <a:schemeClr val="bg1">
                    <a:lumMod val="10000"/>
                  </a:schemeClr>
                </a:solidFill>
                <a:latin typeface="Times New Roman" panose="02020603050405020304" pitchFamily="18" charset="0"/>
                <a:cs typeface="Times New Roman" panose="02020603050405020304" pitchFamily="18" charset="0"/>
              </a:rPr>
              <a:t>Chỉ ra sự khác biệt về tính chất của nước với hydrogen và oxygen mà em biết.</a:t>
            </a:r>
            <a:endParaRPr lang="en-US" sz="24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8" name="Picture 7" descr="Shape&#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98" y="2419882"/>
            <a:ext cx="1200052" cy="95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837" y="401858"/>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839972" y="1181626"/>
            <a:ext cx="7375003" cy="1815882"/>
          </a:xfrm>
          <a:prstGeom prst="rect">
            <a:avLst/>
          </a:prstGeom>
          <a:noFill/>
        </p:spPr>
        <p:txBody>
          <a:bodyPr wrap="square">
            <a:spAutoFit/>
          </a:bodyPr>
          <a:lstStyle/>
          <a:p>
            <a:pPr lvl="0" algn="just">
              <a:spcAft>
                <a:spcPts val="400"/>
              </a:spcAft>
              <a:buSzPts val="1000"/>
              <a:tabLst>
                <a:tab pos="170180" algn="l"/>
              </a:tabLst>
            </a:pPr>
            <a:r>
              <a:rPr lang="vi-VN" sz="2800">
                <a:latin typeface="Times New Roman" panose="02020603050405020304" pitchFamily="18" charset="0"/>
                <a:ea typeface="Arial" panose="020B0604020202020204" pitchFamily="34" charset="0"/>
                <a:cs typeface="Times New Roman" panose="02020603050405020304" pitchFamily="18" charset="0"/>
              </a:rPr>
              <a:t>Trong phản ứng giữa khí hydrogen với khí oxygen, nước tạo ra không còn tính chất của hydrogen và oxygen nữa (nước ở thể lỏng, không cháy được, …)</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63"/>
          <p:cNvSpPr/>
          <p:nvPr/>
        </p:nvSpPr>
        <p:spPr>
          <a:xfrm>
            <a:off x="3590050" y="2772100"/>
            <a:ext cx="4487027" cy="2301238"/>
          </a:xfrm>
          <a:custGeom>
            <a:avLst/>
            <a:gdLst/>
            <a:ahLst/>
            <a:cxnLst/>
            <a:rect l="l" t="t" r="r" b="b"/>
            <a:pathLst>
              <a:path w="113452" h="88637" extrusionOk="0">
                <a:moveTo>
                  <a:pt x="85965" y="1"/>
                </a:moveTo>
                <a:cubicBezTo>
                  <a:pt x="80452" y="1"/>
                  <a:pt x="74487" y="1812"/>
                  <a:pt x="68691" y="5595"/>
                </a:cubicBezTo>
                <a:cubicBezTo>
                  <a:pt x="55217" y="14397"/>
                  <a:pt x="51300" y="16956"/>
                  <a:pt x="41807" y="16956"/>
                </a:cubicBezTo>
                <a:cubicBezTo>
                  <a:pt x="37634" y="16956"/>
                  <a:pt x="32384" y="16461"/>
                  <a:pt x="24770" y="15785"/>
                </a:cubicBezTo>
                <a:cubicBezTo>
                  <a:pt x="23813" y="15700"/>
                  <a:pt x="22896" y="15659"/>
                  <a:pt x="22018" y="15659"/>
                </a:cubicBezTo>
                <a:cubicBezTo>
                  <a:pt x="1" y="15659"/>
                  <a:pt x="2379" y="41687"/>
                  <a:pt x="8038" y="60321"/>
                </a:cubicBezTo>
                <a:cubicBezTo>
                  <a:pt x="13923" y="79718"/>
                  <a:pt x="6480" y="88637"/>
                  <a:pt x="6480" y="88637"/>
                </a:cubicBezTo>
                <a:lnTo>
                  <a:pt x="113452" y="88637"/>
                </a:lnTo>
                <a:cubicBezTo>
                  <a:pt x="106378" y="81153"/>
                  <a:pt x="109187" y="53493"/>
                  <a:pt x="109310" y="27924"/>
                </a:cubicBezTo>
                <a:cubicBezTo>
                  <a:pt x="109382" y="10002"/>
                  <a:pt x="98920" y="1"/>
                  <a:pt x="859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55" name="Google Shape;2355;p63"/>
          <p:cNvGrpSpPr/>
          <p:nvPr/>
        </p:nvGrpSpPr>
        <p:grpSpPr>
          <a:xfrm>
            <a:off x="5397067" y="2969908"/>
            <a:ext cx="2910248" cy="2080797"/>
            <a:chOff x="5520516" y="2969908"/>
            <a:chExt cx="2910248" cy="2080797"/>
          </a:xfrm>
        </p:grpSpPr>
        <p:sp>
          <p:nvSpPr>
            <p:cNvPr id="2356" name="Google Shape;2356;p63"/>
            <p:cNvSpPr/>
            <p:nvPr/>
          </p:nvSpPr>
          <p:spPr>
            <a:xfrm>
              <a:off x="5520516" y="2969908"/>
              <a:ext cx="2910248" cy="17378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63"/>
            <p:cNvSpPr/>
            <p:nvPr/>
          </p:nvSpPr>
          <p:spPr>
            <a:xfrm>
              <a:off x="5610688" y="3070446"/>
              <a:ext cx="2723977" cy="1536076"/>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63"/>
            <p:cNvSpPr/>
            <p:nvPr/>
          </p:nvSpPr>
          <p:spPr>
            <a:xfrm>
              <a:off x="5610688" y="3175982"/>
              <a:ext cx="873776" cy="1430540"/>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63"/>
            <p:cNvSpPr/>
            <p:nvPr/>
          </p:nvSpPr>
          <p:spPr>
            <a:xfrm>
              <a:off x="5610688" y="3192403"/>
              <a:ext cx="13347" cy="2442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63"/>
            <p:cNvSpPr/>
            <p:nvPr/>
          </p:nvSpPr>
          <p:spPr>
            <a:xfrm>
              <a:off x="5610688" y="3070446"/>
              <a:ext cx="290534" cy="102060"/>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63"/>
            <p:cNvSpPr/>
            <p:nvPr/>
          </p:nvSpPr>
          <p:spPr>
            <a:xfrm>
              <a:off x="5777000" y="3108812"/>
              <a:ext cx="359288" cy="254776"/>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63"/>
            <p:cNvSpPr/>
            <p:nvPr/>
          </p:nvSpPr>
          <p:spPr>
            <a:xfrm>
              <a:off x="6205755" y="3070446"/>
              <a:ext cx="462030" cy="384834"/>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63"/>
            <p:cNvSpPr/>
            <p:nvPr/>
          </p:nvSpPr>
          <p:spPr>
            <a:xfrm>
              <a:off x="6733529" y="3070446"/>
              <a:ext cx="1601136" cy="1536076"/>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63"/>
            <p:cNvSpPr/>
            <p:nvPr/>
          </p:nvSpPr>
          <p:spPr>
            <a:xfrm>
              <a:off x="6850549" y="3486475"/>
              <a:ext cx="103301" cy="176556"/>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63"/>
            <p:cNvSpPr/>
            <p:nvPr/>
          </p:nvSpPr>
          <p:spPr>
            <a:xfrm>
              <a:off x="6787507" y="3548680"/>
              <a:ext cx="70212" cy="91537"/>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63"/>
            <p:cNvSpPr/>
            <p:nvPr/>
          </p:nvSpPr>
          <p:spPr>
            <a:xfrm>
              <a:off x="8150598" y="4414913"/>
              <a:ext cx="131268" cy="139525"/>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63"/>
            <p:cNvSpPr/>
            <p:nvPr/>
          </p:nvSpPr>
          <p:spPr>
            <a:xfrm>
              <a:off x="6372813" y="4707775"/>
              <a:ext cx="1205656" cy="342930"/>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63"/>
            <p:cNvSpPr/>
            <p:nvPr/>
          </p:nvSpPr>
          <p:spPr>
            <a:xfrm>
              <a:off x="6607134" y="4707775"/>
              <a:ext cx="737014" cy="135303"/>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9" name="Google Shape;2369;p63"/>
          <p:cNvSpPr/>
          <p:nvPr/>
        </p:nvSpPr>
        <p:spPr>
          <a:xfrm>
            <a:off x="864225" y="5053300"/>
            <a:ext cx="741458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370" name="Google Shape;2370;p63"/>
          <p:cNvCxnSpPr/>
          <p:nvPr/>
        </p:nvCxnSpPr>
        <p:spPr>
          <a:xfrm rot="10800000" flipH="1">
            <a:off x="3686325" y="3681550"/>
            <a:ext cx="2248500" cy="386100"/>
          </a:xfrm>
          <a:prstGeom prst="straightConnector1">
            <a:avLst/>
          </a:prstGeom>
          <a:noFill/>
          <a:ln w="28575" cap="flat" cmpd="sng">
            <a:solidFill>
              <a:schemeClr val="accent6"/>
            </a:solidFill>
            <a:prstDash val="dash"/>
            <a:round/>
            <a:headEnd type="none" w="med" len="med"/>
            <a:tailEnd type="none" w="med" len="med"/>
          </a:ln>
        </p:spPr>
      </p:cxnSp>
      <p:grpSp>
        <p:nvGrpSpPr>
          <p:cNvPr id="2371" name="Google Shape;2371;p63"/>
          <p:cNvGrpSpPr/>
          <p:nvPr/>
        </p:nvGrpSpPr>
        <p:grpSpPr>
          <a:xfrm>
            <a:off x="827303" y="3263038"/>
            <a:ext cx="1886865" cy="1126247"/>
            <a:chOff x="4402075" y="1868000"/>
            <a:chExt cx="1296725" cy="774000"/>
          </a:xfrm>
        </p:grpSpPr>
        <p:sp>
          <p:nvSpPr>
            <p:cNvPr id="2372" name="Google Shape;2372;p63"/>
            <p:cNvSpPr/>
            <p:nvPr/>
          </p:nvSpPr>
          <p:spPr>
            <a:xfrm>
              <a:off x="5167125" y="2343700"/>
              <a:ext cx="1200" cy="25"/>
            </a:xfrm>
            <a:custGeom>
              <a:avLst/>
              <a:gdLst/>
              <a:ahLst/>
              <a:cxnLst/>
              <a:rect l="l" t="t" r="r" b="b"/>
              <a:pathLst>
                <a:path w="48" h="1" extrusionOk="0">
                  <a:moveTo>
                    <a:pt x="0" y="0"/>
                  </a:moveTo>
                  <a:cubicBezTo>
                    <a:pt x="0" y="0"/>
                    <a:pt x="24" y="0"/>
                    <a:pt x="24" y="0"/>
                  </a:cubicBezTo>
                  <a:cubicBezTo>
                    <a:pt x="48" y="0"/>
                    <a:pt x="0" y="0"/>
                    <a:pt x="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63"/>
            <p:cNvSpPr/>
            <p:nvPr/>
          </p:nvSpPr>
          <p:spPr>
            <a:xfrm>
              <a:off x="5146275" y="2028750"/>
              <a:ext cx="1225" cy="25"/>
            </a:xfrm>
            <a:custGeom>
              <a:avLst/>
              <a:gdLst/>
              <a:ahLst/>
              <a:cxnLst/>
              <a:rect l="l" t="t" r="r" b="b"/>
              <a:pathLst>
                <a:path w="49" h="1" extrusionOk="0">
                  <a:moveTo>
                    <a:pt x="1" y="0"/>
                  </a:moveTo>
                  <a:cubicBezTo>
                    <a:pt x="1" y="0"/>
                    <a:pt x="1" y="0"/>
                    <a:pt x="1" y="0"/>
                  </a:cubicBezTo>
                  <a:cubicBezTo>
                    <a:pt x="48" y="0"/>
                    <a:pt x="1" y="0"/>
                    <a:pt x="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63"/>
            <p:cNvSpPr/>
            <p:nvPr/>
          </p:nvSpPr>
          <p:spPr>
            <a:xfrm>
              <a:off x="4402075" y="1868000"/>
              <a:ext cx="1296725" cy="774000"/>
            </a:xfrm>
            <a:custGeom>
              <a:avLst/>
              <a:gdLst/>
              <a:ahLst/>
              <a:cxnLst/>
              <a:rect l="l" t="t" r="r" b="b"/>
              <a:pathLst>
                <a:path w="51869" h="30960" extrusionOk="0">
                  <a:moveTo>
                    <a:pt x="1" y="0"/>
                  </a:moveTo>
                  <a:lnTo>
                    <a:pt x="1" y="30959"/>
                  </a:lnTo>
                  <a:lnTo>
                    <a:pt x="51868" y="30959"/>
                  </a:lnTo>
                  <a:lnTo>
                    <a:pt x="518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63"/>
            <p:cNvSpPr/>
            <p:nvPr/>
          </p:nvSpPr>
          <p:spPr>
            <a:xfrm>
              <a:off x="4402075" y="1868000"/>
              <a:ext cx="1296725" cy="106000"/>
            </a:xfrm>
            <a:custGeom>
              <a:avLst/>
              <a:gdLst/>
              <a:ahLst/>
              <a:cxnLst/>
              <a:rect l="l" t="t" r="r" b="b"/>
              <a:pathLst>
                <a:path w="51869" h="4240" extrusionOk="0">
                  <a:moveTo>
                    <a:pt x="1" y="0"/>
                  </a:moveTo>
                  <a:lnTo>
                    <a:pt x="1" y="4239"/>
                  </a:lnTo>
                  <a:lnTo>
                    <a:pt x="51868" y="4239"/>
                  </a:lnTo>
                  <a:lnTo>
                    <a:pt x="51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63"/>
            <p:cNvSpPr/>
            <p:nvPr/>
          </p:nvSpPr>
          <p:spPr>
            <a:xfrm>
              <a:off x="4434825" y="1904900"/>
              <a:ext cx="32175" cy="32175"/>
            </a:xfrm>
            <a:custGeom>
              <a:avLst/>
              <a:gdLst/>
              <a:ahLst/>
              <a:cxnLst/>
              <a:rect l="l" t="t" r="r" b="b"/>
              <a:pathLst>
                <a:path w="1287" h="1287" extrusionOk="0">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63"/>
            <p:cNvSpPr/>
            <p:nvPr/>
          </p:nvSpPr>
          <p:spPr>
            <a:xfrm>
              <a:off x="4491975" y="1904900"/>
              <a:ext cx="32775" cy="32175"/>
            </a:xfrm>
            <a:custGeom>
              <a:avLst/>
              <a:gdLst/>
              <a:ahLst/>
              <a:cxnLst/>
              <a:rect l="l" t="t" r="r" b="b"/>
              <a:pathLst>
                <a:path w="1311" h="1287" extrusionOk="0">
                  <a:moveTo>
                    <a:pt x="643" y="1"/>
                  </a:moveTo>
                  <a:cubicBezTo>
                    <a:pt x="286" y="1"/>
                    <a:pt x="0" y="287"/>
                    <a:pt x="0" y="644"/>
                  </a:cubicBezTo>
                  <a:cubicBezTo>
                    <a:pt x="0" y="1001"/>
                    <a:pt x="286" y="1287"/>
                    <a:pt x="643" y="1287"/>
                  </a:cubicBezTo>
                  <a:cubicBezTo>
                    <a:pt x="1025" y="1287"/>
                    <a:pt x="1310" y="1001"/>
                    <a:pt x="1310" y="644"/>
                  </a:cubicBezTo>
                  <a:cubicBezTo>
                    <a:pt x="1310" y="287"/>
                    <a:pt x="1025" y="1"/>
                    <a:pt x="643"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63"/>
            <p:cNvSpPr/>
            <p:nvPr/>
          </p:nvSpPr>
          <p:spPr>
            <a:xfrm>
              <a:off x="4549725" y="1904900"/>
              <a:ext cx="32175" cy="32175"/>
            </a:xfrm>
            <a:custGeom>
              <a:avLst/>
              <a:gdLst/>
              <a:ahLst/>
              <a:cxnLst/>
              <a:rect l="l" t="t" r="r" b="b"/>
              <a:pathLst>
                <a:path w="1287" h="1287" extrusionOk="0">
                  <a:moveTo>
                    <a:pt x="643" y="1"/>
                  </a:moveTo>
                  <a:cubicBezTo>
                    <a:pt x="286" y="1"/>
                    <a:pt x="1" y="287"/>
                    <a:pt x="1" y="644"/>
                  </a:cubicBezTo>
                  <a:cubicBezTo>
                    <a:pt x="1" y="1001"/>
                    <a:pt x="286" y="1287"/>
                    <a:pt x="643" y="1287"/>
                  </a:cubicBezTo>
                  <a:cubicBezTo>
                    <a:pt x="1001" y="1287"/>
                    <a:pt x="1286" y="1001"/>
                    <a:pt x="1286" y="644"/>
                  </a:cubicBezTo>
                  <a:cubicBezTo>
                    <a:pt x="1286" y="287"/>
                    <a:pt x="1001" y="1"/>
                    <a:pt x="64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63"/>
            <p:cNvSpPr/>
            <p:nvPr/>
          </p:nvSpPr>
          <p:spPr>
            <a:xfrm>
              <a:off x="4437200" y="2018625"/>
              <a:ext cx="1226475" cy="584675"/>
            </a:xfrm>
            <a:custGeom>
              <a:avLst/>
              <a:gdLst/>
              <a:ahLst/>
              <a:cxnLst/>
              <a:rect l="l" t="t" r="r" b="b"/>
              <a:pathLst>
                <a:path w="49059" h="23387" extrusionOk="0">
                  <a:moveTo>
                    <a:pt x="1" y="1"/>
                  </a:moveTo>
                  <a:lnTo>
                    <a:pt x="1" y="23386"/>
                  </a:lnTo>
                  <a:lnTo>
                    <a:pt x="49058" y="23386"/>
                  </a:lnTo>
                  <a:lnTo>
                    <a:pt x="4905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63"/>
            <p:cNvSpPr/>
            <p:nvPr/>
          </p:nvSpPr>
          <p:spPr>
            <a:xfrm>
              <a:off x="4530675" y="2207350"/>
              <a:ext cx="81000" cy="355450"/>
            </a:xfrm>
            <a:custGeom>
              <a:avLst/>
              <a:gdLst/>
              <a:ahLst/>
              <a:cxnLst/>
              <a:rect l="l" t="t" r="r" b="b"/>
              <a:pathLst>
                <a:path w="3240" h="14218" extrusionOk="0">
                  <a:moveTo>
                    <a:pt x="0" y="1"/>
                  </a:moveTo>
                  <a:lnTo>
                    <a:pt x="0" y="14218"/>
                  </a:lnTo>
                  <a:lnTo>
                    <a:pt x="3239" y="14218"/>
                  </a:lnTo>
                  <a:lnTo>
                    <a:pt x="323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63"/>
            <p:cNvSpPr/>
            <p:nvPr/>
          </p:nvSpPr>
          <p:spPr>
            <a:xfrm>
              <a:off x="4649150" y="2131750"/>
              <a:ext cx="81600" cy="431050"/>
            </a:xfrm>
            <a:custGeom>
              <a:avLst/>
              <a:gdLst/>
              <a:ahLst/>
              <a:cxnLst/>
              <a:rect l="l" t="t" r="r" b="b"/>
              <a:pathLst>
                <a:path w="3264" h="17242" extrusionOk="0">
                  <a:moveTo>
                    <a:pt x="1" y="0"/>
                  </a:moveTo>
                  <a:lnTo>
                    <a:pt x="1" y="17242"/>
                  </a:lnTo>
                  <a:lnTo>
                    <a:pt x="3263" y="17242"/>
                  </a:lnTo>
                  <a:lnTo>
                    <a:pt x="3263"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63"/>
            <p:cNvSpPr/>
            <p:nvPr/>
          </p:nvSpPr>
          <p:spPr>
            <a:xfrm>
              <a:off x="4810500" y="2291900"/>
              <a:ext cx="81000" cy="270900"/>
            </a:xfrm>
            <a:custGeom>
              <a:avLst/>
              <a:gdLst/>
              <a:ahLst/>
              <a:cxnLst/>
              <a:rect l="l" t="t" r="r" b="b"/>
              <a:pathLst>
                <a:path w="3240" h="10836" extrusionOk="0">
                  <a:moveTo>
                    <a:pt x="0" y="0"/>
                  </a:moveTo>
                  <a:lnTo>
                    <a:pt x="0" y="10836"/>
                  </a:lnTo>
                  <a:lnTo>
                    <a:pt x="3239" y="10836"/>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63"/>
            <p:cNvSpPr/>
            <p:nvPr/>
          </p:nvSpPr>
          <p:spPr>
            <a:xfrm>
              <a:off x="4929575" y="2234750"/>
              <a:ext cx="80975" cy="328050"/>
            </a:xfrm>
            <a:custGeom>
              <a:avLst/>
              <a:gdLst/>
              <a:ahLst/>
              <a:cxnLst/>
              <a:rect l="l" t="t" r="r" b="b"/>
              <a:pathLst>
                <a:path w="3239" h="13122" extrusionOk="0">
                  <a:moveTo>
                    <a:pt x="0" y="0"/>
                  </a:moveTo>
                  <a:lnTo>
                    <a:pt x="0" y="13122"/>
                  </a:lnTo>
                  <a:lnTo>
                    <a:pt x="3239" y="13122"/>
                  </a:lnTo>
                  <a:lnTo>
                    <a:pt x="3239"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63"/>
            <p:cNvSpPr/>
            <p:nvPr/>
          </p:nvSpPr>
          <p:spPr>
            <a:xfrm>
              <a:off x="5090900" y="2145425"/>
              <a:ext cx="81000" cy="417375"/>
            </a:xfrm>
            <a:custGeom>
              <a:avLst/>
              <a:gdLst/>
              <a:ahLst/>
              <a:cxnLst/>
              <a:rect l="l" t="t" r="r" b="b"/>
              <a:pathLst>
                <a:path w="3240" h="16695" extrusionOk="0">
                  <a:moveTo>
                    <a:pt x="1" y="1"/>
                  </a:moveTo>
                  <a:lnTo>
                    <a:pt x="1" y="16695"/>
                  </a:lnTo>
                  <a:lnTo>
                    <a:pt x="3240" y="16695"/>
                  </a:lnTo>
                  <a:lnTo>
                    <a:pt x="3240"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63"/>
            <p:cNvSpPr/>
            <p:nvPr/>
          </p:nvSpPr>
          <p:spPr>
            <a:xfrm>
              <a:off x="5209375" y="2056725"/>
              <a:ext cx="81600" cy="506075"/>
            </a:xfrm>
            <a:custGeom>
              <a:avLst/>
              <a:gdLst/>
              <a:ahLst/>
              <a:cxnLst/>
              <a:rect l="l" t="t" r="r" b="b"/>
              <a:pathLst>
                <a:path w="3264" h="20243" extrusionOk="0">
                  <a:moveTo>
                    <a:pt x="1" y="1"/>
                  </a:moveTo>
                  <a:lnTo>
                    <a:pt x="1" y="20243"/>
                  </a:lnTo>
                  <a:lnTo>
                    <a:pt x="3264" y="20243"/>
                  </a:lnTo>
                  <a:lnTo>
                    <a:pt x="326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63"/>
            <p:cNvSpPr/>
            <p:nvPr/>
          </p:nvSpPr>
          <p:spPr>
            <a:xfrm>
              <a:off x="5370725" y="2314525"/>
              <a:ext cx="81000" cy="248275"/>
            </a:xfrm>
            <a:custGeom>
              <a:avLst/>
              <a:gdLst/>
              <a:ahLst/>
              <a:cxnLst/>
              <a:rect l="l" t="t" r="r" b="b"/>
              <a:pathLst>
                <a:path w="3240" h="9931" extrusionOk="0">
                  <a:moveTo>
                    <a:pt x="1" y="0"/>
                  </a:moveTo>
                  <a:lnTo>
                    <a:pt x="1" y="9931"/>
                  </a:lnTo>
                  <a:lnTo>
                    <a:pt x="3239" y="9931"/>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63"/>
            <p:cNvSpPr/>
            <p:nvPr/>
          </p:nvSpPr>
          <p:spPr>
            <a:xfrm>
              <a:off x="5489800" y="2262125"/>
              <a:ext cx="81000" cy="300675"/>
            </a:xfrm>
            <a:custGeom>
              <a:avLst/>
              <a:gdLst/>
              <a:ahLst/>
              <a:cxnLst/>
              <a:rect l="l" t="t" r="r" b="b"/>
              <a:pathLst>
                <a:path w="3240" h="12027" extrusionOk="0">
                  <a:moveTo>
                    <a:pt x="1" y="1"/>
                  </a:moveTo>
                  <a:lnTo>
                    <a:pt x="1" y="12027"/>
                  </a:lnTo>
                  <a:lnTo>
                    <a:pt x="3239" y="12027"/>
                  </a:lnTo>
                  <a:lnTo>
                    <a:pt x="323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88" name="Google Shape;2388;p63"/>
          <p:cNvGrpSpPr/>
          <p:nvPr/>
        </p:nvGrpSpPr>
        <p:grpSpPr>
          <a:xfrm>
            <a:off x="2213063" y="3620242"/>
            <a:ext cx="1886865" cy="1126247"/>
            <a:chOff x="4402075" y="1868000"/>
            <a:chExt cx="1296725" cy="774000"/>
          </a:xfrm>
        </p:grpSpPr>
        <p:sp>
          <p:nvSpPr>
            <p:cNvPr id="2389" name="Google Shape;2389;p63"/>
            <p:cNvSpPr/>
            <p:nvPr/>
          </p:nvSpPr>
          <p:spPr>
            <a:xfrm>
              <a:off x="5167125" y="2343700"/>
              <a:ext cx="1200" cy="25"/>
            </a:xfrm>
            <a:custGeom>
              <a:avLst/>
              <a:gdLst/>
              <a:ahLst/>
              <a:cxnLst/>
              <a:rect l="l" t="t" r="r" b="b"/>
              <a:pathLst>
                <a:path w="48" h="1" extrusionOk="0">
                  <a:moveTo>
                    <a:pt x="0" y="0"/>
                  </a:moveTo>
                  <a:cubicBezTo>
                    <a:pt x="0" y="0"/>
                    <a:pt x="24" y="0"/>
                    <a:pt x="24" y="0"/>
                  </a:cubicBezTo>
                  <a:cubicBezTo>
                    <a:pt x="48" y="0"/>
                    <a:pt x="0" y="0"/>
                    <a:pt x="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63"/>
            <p:cNvSpPr/>
            <p:nvPr/>
          </p:nvSpPr>
          <p:spPr>
            <a:xfrm>
              <a:off x="5146275" y="2028750"/>
              <a:ext cx="1225" cy="25"/>
            </a:xfrm>
            <a:custGeom>
              <a:avLst/>
              <a:gdLst/>
              <a:ahLst/>
              <a:cxnLst/>
              <a:rect l="l" t="t" r="r" b="b"/>
              <a:pathLst>
                <a:path w="49" h="1" extrusionOk="0">
                  <a:moveTo>
                    <a:pt x="1" y="0"/>
                  </a:moveTo>
                  <a:cubicBezTo>
                    <a:pt x="1" y="0"/>
                    <a:pt x="1" y="0"/>
                    <a:pt x="1" y="0"/>
                  </a:cubicBezTo>
                  <a:cubicBezTo>
                    <a:pt x="48" y="0"/>
                    <a:pt x="1" y="0"/>
                    <a:pt x="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63"/>
            <p:cNvSpPr/>
            <p:nvPr/>
          </p:nvSpPr>
          <p:spPr>
            <a:xfrm>
              <a:off x="4402075" y="1868000"/>
              <a:ext cx="1296725" cy="774000"/>
            </a:xfrm>
            <a:custGeom>
              <a:avLst/>
              <a:gdLst/>
              <a:ahLst/>
              <a:cxnLst/>
              <a:rect l="l" t="t" r="r" b="b"/>
              <a:pathLst>
                <a:path w="51869" h="30960" extrusionOk="0">
                  <a:moveTo>
                    <a:pt x="1" y="0"/>
                  </a:moveTo>
                  <a:lnTo>
                    <a:pt x="1" y="30959"/>
                  </a:lnTo>
                  <a:lnTo>
                    <a:pt x="51868" y="30959"/>
                  </a:lnTo>
                  <a:lnTo>
                    <a:pt x="518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63"/>
            <p:cNvSpPr/>
            <p:nvPr/>
          </p:nvSpPr>
          <p:spPr>
            <a:xfrm>
              <a:off x="4402075" y="1868000"/>
              <a:ext cx="1296725" cy="106000"/>
            </a:xfrm>
            <a:custGeom>
              <a:avLst/>
              <a:gdLst/>
              <a:ahLst/>
              <a:cxnLst/>
              <a:rect l="l" t="t" r="r" b="b"/>
              <a:pathLst>
                <a:path w="51869" h="4240" extrusionOk="0">
                  <a:moveTo>
                    <a:pt x="1" y="0"/>
                  </a:moveTo>
                  <a:lnTo>
                    <a:pt x="1" y="4239"/>
                  </a:lnTo>
                  <a:lnTo>
                    <a:pt x="51868" y="4239"/>
                  </a:lnTo>
                  <a:lnTo>
                    <a:pt x="51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63"/>
            <p:cNvSpPr/>
            <p:nvPr/>
          </p:nvSpPr>
          <p:spPr>
            <a:xfrm>
              <a:off x="4434825" y="1904900"/>
              <a:ext cx="32175" cy="32175"/>
            </a:xfrm>
            <a:custGeom>
              <a:avLst/>
              <a:gdLst/>
              <a:ahLst/>
              <a:cxnLst/>
              <a:rect l="l" t="t" r="r" b="b"/>
              <a:pathLst>
                <a:path w="1287" h="1287" extrusionOk="0">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63"/>
            <p:cNvSpPr/>
            <p:nvPr/>
          </p:nvSpPr>
          <p:spPr>
            <a:xfrm>
              <a:off x="4491975" y="1904900"/>
              <a:ext cx="32775" cy="32175"/>
            </a:xfrm>
            <a:custGeom>
              <a:avLst/>
              <a:gdLst/>
              <a:ahLst/>
              <a:cxnLst/>
              <a:rect l="l" t="t" r="r" b="b"/>
              <a:pathLst>
                <a:path w="1311" h="1287" extrusionOk="0">
                  <a:moveTo>
                    <a:pt x="643" y="1"/>
                  </a:moveTo>
                  <a:cubicBezTo>
                    <a:pt x="286" y="1"/>
                    <a:pt x="0" y="287"/>
                    <a:pt x="0" y="644"/>
                  </a:cubicBezTo>
                  <a:cubicBezTo>
                    <a:pt x="0" y="1001"/>
                    <a:pt x="286" y="1287"/>
                    <a:pt x="643" y="1287"/>
                  </a:cubicBezTo>
                  <a:cubicBezTo>
                    <a:pt x="1025" y="1287"/>
                    <a:pt x="1310" y="1001"/>
                    <a:pt x="1310" y="644"/>
                  </a:cubicBezTo>
                  <a:cubicBezTo>
                    <a:pt x="1310" y="287"/>
                    <a:pt x="1025" y="1"/>
                    <a:pt x="643"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63"/>
            <p:cNvSpPr/>
            <p:nvPr/>
          </p:nvSpPr>
          <p:spPr>
            <a:xfrm>
              <a:off x="4549725" y="1904900"/>
              <a:ext cx="32175" cy="32175"/>
            </a:xfrm>
            <a:custGeom>
              <a:avLst/>
              <a:gdLst/>
              <a:ahLst/>
              <a:cxnLst/>
              <a:rect l="l" t="t" r="r" b="b"/>
              <a:pathLst>
                <a:path w="1287" h="1287" extrusionOk="0">
                  <a:moveTo>
                    <a:pt x="643" y="1"/>
                  </a:moveTo>
                  <a:cubicBezTo>
                    <a:pt x="286" y="1"/>
                    <a:pt x="1" y="287"/>
                    <a:pt x="1" y="644"/>
                  </a:cubicBezTo>
                  <a:cubicBezTo>
                    <a:pt x="1" y="1001"/>
                    <a:pt x="286" y="1287"/>
                    <a:pt x="643" y="1287"/>
                  </a:cubicBezTo>
                  <a:cubicBezTo>
                    <a:pt x="1001" y="1287"/>
                    <a:pt x="1286" y="1001"/>
                    <a:pt x="1286" y="644"/>
                  </a:cubicBezTo>
                  <a:cubicBezTo>
                    <a:pt x="1286" y="287"/>
                    <a:pt x="1001" y="1"/>
                    <a:pt x="64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63"/>
            <p:cNvSpPr/>
            <p:nvPr/>
          </p:nvSpPr>
          <p:spPr>
            <a:xfrm>
              <a:off x="4437200" y="2018625"/>
              <a:ext cx="1226475" cy="584675"/>
            </a:xfrm>
            <a:custGeom>
              <a:avLst/>
              <a:gdLst/>
              <a:ahLst/>
              <a:cxnLst/>
              <a:rect l="l" t="t" r="r" b="b"/>
              <a:pathLst>
                <a:path w="49059" h="23387" extrusionOk="0">
                  <a:moveTo>
                    <a:pt x="1" y="1"/>
                  </a:moveTo>
                  <a:lnTo>
                    <a:pt x="1" y="23386"/>
                  </a:lnTo>
                  <a:lnTo>
                    <a:pt x="49058" y="23386"/>
                  </a:lnTo>
                  <a:lnTo>
                    <a:pt x="4905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63"/>
            <p:cNvSpPr/>
            <p:nvPr/>
          </p:nvSpPr>
          <p:spPr>
            <a:xfrm>
              <a:off x="4530675" y="2207350"/>
              <a:ext cx="81000" cy="355450"/>
            </a:xfrm>
            <a:custGeom>
              <a:avLst/>
              <a:gdLst/>
              <a:ahLst/>
              <a:cxnLst/>
              <a:rect l="l" t="t" r="r" b="b"/>
              <a:pathLst>
                <a:path w="3240" h="14218" extrusionOk="0">
                  <a:moveTo>
                    <a:pt x="0" y="1"/>
                  </a:moveTo>
                  <a:lnTo>
                    <a:pt x="0" y="14218"/>
                  </a:lnTo>
                  <a:lnTo>
                    <a:pt x="3239" y="14218"/>
                  </a:lnTo>
                  <a:lnTo>
                    <a:pt x="323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63"/>
            <p:cNvSpPr/>
            <p:nvPr/>
          </p:nvSpPr>
          <p:spPr>
            <a:xfrm>
              <a:off x="4649150" y="2131750"/>
              <a:ext cx="81600" cy="431050"/>
            </a:xfrm>
            <a:custGeom>
              <a:avLst/>
              <a:gdLst/>
              <a:ahLst/>
              <a:cxnLst/>
              <a:rect l="l" t="t" r="r" b="b"/>
              <a:pathLst>
                <a:path w="3264" h="17242" extrusionOk="0">
                  <a:moveTo>
                    <a:pt x="1" y="0"/>
                  </a:moveTo>
                  <a:lnTo>
                    <a:pt x="1" y="17242"/>
                  </a:lnTo>
                  <a:lnTo>
                    <a:pt x="3263" y="17242"/>
                  </a:lnTo>
                  <a:lnTo>
                    <a:pt x="3263"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63"/>
            <p:cNvSpPr/>
            <p:nvPr/>
          </p:nvSpPr>
          <p:spPr>
            <a:xfrm>
              <a:off x="4810500" y="2291900"/>
              <a:ext cx="81000" cy="270900"/>
            </a:xfrm>
            <a:custGeom>
              <a:avLst/>
              <a:gdLst/>
              <a:ahLst/>
              <a:cxnLst/>
              <a:rect l="l" t="t" r="r" b="b"/>
              <a:pathLst>
                <a:path w="3240" h="10836" extrusionOk="0">
                  <a:moveTo>
                    <a:pt x="0" y="0"/>
                  </a:moveTo>
                  <a:lnTo>
                    <a:pt x="0" y="10836"/>
                  </a:lnTo>
                  <a:lnTo>
                    <a:pt x="3239" y="10836"/>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63"/>
            <p:cNvSpPr/>
            <p:nvPr/>
          </p:nvSpPr>
          <p:spPr>
            <a:xfrm>
              <a:off x="4929575" y="2234750"/>
              <a:ext cx="80975" cy="328050"/>
            </a:xfrm>
            <a:custGeom>
              <a:avLst/>
              <a:gdLst/>
              <a:ahLst/>
              <a:cxnLst/>
              <a:rect l="l" t="t" r="r" b="b"/>
              <a:pathLst>
                <a:path w="3239" h="13122" extrusionOk="0">
                  <a:moveTo>
                    <a:pt x="0" y="0"/>
                  </a:moveTo>
                  <a:lnTo>
                    <a:pt x="0" y="13122"/>
                  </a:lnTo>
                  <a:lnTo>
                    <a:pt x="3239" y="13122"/>
                  </a:lnTo>
                  <a:lnTo>
                    <a:pt x="3239"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63"/>
            <p:cNvSpPr/>
            <p:nvPr/>
          </p:nvSpPr>
          <p:spPr>
            <a:xfrm>
              <a:off x="5090900" y="2145425"/>
              <a:ext cx="81000" cy="417375"/>
            </a:xfrm>
            <a:custGeom>
              <a:avLst/>
              <a:gdLst/>
              <a:ahLst/>
              <a:cxnLst/>
              <a:rect l="l" t="t" r="r" b="b"/>
              <a:pathLst>
                <a:path w="3240" h="16695" extrusionOk="0">
                  <a:moveTo>
                    <a:pt x="1" y="1"/>
                  </a:moveTo>
                  <a:lnTo>
                    <a:pt x="1" y="16695"/>
                  </a:lnTo>
                  <a:lnTo>
                    <a:pt x="3240" y="16695"/>
                  </a:lnTo>
                  <a:lnTo>
                    <a:pt x="3240"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63"/>
            <p:cNvSpPr/>
            <p:nvPr/>
          </p:nvSpPr>
          <p:spPr>
            <a:xfrm>
              <a:off x="5209375" y="2056725"/>
              <a:ext cx="81600" cy="506075"/>
            </a:xfrm>
            <a:custGeom>
              <a:avLst/>
              <a:gdLst/>
              <a:ahLst/>
              <a:cxnLst/>
              <a:rect l="l" t="t" r="r" b="b"/>
              <a:pathLst>
                <a:path w="3264" h="20243" extrusionOk="0">
                  <a:moveTo>
                    <a:pt x="1" y="1"/>
                  </a:moveTo>
                  <a:lnTo>
                    <a:pt x="1" y="20243"/>
                  </a:lnTo>
                  <a:lnTo>
                    <a:pt x="3264" y="20243"/>
                  </a:lnTo>
                  <a:lnTo>
                    <a:pt x="326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63"/>
            <p:cNvSpPr/>
            <p:nvPr/>
          </p:nvSpPr>
          <p:spPr>
            <a:xfrm>
              <a:off x="5370725" y="2314525"/>
              <a:ext cx="81000" cy="248275"/>
            </a:xfrm>
            <a:custGeom>
              <a:avLst/>
              <a:gdLst/>
              <a:ahLst/>
              <a:cxnLst/>
              <a:rect l="l" t="t" r="r" b="b"/>
              <a:pathLst>
                <a:path w="3240" h="9931" extrusionOk="0">
                  <a:moveTo>
                    <a:pt x="1" y="0"/>
                  </a:moveTo>
                  <a:lnTo>
                    <a:pt x="1" y="9931"/>
                  </a:lnTo>
                  <a:lnTo>
                    <a:pt x="3239" y="9931"/>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63"/>
            <p:cNvSpPr/>
            <p:nvPr/>
          </p:nvSpPr>
          <p:spPr>
            <a:xfrm>
              <a:off x="5489800" y="2262125"/>
              <a:ext cx="81000" cy="300675"/>
            </a:xfrm>
            <a:custGeom>
              <a:avLst/>
              <a:gdLst/>
              <a:ahLst/>
              <a:cxnLst/>
              <a:rect l="l" t="t" r="r" b="b"/>
              <a:pathLst>
                <a:path w="3240" h="12027" extrusionOk="0">
                  <a:moveTo>
                    <a:pt x="1" y="1"/>
                  </a:moveTo>
                  <a:lnTo>
                    <a:pt x="1" y="12027"/>
                  </a:lnTo>
                  <a:lnTo>
                    <a:pt x="3239" y="12027"/>
                  </a:lnTo>
                  <a:lnTo>
                    <a:pt x="323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405" name="Google Shape;2405;p63"/>
          <p:cNvCxnSpPr/>
          <p:nvPr/>
        </p:nvCxnSpPr>
        <p:spPr>
          <a:xfrm rot="10800000">
            <a:off x="7004100" y="1896450"/>
            <a:ext cx="28800" cy="1746600"/>
          </a:xfrm>
          <a:prstGeom prst="straightConnector1">
            <a:avLst/>
          </a:prstGeom>
          <a:noFill/>
          <a:ln w="28575" cap="flat" cmpd="sng">
            <a:solidFill>
              <a:schemeClr val="accent6"/>
            </a:solidFill>
            <a:prstDash val="dash"/>
            <a:round/>
            <a:headEnd type="none" w="med" len="med"/>
            <a:tailEnd type="none" w="med" len="med"/>
          </a:ln>
        </p:spPr>
      </p:cxnSp>
      <p:grpSp>
        <p:nvGrpSpPr>
          <p:cNvPr id="2406" name="Google Shape;2406;p63"/>
          <p:cNvGrpSpPr/>
          <p:nvPr/>
        </p:nvGrpSpPr>
        <p:grpSpPr>
          <a:xfrm rot="-6299862">
            <a:off x="6640079" y="1093343"/>
            <a:ext cx="1222659" cy="1168588"/>
            <a:chOff x="4486625" y="2810900"/>
            <a:chExt cx="984750" cy="941200"/>
          </a:xfrm>
        </p:grpSpPr>
        <p:sp>
          <p:nvSpPr>
            <p:cNvPr id="2407" name="Google Shape;2407;p63"/>
            <p:cNvSpPr/>
            <p:nvPr/>
          </p:nvSpPr>
          <p:spPr>
            <a:xfrm>
              <a:off x="4486625" y="3308775"/>
              <a:ext cx="456075" cy="443325"/>
            </a:xfrm>
            <a:custGeom>
              <a:avLst/>
              <a:gdLst/>
              <a:ahLst/>
              <a:cxnLst/>
              <a:rect l="l" t="t" r="r" b="b"/>
              <a:pathLst>
                <a:path w="18243" h="17733" extrusionOk="0">
                  <a:moveTo>
                    <a:pt x="16337" y="0"/>
                  </a:moveTo>
                  <a:cubicBezTo>
                    <a:pt x="16337" y="0"/>
                    <a:pt x="4573" y="9193"/>
                    <a:pt x="2286" y="11765"/>
                  </a:cubicBezTo>
                  <a:cubicBezTo>
                    <a:pt x="0" y="14313"/>
                    <a:pt x="214" y="15885"/>
                    <a:pt x="1286" y="16956"/>
                  </a:cubicBezTo>
                  <a:cubicBezTo>
                    <a:pt x="1757" y="17427"/>
                    <a:pt x="2325" y="17733"/>
                    <a:pt x="3030" y="17733"/>
                  </a:cubicBezTo>
                  <a:cubicBezTo>
                    <a:pt x="3929" y="17733"/>
                    <a:pt x="5050" y="17237"/>
                    <a:pt x="6478" y="15956"/>
                  </a:cubicBezTo>
                  <a:cubicBezTo>
                    <a:pt x="9050" y="13670"/>
                    <a:pt x="18242" y="1905"/>
                    <a:pt x="18242" y="1905"/>
                  </a:cubicBezTo>
                  <a:lnTo>
                    <a:pt x="17289" y="953"/>
                  </a:lnTo>
                  <a:lnTo>
                    <a:pt x="1633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63"/>
            <p:cNvSpPr/>
            <p:nvPr/>
          </p:nvSpPr>
          <p:spPr>
            <a:xfrm>
              <a:off x="4733100" y="3308775"/>
              <a:ext cx="209600" cy="209575"/>
            </a:xfrm>
            <a:custGeom>
              <a:avLst/>
              <a:gdLst/>
              <a:ahLst/>
              <a:cxnLst/>
              <a:rect l="l" t="t" r="r" b="b"/>
              <a:pathLst>
                <a:path w="8384" h="8383" extrusionOk="0">
                  <a:moveTo>
                    <a:pt x="6478" y="0"/>
                  </a:moveTo>
                  <a:cubicBezTo>
                    <a:pt x="6478" y="0"/>
                    <a:pt x="3358" y="2453"/>
                    <a:pt x="0" y="5168"/>
                  </a:cubicBezTo>
                  <a:lnTo>
                    <a:pt x="3215" y="8383"/>
                  </a:lnTo>
                  <a:cubicBezTo>
                    <a:pt x="5930" y="5025"/>
                    <a:pt x="8383" y="1905"/>
                    <a:pt x="8383" y="1905"/>
                  </a:cubicBezTo>
                  <a:lnTo>
                    <a:pt x="7430" y="953"/>
                  </a:lnTo>
                  <a:lnTo>
                    <a:pt x="6478"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63"/>
            <p:cNvSpPr/>
            <p:nvPr/>
          </p:nvSpPr>
          <p:spPr>
            <a:xfrm>
              <a:off x="4805725" y="2836950"/>
              <a:ext cx="637075" cy="580500"/>
            </a:xfrm>
            <a:custGeom>
              <a:avLst/>
              <a:gdLst/>
              <a:ahLst/>
              <a:cxnLst/>
              <a:rect l="l" t="t" r="r" b="b"/>
              <a:pathLst>
                <a:path w="25483" h="23220" extrusionOk="0">
                  <a:moveTo>
                    <a:pt x="12741" y="0"/>
                  </a:moveTo>
                  <a:cubicBezTo>
                    <a:pt x="9765" y="0"/>
                    <a:pt x="6788" y="1132"/>
                    <a:pt x="4525" y="3394"/>
                  </a:cubicBezTo>
                  <a:cubicBezTo>
                    <a:pt x="1" y="7919"/>
                    <a:pt x="1" y="15301"/>
                    <a:pt x="4525" y="19826"/>
                  </a:cubicBezTo>
                  <a:cubicBezTo>
                    <a:pt x="6788" y="22088"/>
                    <a:pt x="9765" y="23219"/>
                    <a:pt x="12741" y="23219"/>
                  </a:cubicBezTo>
                  <a:cubicBezTo>
                    <a:pt x="15718" y="23219"/>
                    <a:pt x="18695" y="22088"/>
                    <a:pt x="20957" y="19826"/>
                  </a:cubicBezTo>
                  <a:cubicBezTo>
                    <a:pt x="25482" y="15301"/>
                    <a:pt x="25482" y="7919"/>
                    <a:pt x="20957" y="3394"/>
                  </a:cubicBezTo>
                  <a:cubicBezTo>
                    <a:pt x="18695" y="1132"/>
                    <a:pt x="15718" y="0"/>
                    <a:pt x="12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63"/>
            <p:cNvSpPr/>
            <p:nvPr/>
          </p:nvSpPr>
          <p:spPr>
            <a:xfrm>
              <a:off x="4777150" y="2810900"/>
              <a:ext cx="694225" cy="632600"/>
            </a:xfrm>
            <a:custGeom>
              <a:avLst/>
              <a:gdLst/>
              <a:ahLst/>
              <a:cxnLst/>
              <a:rect l="l" t="t" r="r" b="b"/>
              <a:pathLst>
                <a:path w="27769" h="25304" extrusionOk="0">
                  <a:moveTo>
                    <a:pt x="13884" y="1977"/>
                  </a:moveTo>
                  <a:cubicBezTo>
                    <a:pt x="16617" y="1977"/>
                    <a:pt x="19350" y="3019"/>
                    <a:pt x="21434" y="5103"/>
                  </a:cubicBezTo>
                  <a:cubicBezTo>
                    <a:pt x="25601" y="9270"/>
                    <a:pt x="25601" y="16034"/>
                    <a:pt x="21434" y="20201"/>
                  </a:cubicBezTo>
                  <a:cubicBezTo>
                    <a:pt x="19350" y="22285"/>
                    <a:pt x="16617" y="23327"/>
                    <a:pt x="13884" y="23327"/>
                  </a:cubicBezTo>
                  <a:cubicBezTo>
                    <a:pt x="11152" y="23327"/>
                    <a:pt x="8419" y="22285"/>
                    <a:pt x="6335" y="20201"/>
                  </a:cubicBezTo>
                  <a:cubicBezTo>
                    <a:pt x="2168" y="16034"/>
                    <a:pt x="2168" y="9270"/>
                    <a:pt x="6335" y="5103"/>
                  </a:cubicBezTo>
                  <a:cubicBezTo>
                    <a:pt x="8419" y="3019"/>
                    <a:pt x="11152" y="1977"/>
                    <a:pt x="13884" y="1977"/>
                  </a:cubicBezTo>
                  <a:close/>
                  <a:moveTo>
                    <a:pt x="13893" y="1"/>
                  </a:moveTo>
                  <a:cubicBezTo>
                    <a:pt x="10652" y="1"/>
                    <a:pt x="7407" y="1233"/>
                    <a:pt x="4930" y="3698"/>
                  </a:cubicBezTo>
                  <a:cubicBezTo>
                    <a:pt x="1" y="8627"/>
                    <a:pt x="1" y="16677"/>
                    <a:pt x="4930" y="21606"/>
                  </a:cubicBezTo>
                  <a:cubicBezTo>
                    <a:pt x="7407" y="24071"/>
                    <a:pt x="10652" y="25303"/>
                    <a:pt x="13893" y="25303"/>
                  </a:cubicBezTo>
                  <a:cubicBezTo>
                    <a:pt x="17135" y="25303"/>
                    <a:pt x="20374" y="24071"/>
                    <a:pt x="22839" y="21606"/>
                  </a:cubicBezTo>
                  <a:cubicBezTo>
                    <a:pt x="27768" y="16677"/>
                    <a:pt x="27768" y="8627"/>
                    <a:pt x="22839" y="3698"/>
                  </a:cubicBezTo>
                  <a:cubicBezTo>
                    <a:pt x="20374" y="1233"/>
                    <a:pt x="17135" y="1"/>
                    <a:pt x="1389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63"/>
            <p:cNvSpPr/>
            <p:nvPr/>
          </p:nvSpPr>
          <p:spPr>
            <a:xfrm>
              <a:off x="5086625" y="2962350"/>
              <a:ext cx="25600" cy="71300"/>
            </a:xfrm>
            <a:custGeom>
              <a:avLst/>
              <a:gdLst/>
              <a:ahLst/>
              <a:cxnLst/>
              <a:rect l="l" t="t" r="r" b="b"/>
              <a:pathLst>
                <a:path w="1024" h="2852" extrusionOk="0">
                  <a:moveTo>
                    <a:pt x="220" y="1"/>
                  </a:moveTo>
                  <a:cubicBezTo>
                    <a:pt x="113" y="1"/>
                    <a:pt x="1" y="86"/>
                    <a:pt x="29" y="212"/>
                  </a:cubicBezTo>
                  <a:cubicBezTo>
                    <a:pt x="220" y="950"/>
                    <a:pt x="386" y="1688"/>
                    <a:pt x="553" y="2403"/>
                  </a:cubicBezTo>
                  <a:cubicBezTo>
                    <a:pt x="577" y="2522"/>
                    <a:pt x="601" y="2617"/>
                    <a:pt x="648" y="2712"/>
                  </a:cubicBezTo>
                  <a:cubicBezTo>
                    <a:pt x="668" y="2810"/>
                    <a:pt x="740" y="2852"/>
                    <a:pt x="813" y="2852"/>
                  </a:cubicBezTo>
                  <a:cubicBezTo>
                    <a:pt x="917" y="2852"/>
                    <a:pt x="1024" y="2767"/>
                    <a:pt x="982" y="2641"/>
                  </a:cubicBezTo>
                  <a:cubicBezTo>
                    <a:pt x="815" y="1902"/>
                    <a:pt x="648" y="1164"/>
                    <a:pt x="458" y="450"/>
                  </a:cubicBezTo>
                  <a:cubicBezTo>
                    <a:pt x="434" y="331"/>
                    <a:pt x="410" y="235"/>
                    <a:pt x="386" y="140"/>
                  </a:cubicBezTo>
                  <a:cubicBezTo>
                    <a:pt x="367" y="42"/>
                    <a:pt x="295" y="1"/>
                    <a:pt x="2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63"/>
            <p:cNvSpPr/>
            <p:nvPr/>
          </p:nvSpPr>
          <p:spPr>
            <a:xfrm>
              <a:off x="5069475" y="2950275"/>
              <a:ext cx="42900" cy="22475"/>
            </a:xfrm>
            <a:custGeom>
              <a:avLst/>
              <a:gdLst/>
              <a:ahLst/>
              <a:cxnLst/>
              <a:rect l="l" t="t" r="r" b="b"/>
              <a:pathLst>
                <a:path w="1716" h="899" extrusionOk="0">
                  <a:moveTo>
                    <a:pt x="1124" y="0"/>
                  </a:moveTo>
                  <a:cubicBezTo>
                    <a:pt x="1011" y="0"/>
                    <a:pt x="888" y="17"/>
                    <a:pt x="763" y="52"/>
                  </a:cubicBezTo>
                  <a:cubicBezTo>
                    <a:pt x="310" y="147"/>
                    <a:pt x="1" y="433"/>
                    <a:pt x="48" y="647"/>
                  </a:cubicBezTo>
                  <a:cubicBezTo>
                    <a:pt x="83" y="805"/>
                    <a:pt x="312" y="898"/>
                    <a:pt x="612" y="898"/>
                  </a:cubicBezTo>
                  <a:cubicBezTo>
                    <a:pt x="718" y="898"/>
                    <a:pt x="834" y="886"/>
                    <a:pt x="953" y="861"/>
                  </a:cubicBezTo>
                  <a:cubicBezTo>
                    <a:pt x="1382" y="766"/>
                    <a:pt x="1715" y="480"/>
                    <a:pt x="1644" y="266"/>
                  </a:cubicBezTo>
                  <a:cubicBezTo>
                    <a:pt x="1610" y="97"/>
                    <a:pt x="1397" y="0"/>
                    <a:pt x="112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63"/>
            <p:cNvSpPr/>
            <p:nvPr/>
          </p:nvSpPr>
          <p:spPr>
            <a:xfrm>
              <a:off x="5071250" y="2951550"/>
              <a:ext cx="41125" cy="21325"/>
            </a:xfrm>
            <a:custGeom>
              <a:avLst/>
              <a:gdLst/>
              <a:ahLst/>
              <a:cxnLst/>
              <a:rect l="l" t="t" r="r" b="b"/>
              <a:pathLst>
                <a:path w="1645" h="853" extrusionOk="0">
                  <a:moveTo>
                    <a:pt x="1335" y="1"/>
                  </a:moveTo>
                  <a:cubicBezTo>
                    <a:pt x="1335" y="24"/>
                    <a:pt x="1358" y="24"/>
                    <a:pt x="1358" y="48"/>
                  </a:cubicBezTo>
                  <a:cubicBezTo>
                    <a:pt x="1406" y="286"/>
                    <a:pt x="1096" y="548"/>
                    <a:pt x="644" y="644"/>
                  </a:cubicBezTo>
                  <a:cubicBezTo>
                    <a:pt x="536" y="676"/>
                    <a:pt x="429" y="689"/>
                    <a:pt x="328" y="689"/>
                  </a:cubicBezTo>
                  <a:cubicBezTo>
                    <a:pt x="205" y="689"/>
                    <a:pt x="92" y="670"/>
                    <a:pt x="1" y="644"/>
                  </a:cubicBezTo>
                  <a:lnTo>
                    <a:pt x="1" y="644"/>
                  </a:lnTo>
                  <a:cubicBezTo>
                    <a:pt x="68" y="777"/>
                    <a:pt x="275" y="852"/>
                    <a:pt x="533" y="852"/>
                  </a:cubicBezTo>
                  <a:cubicBezTo>
                    <a:pt x="643" y="852"/>
                    <a:pt x="761" y="839"/>
                    <a:pt x="882" y="810"/>
                  </a:cubicBezTo>
                  <a:cubicBezTo>
                    <a:pt x="1311" y="715"/>
                    <a:pt x="1644" y="429"/>
                    <a:pt x="1573" y="215"/>
                  </a:cubicBezTo>
                  <a:cubicBezTo>
                    <a:pt x="1549" y="120"/>
                    <a:pt x="1454" y="48"/>
                    <a:pt x="133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63"/>
            <p:cNvSpPr/>
            <p:nvPr/>
          </p:nvSpPr>
          <p:spPr>
            <a:xfrm>
              <a:off x="5144375" y="3202275"/>
              <a:ext cx="25250" cy="71300"/>
            </a:xfrm>
            <a:custGeom>
              <a:avLst/>
              <a:gdLst/>
              <a:ahLst/>
              <a:cxnLst/>
              <a:rect l="l" t="t" r="r" b="b"/>
              <a:pathLst>
                <a:path w="1010" h="2852" extrusionOk="0">
                  <a:moveTo>
                    <a:pt x="220" y="1"/>
                  </a:moveTo>
                  <a:cubicBezTo>
                    <a:pt x="113" y="1"/>
                    <a:pt x="1" y="86"/>
                    <a:pt x="29" y="212"/>
                  </a:cubicBezTo>
                  <a:cubicBezTo>
                    <a:pt x="196" y="950"/>
                    <a:pt x="386" y="1688"/>
                    <a:pt x="553" y="2403"/>
                  </a:cubicBezTo>
                  <a:cubicBezTo>
                    <a:pt x="577" y="2522"/>
                    <a:pt x="601" y="2617"/>
                    <a:pt x="624" y="2712"/>
                  </a:cubicBezTo>
                  <a:cubicBezTo>
                    <a:pt x="654" y="2810"/>
                    <a:pt x="728" y="2852"/>
                    <a:pt x="801" y="2852"/>
                  </a:cubicBezTo>
                  <a:cubicBezTo>
                    <a:pt x="906" y="2852"/>
                    <a:pt x="1010" y="2767"/>
                    <a:pt x="982" y="2641"/>
                  </a:cubicBezTo>
                  <a:cubicBezTo>
                    <a:pt x="815" y="1903"/>
                    <a:pt x="624" y="1164"/>
                    <a:pt x="458" y="450"/>
                  </a:cubicBezTo>
                  <a:cubicBezTo>
                    <a:pt x="434" y="331"/>
                    <a:pt x="410" y="236"/>
                    <a:pt x="386" y="140"/>
                  </a:cubicBezTo>
                  <a:cubicBezTo>
                    <a:pt x="367" y="42"/>
                    <a:pt x="295" y="1"/>
                    <a:pt x="2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63"/>
            <p:cNvSpPr/>
            <p:nvPr/>
          </p:nvSpPr>
          <p:spPr>
            <a:xfrm>
              <a:off x="5144500" y="3263200"/>
              <a:ext cx="42875" cy="22375"/>
            </a:xfrm>
            <a:custGeom>
              <a:avLst/>
              <a:gdLst/>
              <a:ahLst/>
              <a:cxnLst/>
              <a:rect l="l" t="t" r="r" b="b"/>
              <a:pathLst>
                <a:path w="1715" h="895" extrusionOk="0">
                  <a:moveTo>
                    <a:pt x="1089" y="0"/>
                  </a:moveTo>
                  <a:cubicBezTo>
                    <a:pt x="986" y="0"/>
                    <a:pt x="875" y="12"/>
                    <a:pt x="762" y="37"/>
                  </a:cubicBezTo>
                  <a:cubicBezTo>
                    <a:pt x="310" y="132"/>
                    <a:pt x="0" y="418"/>
                    <a:pt x="48" y="633"/>
                  </a:cubicBezTo>
                  <a:cubicBezTo>
                    <a:pt x="82" y="789"/>
                    <a:pt x="306" y="894"/>
                    <a:pt x="600" y="894"/>
                  </a:cubicBezTo>
                  <a:cubicBezTo>
                    <a:pt x="710" y="894"/>
                    <a:pt x="830" y="879"/>
                    <a:pt x="953" y="847"/>
                  </a:cubicBezTo>
                  <a:cubicBezTo>
                    <a:pt x="1381" y="752"/>
                    <a:pt x="1715" y="466"/>
                    <a:pt x="1643" y="252"/>
                  </a:cubicBezTo>
                  <a:cubicBezTo>
                    <a:pt x="1608" y="94"/>
                    <a:pt x="1379" y="0"/>
                    <a:pt x="10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63"/>
            <p:cNvSpPr/>
            <p:nvPr/>
          </p:nvSpPr>
          <p:spPr>
            <a:xfrm>
              <a:off x="5144500" y="3263075"/>
              <a:ext cx="40500" cy="21300"/>
            </a:xfrm>
            <a:custGeom>
              <a:avLst/>
              <a:gdLst/>
              <a:ahLst/>
              <a:cxnLst/>
              <a:rect l="l" t="t" r="r" b="b"/>
              <a:pathLst>
                <a:path w="1620" h="852" extrusionOk="0">
                  <a:moveTo>
                    <a:pt x="1106" y="0"/>
                  </a:moveTo>
                  <a:cubicBezTo>
                    <a:pt x="1000" y="0"/>
                    <a:pt x="883" y="14"/>
                    <a:pt x="762" y="42"/>
                  </a:cubicBezTo>
                  <a:cubicBezTo>
                    <a:pt x="310" y="137"/>
                    <a:pt x="0" y="423"/>
                    <a:pt x="48" y="638"/>
                  </a:cubicBezTo>
                  <a:cubicBezTo>
                    <a:pt x="72" y="733"/>
                    <a:pt x="167" y="804"/>
                    <a:pt x="310" y="852"/>
                  </a:cubicBezTo>
                  <a:cubicBezTo>
                    <a:pt x="286" y="828"/>
                    <a:pt x="286" y="828"/>
                    <a:pt x="286" y="804"/>
                  </a:cubicBezTo>
                  <a:cubicBezTo>
                    <a:pt x="215" y="566"/>
                    <a:pt x="548" y="304"/>
                    <a:pt x="977" y="209"/>
                  </a:cubicBezTo>
                  <a:cubicBezTo>
                    <a:pt x="1096" y="173"/>
                    <a:pt x="1215" y="155"/>
                    <a:pt x="1325" y="155"/>
                  </a:cubicBezTo>
                  <a:cubicBezTo>
                    <a:pt x="1435" y="155"/>
                    <a:pt x="1536" y="173"/>
                    <a:pt x="1620" y="209"/>
                  </a:cubicBezTo>
                  <a:cubicBezTo>
                    <a:pt x="1553" y="75"/>
                    <a:pt x="1357" y="0"/>
                    <a:pt x="110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63"/>
            <p:cNvSpPr/>
            <p:nvPr/>
          </p:nvSpPr>
          <p:spPr>
            <a:xfrm>
              <a:off x="5210375" y="3077075"/>
              <a:ext cx="75500" cy="24050"/>
            </a:xfrm>
            <a:custGeom>
              <a:avLst/>
              <a:gdLst/>
              <a:ahLst/>
              <a:cxnLst/>
              <a:rect l="l" t="t" r="r" b="b"/>
              <a:pathLst>
                <a:path w="3020" h="962" extrusionOk="0">
                  <a:moveTo>
                    <a:pt x="2766" y="0"/>
                  </a:moveTo>
                  <a:cubicBezTo>
                    <a:pt x="2752" y="0"/>
                    <a:pt x="2738" y="2"/>
                    <a:pt x="2723" y="5"/>
                  </a:cubicBezTo>
                  <a:cubicBezTo>
                    <a:pt x="1985" y="171"/>
                    <a:pt x="1271" y="362"/>
                    <a:pt x="533" y="528"/>
                  </a:cubicBezTo>
                  <a:cubicBezTo>
                    <a:pt x="437" y="552"/>
                    <a:pt x="318" y="576"/>
                    <a:pt x="223" y="600"/>
                  </a:cubicBezTo>
                  <a:cubicBezTo>
                    <a:pt x="1" y="667"/>
                    <a:pt x="69" y="962"/>
                    <a:pt x="273" y="962"/>
                  </a:cubicBezTo>
                  <a:cubicBezTo>
                    <a:pt x="287" y="962"/>
                    <a:pt x="302" y="960"/>
                    <a:pt x="318" y="957"/>
                  </a:cubicBezTo>
                  <a:cubicBezTo>
                    <a:pt x="1033" y="790"/>
                    <a:pt x="1771" y="600"/>
                    <a:pt x="2509" y="433"/>
                  </a:cubicBezTo>
                  <a:cubicBezTo>
                    <a:pt x="2604" y="409"/>
                    <a:pt x="2700" y="386"/>
                    <a:pt x="2819" y="362"/>
                  </a:cubicBezTo>
                  <a:cubicBezTo>
                    <a:pt x="3020" y="317"/>
                    <a:pt x="2969" y="0"/>
                    <a:pt x="276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63"/>
            <p:cNvSpPr/>
            <p:nvPr/>
          </p:nvSpPr>
          <p:spPr>
            <a:xfrm>
              <a:off x="5271900" y="3060375"/>
              <a:ext cx="25625" cy="40175"/>
            </a:xfrm>
            <a:custGeom>
              <a:avLst/>
              <a:gdLst/>
              <a:ahLst/>
              <a:cxnLst/>
              <a:rect l="l" t="t" r="r" b="b"/>
              <a:pathLst>
                <a:path w="1025" h="1607" extrusionOk="0">
                  <a:moveTo>
                    <a:pt x="359" y="1"/>
                  </a:moveTo>
                  <a:cubicBezTo>
                    <a:pt x="343" y="1"/>
                    <a:pt x="326" y="2"/>
                    <a:pt x="310" y="6"/>
                  </a:cubicBezTo>
                  <a:cubicBezTo>
                    <a:pt x="96" y="53"/>
                    <a:pt x="0" y="458"/>
                    <a:pt x="96" y="911"/>
                  </a:cubicBezTo>
                  <a:cubicBezTo>
                    <a:pt x="207" y="1310"/>
                    <a:pt x="442" y="1606"/>
                    <a:pt x="647" y="1606"/>
                  </a:cubicBezTo>
                  <a:cubicBezTo>
                    <a:pt x="662" y="1606"/>
                    <a:pt x="676" y="1605"/>
                    <a:pt x="691" y="1601"/>
                  </a:cubicBezTo>
                  <a:cubicBezTo>
                    <a:pt x="929" y="1554"/>
                    <a:pt x="1024" y="1149"/>
                    <a:pt x="905" y="696"/>
                  </a:cubicBezTo>
                  <a:cubicBezTo>
                    <a:pt x="817" y="297"/>
                    <a:pt x="583" y="1"/>
                    <a:pt x="35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63"/>
            <p:cNvSpPr/>
            <p:nvPr/>
          </p:nvSpPr>
          <p:spPr>
            <a:xfrm>
              <a:off x="5271900" y="3061100"/>
              <a:ext cx="22650" cy="39450"/>
            </a:xfrm>
            <a:custGeom>
              <a:avLst/>
              <a:gdLst/>
              <a:ahLst/>
              <a:cxnLst/>
              <a:rect l="l" t="t" r="r" b="b"/>
              <a:pathLst>
                <a:path w="906" h="1578" extrusionOk="0">
                  <a:moveTo>
                    <a:pt x="262" y="1"/>
                  </a:moveTo>
                  <a:lnTo>
                    <a:pt x="262" y="1"/>
                  </a:lnTo>
                  <a:cubicBezTo>
                    <a:pt x="72" y="96"/>
                    <a:pt x="0" y="477"/>
                    <a:pt x="96" y="882"/>
                  </a:cubicBezTo>
                  <a:cubicBezTo>
                    <a:pt x="207" y="1281"/>
                    <a:pt x="442" y="1577"/>
                    <a:pt x="647" y="1577"/>
                  </a:cubicBezTo>
                  <a:cubicBezTo>
                    <a:pt x="662" y="1577"/>
                    <a:pt x="676" y="1576"/>
                    <a:pt x="691" y="1572"/>
                  </a:cubicBezTo>
                  <a:cubicBezTo>
                    <a:pt x="786" y="1548"/>
                    <a:pt x="858" y="1453"/>
                    <a:pt x="905" y="1334"/>
                  </a:cubicBezTo>
                  <a:lnTo>
                    <a:pt x="905" y="1334"/>
                  </a:lnTo>
                  <a:cubicBezTo>
                    <a:pt x="905" y="1334"/>
                    <a:pt x="882" y="1334"/>
                    <a:pt x="858" y="1358"/>
                  </a:cubicBezTo>
                  <a:cubicBezTo>
                    <a:pt x="843" y="1361"/>
                    <a:pt x="828" y="1363"/>
                    <a:pt x="813" y="1363"/>
                  </a:cubicBezTo>
                  <a:cubicBezTo>
                    <a:pt x="605" y="1363"/>
                    <a:pt x="351" y="1065"/>
                    <a:pt x="262" y="644"/>
                  </a:cubicBezTo>
                  <a:cubicBezTo>
                    <a:pt x="191" y="405"/>
                    <a:pt x="215" y="167"/>
                    <a:pt x="2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63"/>
            <p:cNvSpPr/>
            <p:nvPr/>
          </p:nvSpPr>
          <p:spPr>
            <a:xfrm>
              <a:off x="4970425" y="3134800"/>
              <a:ext cx="75475" cy="24075"/>
            </a:xfrm>
            <a:custGeom>
              <a:avLst/>
              <a:gdLst/>
              <a:ahLst/>
              <a:cxnLst/>
              <a:rect l="l" t="t" r="r" b="b"/>
              <a:pathLst>
                <a:path w="3019" h="963" extrusionOk="0">
                  <a:moveTo>
                    <a:pt x="2765" y="1"/>
                  </a:moveTo>
                  <a:cubicBezTo>
                    <a:pt x="2752" y="1"/>
                    <a:pt x="2738" y="2"/>
                    <a:pt x="2724" y="6"/>
                  </a:cubicBezTo>
                  <a:cubicBezTo>
                    <a:pt x="1986" y="172"/>
                    <a:pt x="1272" y="363"/>
                    <a:pt x="533" y="529"/>
                  </a:cubicBezTo>
                  <a:cubicBezTo>
                    <a:pt x="438" y="553"/>
                    <a:pt x="319" y="577"/>
                    <a:pt x="224" y="601"/>
                  </a:cubicBezTo>
                  <a:cubicBezTo>
                    <a:pt x="0" y="646"/>
                    <a:pt x="70" y="962"/>
                    <a:pt x="257" y="962"/>
                  </a:cubicBezTo>
                  <a:cubicBezTo>
                    <a:pt x="269" y="962"/>
                    <a:pt x="282" y="961"/>
                    <a:pt x="295" y="958"/>
                  </a:cubicBezTo>
                  <a:cubicBezTo>
                    <a:pt x="1033" y="768"/>
                    <a:pt x="1772" y="601"/>
                    <a:pt x="2486" y="434"/>
                  </a:cubicBezTo>
                  <a:cubicBezTo>
                    <a:pt x="2605" y="410"/>
                    <a:pt x="2700" y="387"/>
                    <a:pt x="2796" y="363"/>
                  </a:cubicBezTo>
                  <a:cubicBezTo>
                    <a:pt x="3018" y="296"/>
                    <a:pt x="2950" y="1"/>
                    <a:pt x="276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63"/>
            <p:cNvSpPr/>
            <p:nvPr/>
          </p:nvSpPr>
          <p:spPr>
            <a:xfrm>
              <a:off x="4959325" y="3135400"/>
              <a:ext cx="25625" cy="40150"/>
            </a:xfrm>
            <a:custGeom>
              <a:avLst/>
              <a:gdLst/>
              <a:ahLst/>
              <a:cxnLst/>
              <a:rect l="l" t="t" r="r" b="b"/>
              <a:pathLst>
                <a:path w="1025" h="1606" extrusionOk="0">
                  <a:moveTo>
                    <a:pt x="355" y="0"/>
                  </a:moveTo>
                  <a:cubicBezTo>
                    <a:pt x="340" y="0"/>
                    <a:pt x="325" y="2"/>
                    <a:pt x="310" y="5"/>
                  </a:cubicBezTo>
                  <a:cubicBezTo>
                    <a:pt x="96" y="53"/>
                    <a:pt x="1" y="458"/>
                    <a:pt x="96" y="910"/>
                  </a:cubicBezTo>
                  <a:cubicBezTo>
                    <a:pt x="207" y="1310"/>
                    <a:pt x="442" y="1606"/>
                    <a:pt x="647" y="1606"/>
                  </a:cubicBezTo>
                  <a:cubicBezTo>
                    <a:pt x="662" y="1606"/>
                    <a:pt x="677" y="1604"/>
                    <a:pt x="691" y="1601"/>
                  </a:cubicBezTo>
                  <a:cubicBezTo>
                    <a:pt x="930" y="1553"/>
                    <a:pt x="1025" y="1148"/>
                    <a:pt x="906" y="696"/>
                  </a:cubicBezTo>
                  <a:cubicBezTo>
                    <a:pt x="817" y="297"/>
                    <a:pt x="563" y="0"/>
                    <a:pt x="35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63"/>
            <p:cNvSpPr/>
            <p:nvPr/>
          </p:nvSpPr>
          <p:spPr>
            <a:xfrm>
              <a:off x="4961725" y="3135400"/>
              <a:ext cx="22650" cy="39450"/>
            </a:xfrm>
            <a:custGeom>
              <a:avLst/>
              <a:gdLst/>
              <a:ahLst/>
              <a:cxnLst/>
              <a:rect l="l" t="t" r="r" b="b"/>
              <a:pathLst>
                <a:path w="906" h="1578" extrusionOk="0">
                  <a:moveTo>
                    <a:pt x="259" y="0"/>
                  </a:moveTo>
                  <a:cubicBezTo>
                    <a:pt x="244" y="0"/>
                    <a:pt x="229" y="2"/>
                    <a:pt x="214" y="5"/>
                  </a:cubicBezTo>
                  <a:cubicBezTo>
                    <a:pt x="119" y="29"/>
                    <a:pt x="48" y="124"/>
                    <a:pt x="0" y="243"/>
                  </a:cubicBezTo>
                  <a:cubicBezTo>
                    <a:pt x="24" y="243"/>
                    <a:pt x="48" y="243"/>
                    <a:pt x="48" y="220"/>
                  </a:cubicBezTo>
                  <a:cubicBezTo>
                    <a:pt x="64" y="216"/>
                    <a:pt x="80" y="215"/>
                    <a:pt x="97" y="215"/>
                  </a:cubicBezTo>
                  <a:cubicBezTo>
                    <a:pt x="321" y="215"/>
                    <a:pt x="554" y="512"/>
                    <a:pt x="643" y="934"/>
                  </a:cubicBezTo>
                  <a:cubicBezTo>
                    <a:pt x="715" y="1172"/>
                    <a:pt x="715" y="1410"/>
                    <a:pt x="643" y="1577"/>
                  </a:cubicBezTo>
                  <a:cubicBezTo>
                    <a:pt x="834" y="1482"/>
                    <a:pt x="905" y="1101"/>
                    <a:pt x="810" y="696"/>
                  </a:cubicBezTo>
                  <a:cubicBezTo>
                    <a:pt x="721" y="297"/>
                    <a:pt x="467" y="0"/>
                    <a:pt x="2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63"/>
            <p:cNvSpPr/>
            <p:nvPr/>
          </p:nvSpPr>
          <p:spPr>
            <a:xfrm>
              <a:off x="5166850" y="2990325"/>
              <a:ext cx="42900" cy="59200"/>
            </a:xfrm>
            <a:custGeom>
              <a:avLst/>
              <a:gdLst/>
              <a:ahLst/>
              <a:cxnLst/>
              <a:rect l="l" t="t" r="r" b="b"/>
              <a:pathLst>
                <a:path w="1716" h="2368" extrusionOk="0">
                  <a:moveTo>
                    <a:pt x="1476" y="1"/>
                  </a:moveTo>
                  <a:cubicBezTo>
                    <a:pt x="1427" y="1"/>
                    <a:pt x="1379" y="21"/>
                    <a:pt x="1345" y="69"/>
                  </a:cubicBezTo>
                  <a:cubicBezTo>
                    <a:pt x="964" y="664"/>
                    <a:pt x="606" y="1260"/>
                    <a:pt x="249" y="1855"/>
                  </a:cubicBezTo>
                  <a:cubicBezTo>
                    <a:pt x="202" y="1950"/>
                    <a:pt x="130" y="2022"/>
                    <a:pt x="83" y="2117"/>
                  </a:cubicBezTo>
                  <a:cubicBezTo>
                    <a:pt x="1" y="2248"/>
                    <a:pt x="122" y="2368"/>
                    <a:pt x="236" y="2368"/>
                  </a:cubicBezTo>
                  <a:cubicBezTo>
                    <a:pt x="288" y="2368"/>
                    <a:pt x="339" y="2343"/>
                    <a:pt x="368" y="2284"/>
                  </a:cubicBezTo>
                  <a:cubicBezTo>
                    <a:pt x="749" y="1688"/>
                    <a:pt x="1107" y="1093"/>
                    <a:pt x="1464" y="498"/>
                  </a:cubicBezTo>
                  <a:cubicBezTo>
                    <a:pt x="1535" y="426"/>
                    <a:pt x="1583" y="331"/>
                    <a:pt x="1631" y="260"/>
                  </a:cubicBezTo>
                  <a:cubicBezTo>
                    <a:pt x="1715" y="124"/>
                    <a:pt x="1595" y="1"/>
                    <a:pt x="14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63"/>
            <p:cNvSpPr/>
            <p:nvPr/>
          </p:nvSpPr>
          <p:spPr>
            <a:xfrm>
              <a:off x="5187350" y="2977400"/>
              <a:ext cx="38125" cy="25975"/>
            </a:xfrm>
            <a:custGeom>
              <a:avLst/>
              <a:gdLst/>
              <a:ahLst/>
              <a:cxnLst/>
              <a:rect l="l" t="t" r="r" b="b"/>
              <a:pathLst>
                <a:path w="1525" h="1039" extrusionOk="0">
                  <a:moveTo>
                    <a:pt x="393" y="0"/>
                  </a:moveTo>
                  <a:cubicBezTo>
                    <a:pt x="262" y="0"/>
                    <a:pt x="162" y="37"/>
                    <a:pt x="120" y="110"/>
                  </a:cubicBezTo>
                  <a:cubicBezTo>
                    <a:pt x="1" y="300"/>
                    <a:pt x="191" y="634"/>
                    <a:pt x="572" y="848"/>
                  </a:cubicBezTo>
                  <a:cubicBezTo>
                    <a:pt x="777" y="971"/>
                    <a:pt x="989" y="1039"/>
                    <a:pt x="1156" y="1039"/>
                  </a:cubicBezTo>
                  <a:cubicBezTo>
                    <a:pt x="1280" y="1039"/>
                    <a:pt x="1379" y="1001"/>
                    <a:pt x="1430" y="919"/>
                  </a:cubicBezTo>
                  <a:cubicBezTo>
                    <a:pt x="1525" y="729"/>
                    <a:pt x="1334" y="396"/>
                    <a:pt x="977" y="181"/>
                  </a:cubicBezTo>
                  <a:cubicBezTo>
                    <a:pt x="776" y="61"/>
                    <a:pt x="560" y="0"/>
                    <a:pt x="39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63"/>
            <p:cNvSpPr/>
            <p:nvPr/>
          </p:nvSpPr>
          <p:spPr>
            <a:xfrm>
              <a:off x="5188550" y="2981325"/>
              <a:ext cx="35750" cy="22050"/>
            </a:xfrm>
            <a:custGeom>
              <a:avLst/>
              <a:gdLst/>
              <a:ahLst/>
              <a:cxnLst/>
              <a:rect l="l" t="t" r="r" b="b"/>
              <a:pathLst>
                <a:path w="1430" h="882" extrusionOk="0">
                  <a:moveTo>
                    <a:pt x="48" y="0"/>
                  </a:moveTo>
                  <a:cubicBezTo>
                    <a:pt x="0" y="191"/>
                    <a:pt x="191" y="477"/>
                    <a:pt x="524" y="691"/>
                  </a:cubicBezTo>
                  <a:cubicBezTo>
                    <a:pt x="729" y="814"/>
                    <a:pt x="941" y="882"/>
                    <a:pt x="1108" y="882"/>
                  </a:cubicBezTo>
                  <a:cubicBezTo>
                    <a:pt x="1232" y="882"/>
                    <a:pt x="1331" y="844"/>
                    <a:pt x="1382" y="762"/>
                  </a:cubicBezTo>
                  <a:cubicBezTo>
                    <a:pt x="1429" y="691"/>
                    <a:pt x="1406" y="572"/>
                    <a:pt x="1358" y="453"/>
                  </a:cubicBezTo>
                  <a:cubicBezTo>
                    <a:pt x="1334" y="477"/>
                    <a:pt x="1334" y="500"/>
                    <a:pt x="1334" y="500"/>
                  </a:cubicBezTo>
                  <a:cubicBezTo>
                    <a:pt x="1281" y="585"/>
                    <a:pt x="1176" y="628"/>
                    <a:pt x="1045" y="628"/>
                  </a:cubicBezTo>
                  <a:cubicBezTo>
                    <a:pt x="881" y="628"/>
                    <a:pt x="675" y="561"/>
                    <a:pt x="477" y="429"/>
                  </a:cubicBezTo>
                  <a:cubicBezTo>
                    <a:pt x="262" y="310"/>
                    <a:pt x="120" y="167"/>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63"/>
            <p:cNvSpPr/>
            <p:nvPr/>
          </p:nvSpPr>
          <p:spPr>
            <a:xfrm>
              <a:off x="5046950" y="3186200"/>
              <a:ext cx="42525" cy="59400"/>
            </a:xfrm>
            <a:custGeom>
              <a:avLst/>
              <a:gdLst/>
              <a:ahLst/>
              <a:cxnLst/>
              <a:rect l="l" t="t" r="r" b="b"/>
              <a:pathLst>
                <a:path w="1701" h="2376" extrusionOk="0">
                  <a:moveTo>
                    <a:pt x="1461" y="1"/>
                  </a:moveTo>
                  <a:cubicBezTo>
                    <a:pt x="1413" y="1"/>
                    <a:pt x="1365" y="21"/>
                    <a:pt x="1330" y="69"/>
                  </a:cubicBezTo>
                  <a:cubicBezTo>
                    <a:pt x="973" y="664"/>
                    <a:pt x="592" y="1284"/>
                    <a:pt x="235" y="1879"/>
                  </a:cubicBezTo>
                  <a:cubicBezTo>
                    <a:pt x="187" y="1950"/>
                    <a:pt x="139" y="2046"/>
                    <a:pt x="68" y="2117"/>
                  </a:cubicBezTo>
                  <a:cubicBezTo>
                    <a:pt x="0" y="2253"/>
                    <a:pt x="125" y="2376"/>
                    <a:pt x="246" y="2376"/>
                  </a:cubicBezTo>
                  <a:cubicBezTo>
                    <a:pt x="295" y="2376"/>
                    <a:pt x="343" y="2356"/>
                    <a:pt x="378" y="2308"/>
                  </a:cubicBezTo>
                  <a:cubicBezTo>
                    <a:pt x="735" y="1712"/>
                    <a:pt x="1092" y="1117"/>
                    <a:pt x="1473" y="521"/>
                  </a:cubicBezTo>
                  <a:cubicBezTo>
                    <a:pt x="1521" y="426"/>
                    <a:pt x="1568" y="331"/>
                    <a:pt x="1616" y="260"/>
                  </a:cubicBezTo>
                  <a:cubicBezTo>
                    <a:pt x="1701" y="124"/>
                    <a:pt x="1581" y="1"/>
                    <a:pt x="146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63"/>
            <p:cNvSpPr/>
            <p:nvPr/>
          </p:nvSpPr>
          <p:spPr>
            <a:xfrm>
              <a:off x="5030775" y="3232550"/>
              <a:ext cx="38125" cy="26000"/>
            </a:xfrm>
            <a:custGeom>
              <a:avLst/>
              <a:gdLst/>
              <a:ahLst/>
              <a:cxnLst/>
              <a:rect l="l" t="t" r="r" b="b"/>
              <a:pathLst>
                <a:path w="1525" h="1040" extrusionOk="0">
                  <a:moveTo>
                    <a:pt x="394" y="1"/>
                  </a:moveTo>
                  <a:cubicBezTo>
                    <a:pt x="269" y="1"/>
                    <a:pt x="171" y="39"/>
                    <a:pt x="120" y="120"/>
                  </a:cubicBezTo>
                  <a:cubicBezTo>
                    <a:pt x="1" y="311"/>
                    <a:pt x="215" y="620"/>
                    <a:pt x="572" y="858"/>
                  </a:cubicBezTo>
                  <a:cubicBezTo>
                    <a:pt x="773" y="979"/>
                    <a:pt x="982" y="1039"/>
                    <a:pt x="1147" y="1039"/>
                  </a:cubicBezTo>
                  <a:cubicBezTo>
                    <a:pt x="1275" y="1039"/>
                    <a:pt x="1377" y="1003"/>
                    <a:pt x="1429" y="930"/>
                  </a:cubicBezTo>
                  <a:cubicBezTo>
                    <a:pt x="1525" y="739"/>
                    <a:pt x="1334" y="406"/>
                    <a:pt x="977" y="192"/>
                  </a:cubicBezTo>
                  <a:cubicBezTo>
                    <a:pt x="772" y="69"/>
                    <a:pt x="560" y="1"/>
                    <a:pt x="39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63"/>
            <p:cNvSpPr/>
            <p:nvPr/>
          </p:nvSpPr>
          <p:spPr>
            <a:xfrm>
              <a:off x="5032575" y="3232550"/>
              <a:ext cx="35725" cy="22075"/>
            </a:xfrm>
            <a:custGeom>
              <a:avLst/>
              <a:gdLst/>
              <a:ahLst/>
              <a:cxnLst/>
              <a:rect l="l" t="t" r="r" b="b"/>
              <a:pathLst>
                <a:path w="1429" h="883" extrusionOk="0">
                  <a:moveTo>
                    <a:pt x="322" y="1"/>
                  </a:moveTo>
                  <a:cubicBezTo>
                    <a:pt x="197" y="1"/>
                    <a:pt x="99" y="39"/>
                    <a:pt x="48" y="120"/>
                  </a:cubicBezTo>
                  <a:cubicBezTo>
                    <a:pt x="0" y="192"/>
                    <a:pt x="0" y="311"/>
                    <a:pt x="71" y="430"/>
                  </a:cubicBezTo>
                  <a:cubicBezTo>
                    <a:pt x="71" y="406"/>
                    <a:pt x="71" y="382"/>
                    <a:pt x="95" y="382"/>
                  </a:cubicBezTo>
                  <a:cubicBezTo>
                    <a:pt x="138" y="297"/>
                    <a:pt x="236" y="255"/>
                    <a:pt x="367" y="255"/>
                  </a:cubicBezTo>
                  <a:cubicBezTo>
                    <a:pt x="529" y="255"/>
                    <a:pt x="741" y="321"/>
                    <a:pt x="953" y="454"/>
                  </a:cubicBezTo>
                  <a:cubicBezTo>
                    <a:pt x="1143" y="573"/>
                    <a:pt x="1286" y="716"/>
                    <a:pt x="1357" y="882"/>
                  </a:cubicBezTo>
                  <a:cubicBezTo>
                    <a:pt x="1429" y="692"/>
                    <a:pt x="1238" y="382"/>
                    <a:pt x="905" y="192"/>
                  </a:cubicBezTo>
                  <a:cubicBezTo>
                    <a:pt x="700" y="69"/>
                    <a:pt x="488" y="1"/>
                    <a:pt x="3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63"/>
            <p:cNvSpPr/>
            <p:nvPr/>
          </p:nvSpPr>
          <p:spPr>
            <a:xfrm>
              <a:off x="5194700" y="3158025"/>
              <a:ext cx="63375" cy="40100"/>
            </a:xfrm>
            <a:custGeom>
              <a:avLst/>
              <a:gdLst/>
              <a:ahLst/>
              <a:cxnLst/>
              <a:rect l="l" t="t" r="r" b="b"/>
              <a:pathLst>
                <a:path w="2535" h="1604" extrusionOk="0">
                  <a:moveTo>
                    <a:pt x="234" y="1"/>
                  </a:moveTo>
                  <a:cubicBezTo>
                    <a:pt x="90" y="1"/>
                    <a:pt x="1" y="216"/>
                    <a:pt x="159" y="315"/>
                  </a:cubicBezTo>
                  <a:cubicBezTo>
                    <a:pt x="755" y="696"/>
                    <a:pt x="1350" y="1053"/>
                    <a:pt x="1945" y="1410"/>
                  </a:cubicBezTo>
                  <a:cubicBezTo>
                    <a:pt x="2017" y="1458"/>
                    <a:pt x="2112" y="1529"/>
                    <a:pt x="2184" y="1577"/>
                  </a:cubicBezTo>
                  <a:cubicBezTo>
                    <a:pt x="2214" y="1596"/>
                    <a:pt x="2244" y="1604"/>
                    <a:pt x="2272" y="1604"/>
                  </a:cubicBezTo>
                  <a:cubicBezTo>
                    <a:pt x="2425" y="1604"/>
                    <a:pt x="2535" y="1372"/>
                    <a:pt x="2374" y="1291"/>
                  </a:cubicBezTo>
                  <a:cubicBezTo>
                    <a:pt x="1779" y="910"/>
                    <a:pt x="1183" y="553"/>
                    <a:pt x="588" y="196"/>
                  </a:cubicBezTo>
                  <a:cubicBezTo>
                    <a:pt x="493" y="124"/>
                    <a:pt x="421" y="77"/>
                    <a:pt x="326" y="29"/>
                  </a:cubicBezTo>
                  <a:cubicBezTo>
                    <a:pt x="294" y="9"/>
                    <a:pt x="263" y="1"/>
                    <a:pt x="23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63"/>
            <p:cNvSpPr/>
            <p:nvPr/>
          </p:nvSpPr>
          <p:spPr>
            <a:xfrm>
              <a:off x="5241525" y="3178975"/>
              <a:ext cx="29200" cy="34250"/>
            </a:xfrm>
            <a:custGeom>
              <a:avLst/>
              <a:gdLst/>
              <a:ahLst/>
              <a:cxnLst/>
              <a:rect l="l" t="t" r="r" b="b"/>
              <a:pathLst>
                <a:path w="1168" h="1370" extrusionOk="0">
                  <a:moveTo>
                    <a:pt x="867" y="0"/>
                  </a:moveTo>
                  <a:cubicBezTo>
                    <a:pt x="675" y="0"/>
                    <a:pt x="416" y="182"/>
                    <a:pt x="239" y="477"/>
                  </a:cubicBezTo>
                  <a:cubicBezTo>
                    <a:pt x="25" y="858"/>
                    <a:pt x="1" y="1239"/>
                    <a:pt x="168" y="1334"/>
                  </a:cubicBezTo>
                  <a:cubicBezTo>
                    <a:pt x="206" y="1358"/>
                    <a:pt x="250" y="1370"/>
                    <a:pt x="297" y="1370"/>
                  </a:cubicBezTo>
                  <a:cubicBezTo>
                    <a:pt x="487" y="1370"/>
                    <a:pt x="734" y="1187"/>
                    <a:pt x="906" y="882"/>
                  </a:cubicBezTo>
                  <a:cubicBezTo>
                    <a:pt x="1120" y="525"/>
                    <a:pt x="1168" y="144"/>
                    <a:pt x="977" y="25"/>
                  </a:cubicBezTo>
                  <a:cubicBezTo>
                    <a:pt x="944" y="8"/>
                    <a:pt x="907" y="0"/>
                    <a:pt x="8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63"/>
            <p:cNvSpPr/>
            <p:nvPr/>
          </p:nvSpPr>
          <p:spPr>
            <a:xfrm>
              <a:off x="5241525" y="3179225"/>
              <a:ext cx="23250" cy="33950"/>
            </a:xfrm>
            <a:custGeom>
              <a:avLst/>
              <a:gdLst/>
              <a:ahLst/>
              <a:cxnLst/>
              <a:rect l="l" t="t" r="r" b="b"/>
              <a:pathLst>
                <a:path w="930" h="1358" extrusionOk="0">
                  <a:moveTo>
                    <a:pt x="850" y="1"/>
                  </a:moveTo>
                  <a:cubicBezTo>
                    <a:pt x="666" y="1"/>
                    <a:pt x="425" y="198"/>
                    <a:pt x="239" y="467"/>
                  </a:cubicBezTo>
                  <a:cubicBezTo>
                    <a:pt x="25" y="848"/>
                    <a:pt x="1" y="1229"/>
                    <a:pt x="168" y="1324"/>
                  </a:cubicBezTo>
                  <a:cubicBezTo>
                    <a:pt x="210" y="1346"/>
                    <a:pt x="253" y="1358"/>
                    <a:pt x="298" y="1358"/>
                  </a:cubicBezTo>
                  <a:cubicBezTo>
                    <a:pt x="353" y="1358"/>
                    <a:pt x="412" y="1340"/>
                    <a:pt x="477" y="1301"/>
                  </a:cubicBezTo>
                  <a:lnTo>
                    <a:pt x="430" y="1301"/>
                  </a:lnTo>
                  <a:cubicBezTo>
                    <a:pt x="239" y="1181"/>
                    <a:pt x="287" y="800"/>
                    <a:pt x="501" y="443"/>
                  </a:cubicBezTo>
                  <a:cubicBezTo>
                    <a:pt x="620" y="229"/>
                    <a:pt x="787" y="86"/>
                    <a:pt x="930" y="15"/>
                  </a:cubicBezTo>
                  <a:cubicBezTo>
                    <a:pt x="905" y="5"/>
                    <a:pt x="878"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63"/>
            <p:cNvSpPr/>
            <p:nvPr/>
          </p:nvSpPr>
          <p:spPr>
            <a:xfrm>
              <a:off x="4998775" y="3037800"/>
              <a:ext cx="63375" cy="40100"/>
            </a:xfrm>
            <a:custGeom>
              <a:avLst/>
              <a:gdLst/>
              <a:ahLst/>
              <a:cxnLst/>
              <a:rect l="l" t="t" r="r" b="b"/>
              <a:pathLst>
                <a:path w="2535" h="1604" extrusionOk="0">
                  <a:moveTo>
                    <a:pt x="241" y="1"/>
                  </a:moveTo>
                  <a:cubicBezTo>
                    <a:pt x="94" y="1"/>
                    <a:pt x="1" y="233"/>
                    <a:pt x="161" y="313"/>
                  </a:cubicBezTo>
                  <a:cubicBezTo>
                    <a:pt x="757" y="694"/>
                    <a:pt x="1352" y="1052"/>
                    <a:pt x="1947" y="1409"/>
                  </a:cubicBezTo>
                  <a:cubicBezTo>
                    <a:pt x="2019" y="1480"/>
                    <a:pt x="2114" y="1528"/>
                    <a:pt x="2186" y="1576"/>
                  </a:cubicBezTo>
                  <a:cubicBezTo>
                    <a:pt x="2217" y="1595"/>
                    <a:pt x="2249" y="1604"/>
                    <a:pt x="2279" y="1604"/>
                  </a:cubicBezTo>
                  <a:cubicBezTo>
                    <a:pt x="2429" y="1604"/>
                    <a:pt x="2535" y="1389"/>
                    <a:pt x="2376" y="1290"/>
                  </a:cubicBezTo>
                  <a:cubicBezTo>
                    <a:pt x="1781" y="909"/>
                    <a:pt x="1185" y="551"/>
                    <a:pt x="590" y="194"/>
                  </a:cubicBezTo>
                  <a:cubicBezTo>
                    <a:pt x="495" y="147"/>
                    <a:pt x="423" y="75"/>
                    <a:pt x="328" y="28"/>
                  </a:cubicBezTo>
                  <a:cubicBezTo>
                    <a:pt x="298" y="9"/>
                    <a:pt x="269" y="1"/>
                    <a:pt x="24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63"/>
            <p:cNvSpPr/>
            <p:nvPr/>
          </p:nvSpPr>
          <p:spPr>
            <a:xfrm>
              <a:off x="4986125" y="3022700"/>
              <a:ext cx="29200" cy="33950"/>
            </a:xfrm>
            <a:custGeom>
              <a:avLst/>
              <a:gdLst/>
              <a:ahLst/>
              <a:cxnLst/>
              <a:rect l="l" t="t" r="r" b="b"/>
              <a:pathLst>
                <a:path w="1168" h="1358" extrusionOk="0">
                  <a:moveTo>
                    <a:pt x="850" y="1"/>
                  </a:moveTo>
                  <a:cubicBezTo>
                    <a:pt x="665" y="1"/>
                    <a:pt x="429" y="184"/>
                    <a:pt x="239" y="489"/>
                  </a:cubicBezTo>
                  <a:cubicBezTo>
                    <a:pt x="24" y="846"/>
                    <a:pt x="1" y="1227"/>
                    <a:pt x="191" y="1322"/>
                  </a:cubicBezTo>
                  <a:cubicBezTo>
                    <a:pt x="225" y="1346"/>
                    <a:pt x="265" y="1358"/>
                    <a:pt x="310" y="1358"/>
                  </a:cubicBezTo>
                  <a:cubicBezTo>
                    <a:pt x="487" y="1358"/>
                    <a:pt x="734" y="1179"/>
                    <a:pt x="905" y="894"/>
                  </a:cubicBezTo>
                  <a:cubicBezTo>
                    <a:pt x="1120" y="513"/>
                    <a:pt x="1167" y="131"/>
                    <a:pt x="977" y="36"/>
                  </a:cubicBezTo>
                  <a:cubicBezTo>
                    <a:pt x="939" y="12"/>
                    <a:pt x="896"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63"/>
            <p:cNvSpPr/>
            <p:nvPr/>
          </p:nvSpPr>
          <p:spPr>
            <a:xfrm>
              <a:off x="4992075" y="3022775"/>
              <a:ext cx="23250" cy="33925"/>
            </a:xfrm>
            <a:custGeom>
              <a:avLst/>
              <a:gdLst/>
              <a:ahLst/>
              <a:cxnLst/>
              <a:rect l="l" t="t" r="r" b="b"/>
              <a:pathLst>
                <a:path w="930" h="1357" extrusionOk="0">
                  <a:moveTo>
                    <a:pt x="618" y="0"/>
                  </a:moveTo>
                  <a:cubicBezTo>
                    <a:pt x="560" y="0"/>
                    <a:pt x="495" y="18"/>
                    <a:pt x="429" y="57"/>
                  </a:cubicBezTo>
                  <a:lnTo>
                    <a:pt x="477" y="57"/>
                  </a:lnTo>
                  <a:cubicBezTo>
                    <a:pt x="667" y="176"/>
                    <a:pt x="644" y="557"/>
                    <a:pt x="429" y="914"/>
                  </a:cubicBezTo>
                  <a:cubicBezTo>
                    <a:pt x="286" y="1129"/>
                    <a:pt x="144" y="1272"/>
                    <a:pt x="1" y="1343"/>
                  </a:cubicBezTo>
                  <a:cubicBezTo>
                    <a:pt x="26" y="1352"/>
                    <a:pt x="52" y="1357"/>
                    <a:pt x="80" y="1357"/>
                  </a:cubicBezTo>
                  <a:cubicBezTo>
                    <a:pt x="264" y="1357"/>
                    <a:pt x="502" y="1160"/>
                    <a:pt x="667" y="891"/>
                  </a:cubicBezTo>
                  <a:cubicBezTo>
                    <a:pt x="906" y="510"/>
                    <a:pt x="929" y="128"/>
                    <a:pt x="739" y="33"/>
                  </a:cubicBezTo>
                  <a:cubicBezTo>
                    <a:pt x="707" y="12"/>
                    <a:pt x="665" y="0"/>
                    <a:pt x="61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63"/>
            <p:cNvSpPr/>
            <p:nvPr/>
          </p:nvSpPr>
          <p:spPr>
            <a:xfrm>
              <a:off x="4998025" y="2994800"/>
              <a:ext cx="260200" cy="246350"/>
            </a:xfrm>
            <a:custGeom>
              <a:avLst/>
              <a:gdLst/>
              <a:ahLst/>
              <a:cxnLst/>
              <a:rect l="l" t="t" r="r" b="b"/>
              <a:pathLst>
                <a:path w="10408" h="9854" extrusionOk="0">
                  <a:moveTo>
                    <a:pt x="5197" y="0"/>
                  </a:moveTo>
                  <a:cubicBezTo>
                    <a:pt x="2736" y="0"/>
                    <a:pt x="598" y="1843"/>
                    <a:pt x="310" y="4343"/>
                  </a:cubicBezTo>
                  <a:cubicBezTo>
                    <a:pt x="1" y="7058"/>
                    <a:pt x="1930" y="9511"/>
                    <a:pt x="4621" y="9821"/>
                  </a:cubicBezTo>
                  <a:cubicBezTo>
                    <a:pt x="4811" y="9843"/>
                    <a:pt x="5001" y="9853"/>
                    <a:pt x="5188" y="9853"/>
                  </a:cubicBezTo>
                  <a:cubicBezTo>
                    <a:pt x="7649" y="9853"/>
                    <a:pt x="9788" y="8011"/>
                    <a:pt x="10098" y="5510"/>
                  </a:cubicBezTo>
                  <a:cubicBezTo>
                    <a:pt x="10408" y="2795"/>
                    <a:pt x="8479" y="366"/>
                    <a:pt x="5764" y="33"/>
                  </a:cubicBezTo>
                  <a:cubicBezTo>
                    <a:pt x="5573" y="11"/>
                    <a:pt x="5384" y="0"/>
                    <a:pt x="519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63"/>
            <p:cNvSpPr/>
            <p:nvPr/>
          </p:nvSpPr>
          <p:spPr>
            <a:xfrm>
              <a:off x="5048050" y="3038375"/>
              <a:ext cx="44675" cy="41900"/>
            </a:xfrm>
            <a:custGeom>
              <a:avLst/>
              <a:gdLst/>
              <a:ahLst/>
              <a:cxnLst/>
              <a:rect l="l" t="t" r="r" b="b"/>
              <a:pathLst>
                <a:path w="1787" h="1676" extrusionOk="0">
                  <a:moveTo>
                    <a:pt x="1244" y="1"/>
                  </a:moveTo>
                  <a:cubicBezTo>
                    <a:pt x="987" y="1"/>
                    <a:pt x="674" y="155"/>
                    <a:pt x="429" y="433"/>
                  </a:cubicBezTo>
                  <a:cubicBezTo>
                    <a:pt x="72" y="838"/>
                    <a:pt x="0" y="1338"/>
                    <a:pt x="262" y="1576"/>
                  </a:cubicBezTo>
                  <a:cubicBezTo>
                    <a:pt x="344" y="1643"/>
                    <a:pt x="447" y="1676"/>
                    <a:pt x="561" y="1676"/>
                  </a:cubicBezTo>
                  <a:cubicBezTo>
                    <a:pt x="811" y="1676"/>
                    <a:pt x="1112" y="1521"/>
                    <a:pt x="1358" y="1243"/>
                  </a:cubicBezTo>
                  <a:cubicBezTo>
                    <a:pt x="1715" y="838"/>
                    <a:pt x="1786" y="338"/>
                    <a:pt x="1548" y="100"/>
                  </a:cubicBezTo>
                  <a:cubicBezTo>
                    <a:pt x="1466" y="33"/>
                    <a:pt x="1361" y="1"/>
                    <a:pt x="12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63"/>
            <p:cNvSpPr/>
            <p:nvPr/>
          </p:nvSpPr>
          <p:spPr>
            <a:xfrm>
              <a:off x="5115925" y="3024650"/>
              <a:ext cx="53000" cy="43175"/>
            </a:xfrm>
            <a:custGeom>
              <a:avLst/>
              <a:gdLst/>
              <a:ahLst/>
              <a:cxnLst/>
              <a:rect l="l" t="t" r="r" b="b"/>
              <a:pathLst>
                <a:path w="2120" h="1727" extrusionOk="0">
                  <a:moveTo>
                    <a:pt x="1147" y="0"/>
                  </a:moveTo>
                  <a:cubicBezTo>
                    <a:pt x="1037" y="0"/>
                    <a:pt x="923" y="17"/>
                    <a:pt x="810" y="53"/>
                  </a:cubicBezTo>
                  <a:cubicBezTo>
                    <a:pt x="310" y="196"/>
                    <a:pt x="0" y="696"/>
                    <a:pt x="119" y="1149"/>
                  </a:cubicBezTo>
                  <a:cubicBezTo>
                    <a:pt x="231" y="1503"/>
                    <a:pt x="577" y="1726"/>
                    <a:pt x="973" y="1726"/>
                  </a:cubicBezTo>
                  <a:cubicBezTo>
                    <a:pt x="1083" y="1726"/>
                    <a:pt x="1196" y="1709"/>
                    <a:pt x="1310" y="1673"/>
                  </a:cubicBezTo>
                  <a:cubicBezTo>
                    <a:pt x="1810" y="1530"/>
                    <a:pt x="2120" y="1030"/>
                    <a:pt x="2000" y="577"/>
                  </a:cubicBezTo>
                  <a:cubicBezTo>
                    <a:pt x="1889" y="223"/>
                    <a:pt x="1543" y="0"/>
                    <a:pt x="11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63"/>
            <p:cNvSpPr/>
            <p:nvPr/>
          </p:nvSpPr>
          <p:spPr>
            <a:xfrm>
              <a:off x="5027800" y="3099900"/>
              <a:ext cx="56575" cy="52250"/>
            </a:xfrm>
            <a:custGeom>
              <a:avLst/>
              <a:gdLst/>
              <a:ahLst/>
              <a:cxnLst/>
              <a:rect l="l" t="t" r="r" b="b"/>
              <a:pathLst>
                <a:path w="2263" h="2090" extrusionOk="0">
                  <a:moveTo>
                    <a:pt x="1440" y="0"/>
                  </a:moveTo>
                  <a:cubicBezTo>
                    <a:pt x="1122" y="0"/>
                    <a:pt x="762" y="174"/>
                    <a:pt x="501" y="497"/>
                  </a:cubicBezTo>
                  <a:cubicBezTo>
                    <a:pt x="72" y="973"/>
                    <a:pt x="1" y="1616"/>
                    <a:pt x="358" y="1925"/>
                  </a:cubicBezTo>
                  <a:cubicBezTo>
                    <a:pt x="486" y="2037"/>
                    <a:pt x="648" y="2089"/>
                    <a:pt x="823" y="2089"/>
                  </a:cubicBezTo>
                  <a:cubicBezTo>
                    <a:pt x="1135" y="2089"/>
                    <a:pt x="1488" y="1921"/>
                    <a:pt x="1763" y="1616"/>
                  </a:cubicBezTo>
                  <a:cubicBezTo>
                    <a:pt x="2191" y="1116"/>
                    <a:pt x="2263" y="473"/>
                    <a:pt x="1906" y="163"/>
                  </a:cubicBezTo>
                  <a:cubicBezTo>
                    <a:pt x="1779" y="53"/>
                    <a:pt x="1616" y="0"/>
                    <a:pt x="14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63"/>
            <p:cNvSpPr/>
            <p:nvPr/>
          </p:nvSpPr>
          <p:spPr>
            <a:xfrm>
              <a:off x="5117700" y="3099575"/>
              <a:ext cx="35750" cy="33475"/>
            </a:xfrm>
            <a:custGeom>
              <a:avLst/>
              <a:gdLst/>
              <a:ahLst/>
              <a:cxnLst/>
              <a:rect l="l" t="t" r="r" b="b"/>
              <a:pathLst>
                <a:path w="1430" h="1339" extrusionOk="0">
                  <a:moveTo>
                    <a:pt x="975" y="1"/>
                  </a:moveTo>
                  <a:cubicBezTo>
                    <a:pt x="775" y="1"/>
                    <a:pt x="527" y="117"/>
                    <a:pt x="334" y="343"/>
                  </a:cubicBezTo>
                  <a:cubicBezTo>
                    <a:pt x="48" y="652"/>
                    <a:pt x="1" y="1057"/>
                    <a:pt x="215" y="1248"/>
                  </a:cubicBezTo>
                  <a:cubicBezTo>
                    <a:pt x="277" y="1310"/>
                    <a:pt x="361" y="1339"/>
                    <a:pt x="456" y="1339"/>
                  </a:cubicBezTo>
                  <a:cubicBezTo>
                    <a:pt x="655" y="1339"/>
                    <a:pt x="903" y="1211"/>
                    <a:pt x="1096" y="986"/>
                  </a:cubicBezTo>
                  <a:cubicBezTo>
                    <a:pt x="1358" y="676"/>
                    <a:pt x="1429" y="271"/>
                    <a:pt x="1215" y="81"/>
                  </a:cubicBezTo>
                  <a:cubicBezTo>
                    <a:pt x="1154" y="27"/>
                    <a:pt x="1070" y="1"/>
                    <a:pt x="97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63"/>
            <p:cNvSpPr/>
            <p:nvPr/>
          </p:nvSpPr>
          <p:spPr>
            <a:xfrm>
              <a:off x="5064125" y="3168225"/>
              <a:ext cx="39300" cy="25125"/>
            </a:xfrm>
            <a:custGeom>
              <a:avLst/>
              <a:gdLst/>
              <a:ahLst/>
              <a:cxnLst/>
              <a:rect l="l" t="t" r="r" b="b"/>
              <a:pathLst>
                <a:path w="1572" h="1005" extrusionOk="0">
                  <a:moveTo>
                    <a:pt x="827" y="0"/>
                  </a:moveTo>
                  <a:cubicBezTo>
                    <a:pt x="806" y="0"/>
                    <a:pt x="784" y="1"/>
                    <a:pt x="762" y="2"/>
                  </a:cubicBezTo>
                  <a:cubicBezTo>
                    <a:pt x="334" y="26"/>
                    <a:pt x="0" y="264"/>
                    <a:pt x="0" y="550"/>
                  </a:cubicBezTo>
                  <a:cubicBezTo>
                    <a:pt x="23" y="798"/>
                    <a:pt x="346" y="1004"/>
                    <a:pt x="745" y="1004"/>
                  </a:cubicBezTo>
                  <a:cubicBezTo>
                    <a:pt x="766" y="1004"/>
                    <a:pt x="788" y="1004"/>
                    <a:pt x="810" y="1002"/>
                  </a:cubicBezTo>
                  <a:cubicBezTo>
                    <a:pt x="1239" y="979"/>
                    <a:pt x="1572" y="740"/>
                    <a:pt x="1548" y="478"/>
                  </a:cubicBezTo>
                  <a:cubicBezTo>
                    <a:pt x="1548" y="207"/>
                    <a:pt x="1226" y="0"/>
                    <a:pt x="82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63"/>
            <p:cNvSpPr/>
            <p:nvPr/>
          </p:nvSpPr>
          <p:spPr>
            <a:xfrm>
              <a:off x="5183775" y="3078825"/>
              <a:ext cx="40525" cy="44950"/>
            </a:xfrm>
            <a:custGeom>
              <a:avLst/>
              <a:gdLst/>
              <a:ahLst/>
              <a:cxnLst/>
              <a:rect l="l" t="t" r="r" b="b"/>
              <a:pathLst>
                <a:path w="1621" h="1798" extrusionOk="0">
                  <a:moveTo>
                    <a:pt x="519" y="0"/>
                  </a:moveTo>
                  <a:cubicBezTo>
                    <a:pt x="443" y="0"/>
                    <a:pt x="373" y="17"/>
                    <a:pt x="311" y="54"/>
                  </a:cubicBezTo>
                  <a:cubicBezTo>
                    <a:pt x="1" y="244"/>
                    <a:pt x="1" y="768"/>
                    <a:pt x="263" y="1220"/>
                  </a:cubicBezTo>
                  <a:cubicBezTo>
                    <a:pt x="487" y="1575"/>
                    <a:pt x="813" y="1798"/>
                    <a:pt x="1092" y="1798"/>
                  </a:cubicBezTo>
                  <a:cubicBezTo>
                    <a:pt x="1170" y="1798"/>
                    <a:pt x="1244" y="1781"/>
                    <a:pt x="1311" y="1744"/>
                  </a:cubicBezTo>
                  <a:cubicBezTo>
                    <a:pt x="1597" y="1554"/>
                    <a:pt x="1620" y="1054"/>
                    <a:pt x="1335" y="578"/>
                  </a:cubicBezTo>
                  <a:cubicBezTo>
                    <a:pt x="1129" y="223"/>
                    <a:pt x="793" y="0"/>
                    <a:pt x="51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63"/>
            <p:cNvSpPr/>
            <p:nvPr/>
          </p:nvSpPr>
          <p:spPr>
            <a:xfrm>
              <a:off x="5148650" y="3151550"/>
              <a:ext cx="50050" cy="46550"/>
            </a:xfrm>
            <a:custGeom>
              <a:avLst/>
              <a:gdLst/>
              <a:ahLst/>
              <a:cxnLst/>
              <a:rect l="l" t="t" r="r" b="b"/>
              <a:pathLst>
                <a:path w="2002" h="1862" extrusionOk="0">
                  <a:moveTo>
                    <a:pt x="1116" y="1"/>
                  </a:moveTo>
                  <a:cubicBezTo>
                    <a:pt x="847" y="1"/>
                    <a:pt x="566" y="124"/>
                    <a:pt x="358" y="360"/>
                  </a:cubicBezTo>
                  <a:cubicBezTo>
                    <a:pt x="1" y="764"/>
                    <a:pt x="1" y="1360"/>
                    <a:pt x="358" y="1669"/>
                  </a:cubicBezTo>
                  <a:cubicBezTo>
                    <a:pt x="507" y="1798"/>
                    <a:pt x="693" y="1861"/>
                    <a:pt x="886" y="1861"/>
                  </a:cubicBezTo>
                  <a:cubicBezTo>
                    <a:pt x="1155" y="1861"/>
                    <a:pt x="1436" y="1739"/>
                    <a:pt x="1644" y="1503"/>
                  </a:cubicBezTo>
                  <a:cubicBezTo>
                    <a:pt x="2001" y="1098"/>
                    <a:pt x="2001" y="502"/>
                    <a:pt x="1644" y="193"/>
                  </a:cubicBezTo>
                  <a:cubicBezTo>
                    <a:pt x="1495" y="64"/>
                    <a:pt x="1309" y="1"/>
                    <a:pt x="111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3" name="Google Shape;2443;p63"/>
          <p:cNvGrpSpPr/>
          <p:nvPr/>
        </p:nvGrpSpPr>
        <p:grpSpPr>
          <a:xfrm>
            <a:off x="269011" y="668721"/>
            <a:ext cx="474308" cy="475753"/>
            <a:chOff x="4463875" y="709950"/>
            <a:chExt cx="172250" cy="172775"/>
          </a:xfrm>
        </p:grpSpPr>
        <p:sp>
          <p:nvSpPr>
            <p:cNvPr id="2444" name="Google Shape;2444;p63"/>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63"/>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63"/>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63"/>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63"/>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63"/>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63"/>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63"/>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63"/>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63"/>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54" name="Google Shape;2454;p63"/>
          <p:cNvGrpSpPr/>
          <p:nvPr/>
        </p:nvGrpSpPr>
        <p:grpSpPr>
          <a:xfrm>
            <a:off x="7457637" y="766165"/>
            <a:ext cx="348675" cy="348743"/>
            <a:chOff x="4593050" y="887300"/>
            <a:chExt cx="126625" cy="126650"/>
          </a:xfrm>
        </p:grpSpPr>
        <p:sp>
          <p:nvSpPr>
            <p:cNvPr id="2455" name="Google Shape;2455;p63"/>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63"/>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63"/>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63"/>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63"/>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63"/>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63"/>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63"/>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63"/>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63"/>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65" name="Google Shape;2465;p63"/>
          <p:cNvSpPr/>
          <p:nvPr/>
        </p:nvSpPr>
        <p:spPr>
          <a:xfrm flipH="1">
            <a:off x="7141957" y="2205777"/>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63"/>
          <p:cNvSpPr/>
          <p:nvPr/>
        </p:nvSpPr>
        <p:spPr>
          <a:xfrm flipH="1">
            <a:off x="4877356" y="4561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63"/>
          <p:cNvSpPr/>
          <p:nvPr/>
        </p:nvSpPr>
        <p:spPr>
          <a:xfrm flipH="1">
            <a:off x="7457615" y="254889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870403" y="383891"/>
            <a:ext cx="7825561" cy="954107"/>
          </a:xfrm>
          <a:prstGeom prst="rect">
            <a:avLst/>
          </a:prstGeom>
          <a:noFill/>
        </p:spPr>
        <p:txBody>
          <a:bodyPr wrap="square">
            <a:spAutoFit/>
          </a:bodyPr>
          <a:lstStyle/>
          <a:p>
            <a:pPr marL="0" marR="0">
              <a:spcBef>
                <a:spcPts val="0"/>
              </a:spcBef>
              <a:spcAft>
                <a:spcPts val="0"/>
              </a:spcAft>
            </a:pPr>
            <a:r>
              <a:rPr lang="vi-VN" sz="2800" dirty="0">
                <a:effectLst/>
                <a:latin typeface="Times New Roman" panose="02020603050405020304" pitchFamily="18" charset="0"/>
                <a:ea typeface="Times New Roman" panose="02020603050405020304" pitchFamily="18" charset="0"/>
              </a:rPr>
              <a:t>Đ</a:t>
            </a:r>
            <a:r>
              <a:rPr lang="en-US" sz="2800" dirty="0">
                <a:effectLst/>
                <a:latin typeface="Times New Roman" panose="02020603050405020304" pitchFamily="18" charset="0"/>
                <a:ea typeface="Times New Roman" panose="02020603050405020304" pitchFamily="18" charset="0"/>
              </a:rPr>
              <a:t>ể</a:t>
            </a:r>
            <a:r>
              <a:rPr lang="vi-VN" sz="2800" dirty="0">
                <a:effectLst/>
                <a:latin typeface="Times New Roman" panose="02020603050405020304" pitchFamily="18" charset="0"/>
                <a:ea typeface="Times New Roman" panose="02020603050405020304" pitchFamily="18" charset="0"/>
              </a:rPr>
              <a:t> nhận bi</a:t>
            </a:r>
            <a:r>
              <a:rPr lang="en-US" sz="2800" dirty="0">
                <a:effectLst/>
                <a:latin typeface="Times New Roman" panose="02020603050405020304" pitchFamily="18" charset="0"/>
                <a:ea typeface="Times New Roman" panose="02020603050405020304" pitchFamily="18" charset="0"/>
              </a:rPr>
              <a:t>ế</a:t>
            </a:r>
            <a:r>
              <a:rPr lang="vi-VN" sz="2800" dirty="0">
                <a:effectLst/>
                <a:latin typeface="Times New Roman" panose="02020603050405020304" pitchFamily="18" charset="0"/>
                <a:ea typeface="Times New Roman" panose="02020603050405020304" pitchFamily="18" charset="0"/>
              </a:rPr>
              <a:t>t có ph</a:t>
            </a:r>
            <a:r>
              <a:rPr lang="en-US" sz="2800" dirty="0">
                <a:latin typeface="Times New Roman" panose="02020603050405020304" pitchFamily="18" charset="0"/>
                <a:ea typeface="Times New Roman" panose="02020603050405020304" pitchFamily="18" charset="0"/>
              </a:rPr>
              <a:t>ả</a:t>
            </a:r>
            <a:r>
              <a:rPr lang="vi-VN" sz="2800" dirty="0">
                <a:effectLst/>
                <a:latin typeface="Times New Roman" panose="02020603050405020304" pitchFamily="18" charset="0"/>
                <a:ea typeface="Times New Roman" panose="02020603050405020304" pitchFamily="18" charset="0"/>
              </a:rPr>
              <a:t>n ứng hoá học xảy ra có th</a:t>
            </a:r>
            <a:r>
              <a:rPr lang="en-US" sz="2800" dirty="0">
                <a:effectLst/>
                <a:latin typeface="Times New Roman" panose="02020603050405020304" pitchFamily="18" charset="0"/>
                <a:ea typeface="Times New Roman" panose="02020603050405020304" pitchFamily="18" charset="0"/>
              </a:rPr>
              <a:t>ể</a:t>
            </a:r>
            <a:r>
              <a:rPr lang="vi-VN" sz="2800" dirty="0">
                <a:effectLst/>
                <a:latin typeface="Times New Roman" panose="02020603050405020304" pitchFamily="18" charset="0"/>
                <a:ea typeface="Times New Roman" panose="02020603050405020304" pitchFamily="18" charset="0"/>
              </a:rPr>
              <a:t> dựa vào các dấu hiệu </a:t>
            </a:r>
            <a:r>
              <a:rPr lang="vi-VN" sz="2800" dirty="0">
                <a:latin typeface="Times New Roman" panose="02020603050405020304" pitchFamily="18" charset="0"/>
                <a:ea typeface="Times New Roman" panose="02020603050405020304" pitchFamily="18" charset="0"/>
              </a:rPr>
              <a:t>nào?</a:t>
            </a:r>
            <a:endParaRPr lang="en-US" sz="28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850219" y="1495278"/>
            <a:ext cx="6178650" cy="1384995"/>
          </a:xfrm>
          <a:prstGeom prst="rect">
            <a:avLst/>
          </a:prstGeom>
          <a:noFill/>
        </p:spPr>
        <p:txBody>
          <a:bodyPr wrap="square">
            <a:spAutoFit/>
          </a:bodyPr>
          <a:lstStyle/>
          <a:p>
            <a:pPr marL="457200" marR="0" indent="-457200">
              <a:spcBef>
                <a:spcPts val="0"/>
              </a:spcBef>
              <a:spcAft>
                <a:spcPts val="400"/>
              </a:spcAft>
              <a:buFont typeface="Wingdings" panose="05000000000000000000" pitchFamily="2" charset="2"/>
              <a:buChar char="ü"/>
            </a:pPr>
            <a:r>
              <a:rPr lang="vi-VN" sz="2800" b="1" i="1" dirty="0">
                <a:solidFill>
                  <a:srgbClr val="7030A0"/>
                </a:solidFill>
                <a:effectLst/>
                <a:latin typeface="Times New Roman" panose="02020603050405020304" pitchFamily="18" charset="0"/>
                <a:ea typeface="Times New Roman" panose="02020603050405020304" pitchFamily="18" charset="0"/>
              </a:rPr>
              <a:t>Có s</a:t>
            </a:r>
            <a:r>
              <a:rPr lang="en-US" sz="2800" b="1" i="1" dirty="0">
                <a:solidFill>
                  <a:srgbClr val="7030A0"/>
                </a:solidFill>
                <a:latin typeface="Times New Roman" panose="02020603050405020304" pitchFamily="18" charset="0"/>
                <a:ea typeface="Times New Roman" panose="02020603050405020304" pitchFamily="18" charset="0"/>
              </a:rPr>
              <a:t>ự</a:t>
            </a:r>
            <a:r>
              <a:rPr lang="vi-VN" sz="2800" b="1" i="1" dirty="0">
                <a:solidFill>
                  <a:srgbClr val="7030A0"/>
                </a:solidFill>
                <a:effectLst/>
                <a:latin typeface="Times New Roman" panose="02020603050405020304" pitchFamily="18" charset="0"/>
                <a:ea typeface="Times New Roman" panose="02020603050405020304" pitchFamily="18" charset="0"/>
              </a:rPr>
              <a:t> thay </a:t>
            </a:r>
            <a:r>
              <a:rPr lang="en-US" sz="2800" b="1" i="1" dirty="0" err="1">
                <a:solidFill>
                  <a:srgbClr val="7030A0"/>
                </a:solidFill>
                <a:latin typeface="Times New Roman" panose="02020603050405020304" pitchFamily="18" charset="0"/>
                <a:ea typeface="Times New Roman" panose="02020603050405020304" pitchFamily="18" charset="0"/>
              </a:rPr>
              <a:t>đổ</a:t>
            </a:r>
            <a:r>
              <a:rPr lang="vi-VN" sz="2800" b="1" i="1" dirty="0">
                <a:solidFill>
                  <a:srgbClr val="7030A0"/>
                </a:solidFill>
                <a:effectLst/>
                <a:latin typeface="Times New Roman" panose="02020603050405020304" pitchFamily="18" charset="0"/>
                <a:ea typeface="Times New Roman" panose="02020603050405020304" pitchFamily="18" charset="0"/>
              </a:rPr>
              <a:t>i </a:t>
            </a:r>
            <a:r>
              <a:rPr lang="en-US" sz="2800" b="1" i="1" dirty="0">
                <a:solidFill>
                  <a:srgbClr val="7030A0"/>
                </a:solidFill>
                <a:effectLst/>
                <a:latin typeface="Times New Roman" panose="02020603050405020304" pitchFamily="18" charset="0"/>
                <a:ea typeface="Times New Roman" panose="02020603050405020304" pitchFamily="18" charset="0"/>
              </a:rPr>
              <a:t>m</a:t>
            </a:r>
            <a:r>
              <a:rPr lang="vi-VN" sz="2800" b="1" i="1" dirty="0">
                <a:solidFill>
                  <a:srgbClr val="7030A0"/>
                </a:solidFill>
                <a:effectLst/>
                <a:latin typeface="Times New Roman" panose="02020603050405020304" pitchFamily="18" charset="0"/>
                <a:ea typeface="Times New Roman" panose="02020603050405020304" pitchFamily="18" charset="0"/>
              </a:rPr>
              <a:t>àu sắc, mùi,... của các chất; tạo ra chất khí hoặc chất không tan (kết tủa);...</a:t>
            </a:r>
            <a:endParaRPr lang="en-US" sz="2800" b="1" i="1" dirty="0">
              <a:solidFill>
                <a:srgbClr val="7030A0"/>
              </a:solidFill>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8"/>
          <p:cNvSpPr/>
          <p:nvPr/>
        </p:nvSpPr>
        <p:spPr>
          <a:xfrm>
            <a:off x="1127393" y="3086373"/>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12" name="Google Shape;1212;p48"/>
          <p:cNvSpPr/>
          <p:nvPr/>
        </p:nvSpPr>
        <p:spPr>
          <a:xfrm>
            <a:off x="4711568" y="1722748"/>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13" name="Google Shape;1213;p48"/>
          <p:cNvSpPr/>
          <p:nvPr/>
        </p:nvSpPr>
        <p:spPr>
          <a:xfrm>
            <a:off x="4711568" y="3086373"/>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14" name="Google Shape;1214;p48"/>
          <p:cNvSpPr/>
          <p:nvPr/>
        </p:nvSpPr>
        <p:spPr>
          <a:xfrm>
            <a:off x="1127393" y="1722748"/>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15" name="Google Shape;1215;p48"/>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a:solidFill>
                  <a:srgbClr val="C00000"/>
                </a:solidFill>
                <a:latin typeface="Times New Roman" panose="02020603050405020304" pitchFamily="18" charset="0"/>
                <a:cs typeface="Times New Roman" panose="02020603050405020304" pitchFamily="18" charset="0"/>
              </a:rPr>
              <a:t>NỘI DUNG BÀI HỌC</a:t>
            </a:r>
            <a:endParaRPr lang="en-US" dirty="0">
              <a:solidFill>
                <a:srgbClr val="C00000"/>
              </a:solidFill>
            </a:endParaRPr>
          </a:p>
        </p:txBody>
      </p:sp>
      <p:sp>
        <p:nvSpPr>
          <p:cNvPr id="1220" name="Google Shape;1220;p48"/>
          <p:cNvSpPr txBox="1">
            <a:spLocks noGrp="1"/>
          </p:cNvSpPr>
          <p:nvPr>
            <p:ph type="title"/>
          </p:nvPr>
        </p:nvSpPr>
        <p:spPr>
          <a:xfrm>
            <a:off x="1098443" y="1911885"/>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p:txBody>
      </p:sp>
      <p:sp>
        <p:nvSpPr>
          <p:cNvPr id="1221" name="Google Shape;1221;p48"/>
          <p:cNvSpPr txBox="1">
            <a:spLocks noGrp="1"/>
          </p:cNvSpPr>
          <p:nvPr>
            <p:ph type="title" idx="5"/>
          </p:nvPr>
        </p:nvSpPr>
        <p:spPr>
          <a:xfrm>
            <a:off x="1098443" y="3281700"/>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III.</a:t>
            </a:r>
            <a:endParaRPr dirty="0">
              <a:latin typeface="Times New Roman" panose="02020603050405020304" pitchFamily="18" charset="0"/>
              <a:cs typeface="Times New Roman" panose="02020603050405020304" pitchFamily="18" charset="0"/>
            </a:endParaRPr>
          </a:p>
        </p:txBody>
      </p:sp>
      <p:sp>
        <p:nvSpPr>
          <p:cNvPr id="1222" name="Google Shape;1222;p48"/>
          <p:cNvSpPr txBox="1">
            <a:spLocks noGrp="1"/>
          </p:cNvSpPr>
          <p:nvPr>
            <p:ph type="title" idx="6"/>
          </p:nvPr>
        </p:nvSpPr>
        <p:spPr>
          <a:xfrm>
            <a:off x="4682618" y="1911885"/>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II.</a:t>
            </a:r>
            <a:endParaRPr dirty="0">
              <a:latin typeface="Times New Roman" panose="02020603050405020304" pitchFamily="18" charset="0"/>
              <a:cs typeface="Times New Roman" panose="02020603050405020304" pitchFamily="18" charset="0"/>
            </a:endParaRPr>
          </a:p>
        </p:txBody>
      </p:sp>
      <p:sp>
        <p:nvSpPr>
          <p:cNvPr id="1223" name="Google Shape;1223;p48"/>
          <p:cNvSpPr txBox="1">
            <a:spLocks noGrp="1"/>
          </p:cNvSpPr>
          <p:nvPr>
            <p:ph type="title" idx="7"/>
          </p:nvPr>
        </p:nvSpPr>
        <p:spPr>
          <a:xfrm>
            <a:off x="4682618" y="3281699"/>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IV.</a:t>
            </a:r>
            <a:endParaRPr dirty="0">
              <a:latin typeface="Times New Roman" panose="02020603050405020304" pitchFamily="18" charset="0"/>
              <a:cs typeface="Times New Roman" panose="02020603050405020304" pitchFamily="18" charset="0"/>
            </a:endParaRPr>
          </a:p>
        </p:txBody>
      </p:sp>
      <p:sp>
        <p:nvSpPr>
          <p:cNvPr id="1224" name="Google Shape;1224;p48"/>
          <p:cNvSpPr txBox="1">
            <a:spLocks noGrp="1"/>
          </p:cNvSpPr>
          <p:nvPr>
            <p:ph type="subTitle" idx="8"/>
          </p:nvPr>
        </p:nvSpPr>
        <p:spPr>
          <a:xfrm>
            <a:off x="2134232" y="2105419"/>
            <a:ext cx="2327100" cy="3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225" name="Google Shape;1225;p48"/>
          <p:cNvSpPr txBox="1">
            <a:spLocks noGrp="1"/>
          </p:cNvSpPr>
          <p:nvPr>
            <p:ph type="subTitle" idx="9"/>
          </p:nvPr>
        </p:nvSpPr>
        <p:spPr>
          <a:xfrm>
            <a:off x="2134232" y="3476694"/>
            <a:ext cx="2327100" cy="3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Times New Roman" panose="02020603050405020304" pitchFamily="18" charset="0"/>
                <a:cs typeface="Times New Roman" panose="02020603050405020304" pitchFamily="18" charset="0"/>
              </a:rPr>
              <a:t>Dấu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p:txBody>
      </p:sp>
      <p:sp>
        <p:nvSpPr>
          <p:cNvPr id="1226" name="Google Shape;1226;p48"/>
          <p:cNvSpPr txBox="1">
            <a:spLocks noGrp="1"/>
          </p:cNvSpPr>
          <p:nvPr>
            <p:ph type="subTitle" idx="13"/>
          </p:nvPr>
        </p:nvSpPr>
        <p:spPr>
          <a:xfrm>
            <a:off x="5718457" y="2105419"/>
            <a:ext cx="2327100" cy="3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p:txBody>
      </p:sp>
      <p:sp>
        <p:nvSpPr>
          <p:cNvPr id="1227" name="Google Shape;1227;p48"/>
          <p:cNvSpPr txBox="1">
            <a:spLocks noGrp="1"/>
          </p:cNvSpPr>
          <p:nvPr>
            <p:ph type="subTitle" idx="14"/>
          </p:nvPr>
        </p:nvSpPr>
        <p:spPr>
          <a:xfrm>
            <a:off x="5718457" y="3476694"/>
            <a:ext cx="2327100" cy="3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tỏa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nhiệt</a:t>
            </a:r>
            <a:endParaRPr lang="en-US" dirty="0">
              <a:latin typeface="Times New Roman" panose="02020603050405020304" pitchFamily="18" charset="0"/>
              <a:cs typeface="Times New Roman" panose="02020603050405020304" pitchFamily="18" charset="0"/>
            </a:endParaRPr>
          </a:p>
        </p:txBody>
      </p:sp>
      <p:grpSp>
        <p:nvGrpSpPr>
          <p:cNvPr id="1228" name="Google Shape;1228;p48"/>
          <p:cNvGrpSpPr/>
          <p:nvPr/>
        </p:nvGrpSpPr>
        <p:grpSpPr>
          <a:xfrm>
            <a:off x="7915325" y="587550"/>
            <a:ext cx="700775" cy="673825"/>
            <a:chOff x="5071000" y="1472950"/>
            <a:chExt cx="700775" cy="673825"/>
          </a:xfrm>
        </p:grpSpPr>
        <p:sp>
          <p:nvSpPr>
            <p:cNvPr id="1229" name="Google Shape;1229;p48"/>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8"/>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8"/>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8"/>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8"/>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34" name="Google Shape;1234;p48"/>
          <p:cNvSpPr/>
          <p:nvPr/>
        </p:nvSpPr>
        <p:spPr>
          <a:xfrm flipH="1">
            <a:off x="7302173" y="121373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35" name="Google Shape;1235;p48"/>
          <p:cNvSpPr/>
          <p:nvPr/>
        </p:nvSpPr>
        <p:spPr>
          <a:xfrm flipH="1">
            <a:off x="4291007" y="28439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36" name="Google Shape;1236;p48"/>
          <p:cNvSpPr/>
          <p:nvPr/>
        </p:nvSpPr>
        <p:spPr>
          <a:xfrm flipH="1">
            <a:off x="1098441" y="10928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37" name="Google Shape;1237;p48"/>
          <p:cNvSpPr/>
          <p:nvPr/>
        </p:nvSpPr>
        <p:spPr>
          <a:xfrm flipH="1">
            <a:off x="4204321" y="137257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11"/>
                                        </p:tgtEl>
                                        <p:attrNameLst>
                                          <p:attrName>style.visibility</p:attrName>
                                        </p:attrNameLst>
                                      </p:cBhvr>
                                      <p:to>
                                        <p:strVal val="visible"/>
                                      </p:to>
                                    </p:set>
                                    <p:animEffect transition="in" filter="fade">
                                      <p:cBhvr>
                                        <p:cTn id="7" dur="1000"/>
                                        <p:tgtEl>
                                          <p:spTgt spid="1211"/>
                                        </p:tgtEl>
                                      </p:cBhvr>
                                    </p:animEffect>
                                    <p:anim calcmode="lin" valueType="num">
                                      <p:cBhvr>
                                        <p:cTn id="8" dur="1000" fill="hold"/>
                                        <p:tgtEl>
                                          <p:spTgt spid="1211"/>
                                        </p:tgtEl>
                                        <p:attrNameLst>
                                          <p:attrName>ppt_x</p:attrName>
                                        </p:attrNameLst>
                                      </p:cBhvr>
                                      <p:tavLst>
                                        <p:tav tm="0">
                                          <p:val>
                                            <p:strVal val="#ppt_x"/>
                                          </p:val>
                                        </p:tav>
                                        <p:tav tm="100000">
                                          <p:val>
                                            <p:strVal val="#ppt_x"/>
                                          </p:val>
                                        </p:tav>
                                      </p:tavLst>
                                    </p:anim>
                                    <p:anim calcmode="lin" valueType="num">
                                      <p:cBhvr>
                                        <p:cTn id="9" dur="1000" fill="hold"/>
                                        <p:tgtEl>
                                          <p:spTgt spid="12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12"/>
                                        </p:tgtEl>
                                        <p:attrNameLst>
                                          <p:attrName>style.visibility</p:attrName>
                                        </p:attrNameLst>
                                      </p:cBhvr>
                                      <p:to>
                                        <p:strVal val="visible"/>
                                      </p:to>
                                    </p:set>
                                    <p:animEffect transition="in" filter="fade">
                                      <p:cBhvr>
                                        <p:cTn id="12" dur="1000"/>
                                        <p:tgtEl>
                                          <p:spTgt spid="1212"/>
                                        </p:tgtEl>
                                      </p:cBhvr>
                                    </p:animEffect>
                                    <p:anim calcmode="lin" valueType="num">
                                      <p:cBhvr>
                                        <p:cTn id="13" dur="1000" fill="hold"/>
                                        <p:tgtEl>
                                          <p:spTgt spid="1212"/>
                                        </p:tgtEl>
                                        <p:attrNameLst>
                                          <p:attrName>ppt_x</p:attrName>
                                        </p:attrNameLst>
                                      </p:cBhvr>
                                      <p:tavLst>
                                        <p:tav tm="0">
                                          <p:val>
                                            <p:strVal val="#ppt_x"/>
                                          </p:val>
                                        </p:tav>
                                        <p:tav tm="100000">
                                          <p:val>
                                            <p:strVal val="#ppt_x"/>
                                          </p:val>
                                        </p:tav>
                                      </p:tavLst>
                                    </p:anim>
                                    <p:anim calcmode="lin" valueType="num">
                                      <p:cBhvr>
                                        <p:cTn id="14" dur="1000" fill="hold"/>
                                        <p:tgtEl>
                                          <p:spTgt spid="12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13"/>
                                        </p:tgtEl>
                                        <p:attrNameLst>
                                          <p:attrName>style.visibility</p:attrName>
                                        </p:attrNameLst>
                                      </p:cBhvr>
                                      <p:to>
                                        <p:strVal val="visible"/>
                                      </p:to>
                                    </p:set>
                                    <p:animEffect transition="in" filter="fade">
                                      <p:cBhvr>
                                        <p:cTn id="17" dur="1000"/>
                                        <p:tgtEl>
                                          <p:spTgt spid="1213"/>
                                        </p:tgtEl>
                                      </p:cBhvr>
                                    </p:animEffect>
                                    <p:anim calcmode="lin" valueType="num">
                                      <p:cBhvr>
                                        <p:cTn id="18" dur="1000" fill="hold"/>
                                        <p:tgtEl>
                                          <p:spTgt spid="1213"/>
                                        </p:tgtEl>
                                        <p:attrNameLst>
                                          <p:attrName>ppt_x</p:attrName>
                                        </p:attrNameLst>
                                      </p:cBhvr>
                                      <p:tavLst>
                                        <p:tav tm="0">
                                          <p:val>
                                            <p:strVal val="#ppt_x"/>
                                          </p:val>
                                        </p:tav>
                                        <p:tav tm="100000">
                                          <p:val>
                                            <p:strVal val="#ppt_x"/>
                                          </p:val>
                                        </p:tav>
                                      </p:tavLst>
                                    </p:anim>
                                    <p:anim calcmode="lin" valueType="num">
                                      <p:cBhvr>
                                        <p:cTn id="19" dur="1000" fill="hold"/>
                                        <p:tgtEl>
                                          <p:spTgt spid="12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14"/>
                                        </p:tgtEl>
                                        <p:attrNameLst>
                                          <p:attrName>style.visibility</p:attrName>
                                        </p:attrNameLst>
                                      </p:cBhvr>
                                      <p:to>
                                        <p:strVal val="visible"/>
                                      </p:to>
                                    </p:set>
                                    <p:animEffect transition="in" filter="fade">
                                      <p:cBhvr>
                                        <p:cTn id="22" dur="1000"/>
                                        <p:tgtEl>
                                          <p:spTgt spid="1214"/>
                                        </p:tgtEl>
                                      </p:cBhvr>
                                    </p:animEffect>
                                    <p:anim calcmode="lin" valueType="num">
                                      <p:cBhvr>
                                        <p:cTn id="23" dur="1000" fill="hold"/>
                                        <p:tgtEl>
                                          <p:spTgt spid="1214"/>
                                        </p:tgtEl>
                                        <p:attrNameLst>
                                          <p:attrName>ppt_x</p:attrName>
                                        </p:attrNameLst>
                                      </p:cBhvr>
                                      <p:tavLst>
                                        <p:tav tm="0">
                                          <p:val>
                                            <p:strVal val="#ppt_x"/>
                                          </p:val>
                                        </p:tav>
                                        <p:tav tm="100000">
                                          <p:val>
                                            <p:strVal val="#ppt_x"/>
                                          </p:val>
                                        </p:tav>
                                      </p:tavLst>
                                    </p:anim>
                                    <p:anim calcmode="lin" valueType="num">
                                      <p:cBhvr>
                                        <p:cTn id="24" dur="1000" fill="hold"/>
                                        <p:tgtEl>
                                          <p:spTgt spid="12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20"/>
                                        </p:tgtEl>
                                        <p:attrNameLst>
                                          <p:attrName>style.visibility</p:attrName>
                                        </p:attrNameLst>
                                      </p:cBhvr>
                                      <p:to>
                                        <p:strVal val="visible"/>
                                      </p:to>
                                    </p:set>
                                    <p:animEffect transition="in" filter="fade">
                                      <p:cBhvr>
                                        <p:cTn id="27" dur="1000"/>
                                        <p:tgtEl>
                                          <p:spTgt spid="1220"/>
                                        </p:tgtEl>
                                      </p:cBhvr>
                                    </p:animEffect>
                                    <p:anim calcmode="lin" valueType="num">
                                      <p:cBhvr>
                                        <p:cTn id="28" dur="1000" fill="hold"/>
                                        <p:tgtEl>
                                          <p:spTgt spid="1220"/>
                                        </p:tgtEl>
                                        <p:attrNameLst>
                                          <p:attrName>ppt_x</p:attrName>
                                        </p:attrNameLst>
                                      </p:cBhvr>
                                      <p:tavLst>
                                        <p:tav tm="0">
                                          <p:val>
                                            <p:strVal val="#ppt_x"/>
                                          </p:val>
                                        </p:tav>
                                        <p:tav tm="100000">
                                          <p:val>
                                            <p:strVal val="#ppt_x"/>
                                          </p:val>
                                        </p:tav>
                                      </p:tavLst>
                                    </p:anim>
                                    <p:anim calcmode="lin" valueType="num">
                                      <p:cBhvr>
                                        <p:cTn id="29" dur="1000" fill="hold"/>
                                        <p:tgtEl>
                                          <p:spTgt spid="12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21"/>
                                        </p:tgtEl>
                                        <p:attrNameLst>
                                          <p:attrName>style.visibility</p:attrName>
                                        </p:attrNameLst>
                                      </p:cBhvr>
                                      <p:to>
                                        <p:strVal val="visible"/>
                                      </p:to>
                                    </p:set>
                                    <p:animEffect transition="in" filter="fade">
                                      <p:cBhvr>
                                        <p:cTn id="32" dur="1000"/>
                                        <p:tgtEl>
                                          <p:spTgt spid="1221"/>
                                        </p:tgtEl>
                                      </p:cBhvr>
                                    </p:animEffect>
                                    <p:anim calcmode="lin" valueType="num">
                                      <p:cBhvr>
                                        <p:cTn id="33" dur="1000" fill="hold"/>
                                        <p:tgtEl>
                                          <p:spTgt spid="1221"/>
                                        </p:tgtEl>
                                        <p:attrNameLst>
                                          <p:attrName>ppt_x</p:attrName>
                                        </p:attrNameLst>
                                      </p:cBhvr>
                                      <p:tavLst>
                                        <p:tav tm="0">
                                          <p:val>
                                            <p:strVal val="#ppt_x"/>
                                          </p:val>
                                        </p:tav>
                                        <p:tav tm="100000">
                                          <p:val>
                                            <p:strVal val="#ppt_x"/>
                                          </p:val>
                                        </p:tav>
                                      </p:tavLst>
                                    </p:anim>
                                    <p:anim calcmode="lin" valueType="num">
                                      <p:cBhvr>
                                        <p:cTn id="34" dur="1000" fill="hold"/>
                                        <p:tgtEl>
                                          <p:spTgt spid="12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22"/>
                                        </p:tgtEl>
                                        <p:attrNameLst>
                                          <p:attrName>style.visibility</p:attrName>
                                        </p:attrNameLst>
                                      </p:cBhvr>
                                      <p:to>
                                        <p:strVal val="visible"/>
                                      </p:to>
                                    </p:set>
                                    <p:animEffect transition="in" filter="fade">
                                      <p:cBhvr>
                                        <p:cTn id="37" dur="1000"/>
                                        <p:tgtEl>
                                          <p:spTgt spid="1222"/>
                                        </p:tgtEl>
                                      </p:cBhvr>
                                    </p:animEffect>
                                    <p:anim calcmode="lin" valueType="num">
                                      <p:cBhvr>
                                        <p:cTn id="38" dur="1000" fill="hold"/>
                                        <p:tgtEl>
                                          <p:spTgt spid="1222"/>
                                        </p:tgtEl>
                                        <p:attrNameLst>
                                          <p:attrName>ppt_x</p:attrName>
                                        </p:attrNameLst>
                                      </p:cBhvr>
                                      <p:tavLst>
                                        <p:tav tm="0">
                                          <p:val>
                                            <p:strVal val="#ppt_x"/>
                                          </p:val>
                                        </p:tav>
                                        <p:tav tm="100000">
                                          <p:val>
                                            <p:strVal val="#ppt_x"/>
                                          </p:val>
                                        </p:tav>
                                      </p:tavLst>
                                    </p:anim>
                                    <p:anim calcmode="lin" valueType="num">
                                      <p:cBhvr>
                                        <p:cTn id="39" dur="1000" fill="hold"/>
                                        <p:tgtEl>
                                          <p:spTgt spid="12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23"/>
                                        </p:tgtEl>
                                        <p:attrNameLst>
                                          <p:attrName>style.visibility</p:attrName>
                                        </p:attrNameLst>
                                      </p:cBhvr>
                                      <p:to>
                                        <p:strVal val="visible"/>
                                      </p:to>
                                    </p:set>
                                    <p:animEffect transition="in" filter="fade">
                                      <p:cBhvr>
                                        <p:cTn id="42" dur="1000"/>
                                        <p:tgtEl>
                                          <p:spTgt spid="1223"/>
                                        </p:tgtEl>
                                      </p:cBhvr>
                                    </p:animEffect>
                                    <p:anim calcmode="lin" valueType="num">
                                      <p:cBhvr>
                                        <p:cTn id="43" dur="1000" fill="hold"/>
                                        <p:tgtEl>
                                          <p:spTgt spid="1223"/>
                                        </p:tgtEl>
                                        <p:attrNameLst>
                                          <p:attrName>ppt_x</p:attrName>
                                        </p:attrNameLst>
                                      </p:cBhvr>
                                      <p:tavLst>
                                        <p:tav tm="0">
                                          <p:val>
                                            <p:strVal val="#ppt_x"/>
                                          </p:val>
                                        </p:tav>
                                        <p:tav tm="100000">
                                          <p:val>
                                            <p:strVal val="#ppt_x"/>
                                          </p:val>
                                        </p:tav>
                                      </p:tavLst>
                                    </p:anim>
                                    <p:anim calcmode="lin" valueType="num">
                                      <p:cBhvr>
                                        <p:cTn id="44" dur="1000" fill="hold"/>
                                        <p:tgtEl>
                                          <p:spTgt spid="12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24">
                                            <p:txEl>
                                              <p:pRg st="0" end="0"/>
                                            </p:txEl>
                                          </p:spTgt>
                                        </p:tgtEl>
                                        <p:attrNameLst>
                                          <p:attrName>style.visibility</p:attrName>
                                        </p:attrNameLst>
                                      </p:cBhvr>
                                      <p:to>
                                        <p:strVal val="visible"/>
                                      </p:to>
                                    </p:set>
                                    <p:animEffect transition="in" filter="fade">
                                      <p:cBhvr>
                                        <p:cTn id="47" dur="1000"/>
                                        <p:tgtEl>
                                          <p:spTgt spid="1224">
                                            <p:txEl>
                                              <p:pRg st="0" end="0"/>
                                            </p:txEl>
                                          </p:spTgt>
                                        </p:tgtEl>
                                      </p:cBhvr>
                                    </p:animEffect>
                                    <p:anim calcmode="lin" valueType="num">
                                      <p:cBhvr>
                                        <p:cTn id="48" dur="1000" fill="hold"/>
                                        <p:tgtEl>
                                          <p:spTgt spid="122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24">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25">
                                            <p:txEl>
                                              <p:pRg st="0" end="0"/>
                                            </p:txEl>
                                          </p:spTgt>
                                        </p:tgtEl>
                                        <p:attrNameLst>
                                          <p:attrName>style.visibility</p:attrName>
                                        </p:attrNameLst>
                                      </p:cBhvr>
                                      <p:to>
                                        <p:strVal val="visible"/>
                                      </p:to>
                                    </p:set>
                                    <p:animEffect transition="in" filter="fade">
                                      <p:cBhvr>
                                        <p:cTn id="52" dur="1000"/>
                                        <p:tgtEl>
                                          <p:spTgt spid="1225">
                                            <p:txEl>
                                              <p:pRg st="0" end="0"/>
                                            </p:txEl>
                                          </p:spTgt>
                                        </p:tgtEl>
                                      </p:cBhvr>
                                    </p:animEffect>
                                    <p:anim calcmode="lin" valueType="num">
                                      <p:cBhvr>
                                        <p:cTn id="53" dur="1000" fill="hold"/>
                                        <p:tgtEl>
                                          <p:spTgt spid="1225">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225">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26">
                                            <p:txEl>
                                              <p:pRg st="0" end="0"/>
                                            </p:txEl>
                                          </p:spTgt>
                                        </p:tgtEl>
                                        <p:attrNameLst>
                                          <p:attrName>style.visibility</p:attrName>
                                        </p:attrNameLst>
                                      </p:cBhvr>
                                      <p:to>
                                        <p:strVal val="visible"/>
                                      </p:to>
                                    </p:set>
                                    <p:animEffect transition="in" filter="fade">
                                      <p:cBhvr>
                                        <p:cTn id="57" dur="1000"/>
                                        <p:tgtEl>
                                          <p:spTgt spid="1226">
                                            <p:txEl>
                                              <p:pRg st="0" end="0"/>
                                            </p:txEl>
                                          </p:spTgt>
                                        </p:tgtEl>
                                      </p:cBhvr>
                                    </p:animEffect>
                                    <p:anim calcmode="lin" valueType="num">
                                      <p:cBhvr>
                                        <p:cTn id="58" dur="1000" fill="hold"/>
                                        <p:tgtEl>
                                          <p:spTgt spid="1226">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1226">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27">
                                            <p:txEl>
                                              <p:pRg st="0" end="0"/>
                                            </p:txEl>
                                          </p:spTgt>
                                        </p:tgtEl>
                                        <p:attrNameLst>
                                          <p:attrName>style.visibility</p:attrName>
                                        </p:attrNameLst>
                                      </p:cBhvr>
                                      <p:to>
                                        <p:strVal val="visible"/>
                                      </p:to>
                                    </p:set>
                                    <p:animEffect transition="in" filter="fade">
                                      <p:cBhvr>
                                        <p:cTn id="62" dur="1000"/>
                                        <p:tgtEl>
                                          <p:spTgt spid="1227">
                                            <p:txEl>
                                              <p:pRg st="0" end="0"/>
                                            </p:txEl>
                                          </p:spTgt>
                                        </p:tgtEl>
                                      </p:cBhvr>
                                    </p:animEffect>
                                    <p:anim calcmode="lin" valueType="num">
                                      <p:cBhvr>
                                        <p:cTn id="63" dur="1000" fill="hold"/>
                                        <p:tgtEl>
                                          <p:spTgt spid="1227">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227">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34"/>
                                        </p:tgtEl>
                                        <p:attrNameLst>
                                          <p:attrName>style.visibility</p:attrName>
                                        </p:attrNameLst>
                                      </p:cBhvr>
                                      <p:to>
                                        <p:strVal val="visible"/>
                                      </p:to>
                                    </p:set>
                                    <p:animEffect transition="in" filter="fade">
                                      <p:cBhvr>
                                        <p:cTn id="67" dur="1000"/>
                                        <p:tgtEl>
                                          <p:spTgt spid="1234"/>
                                        </p:tgtEl>
                                      </p:cBhvr>
                                    </p:animEffect>
                                    <p:anim calcmode="lin" valueType="num">
                                      <p:cBhvr>
                                        <p:cTn id="68" dur="1000" fill="hold"/>
                                        <p:tgtEl>
                                          <p:spTgt spid="1234"/>
                                        </p:tgtEl>
                                        <p:attrNameLst>
                                          <p:attrName>ppt_x</p:attrName>
                                        </p:attrNameLst>
                                      </p:cBhvr>
                                      <p:tavLst>
                                        <p:tav tm="0">
                                          <p:val>
                                            <p:strVal val="#ppt_x"/>
                                          </p:val>
                                        </p:tav>
                                        <p:tav tm="100000">
                                          <p:val>
                                            <p:strVal val="#ppt_x"/>
                                          </p:val>
                                        </p:tav>
                                      </p:tavLst>
                                    </p:anim>
                                    <p:anim calcmode="lin" valueType="num">
                                      <p:cBhvr>
                                        <p:cTn id="69" dur="1000" fill="hold"/>
                                        <p:tgtEl>
                                          <p:spTgt spid="123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35"/>
                                        </p:tgtEl>
                                        <p:attrNameLst>
                                          <p:attrName>style.visibility</p:attrName>
                                        </p:attrNameLst>
                                      </p:cBhvr>
                                      <p:to>
                                        <p:strVal val="visible"/>
                                      </p:to>
                                    </p:set>
                                    <p:animEffect transition="in" filter="fade">
                                      <p:cBhvr>
                                        <p:cTn id="72" dur="1000"/>
                                        <p:tgtEl>
                                          <p:spTgt spid="1235"/>
                                        </p:tgtEl>
                                      </p:cBhvr>
                                    </p:animEffect>
                                    <p:anim calcmode="lin" valueType="num">
                                      <p:cBhvr>
                                        <p:cTn id="73" dur="1000" fill="hold"/>
                                        <p:tgtEl>
                                          <p:spTgt spid="1235"/>
                                        </p:tgtEl>
                                        <p:attrNameLst>
                                          <p:attrName>ppt_x</p:attrName>
                                        </p:attrNameLst>
                                      </p:cBhvr>
                                      <p:tavLst>
                                        <p:tav tm="0">
                                          <p:val>
                                            <p:strVal val="#ppt_x"/>
                                          </p:val>
                                        </p:tav>
                                        <p:tav tm="100000">
                                          <p:val>
                                            <p:strVal val="#ppt_x"/>
                                          </p:val>
                                        </p:tav>
                                      </p:tavLst>
                                    </p:anim>
                                    <p:anim calcmode="lin" valueType="num">
                                      <p:cBhvr>
                                        <p:cTn id="74" dur="1000" fill="hold"/>
                                        <p:tgtEl>
                                          <p:spTgt spid="12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237"/>
                                        </p:tgtEl>
                                        <p:attrNameLst>
                                          <p:attrName>style.visibility</p:attrName>
                                        </p:attrNameLst>
                                      </p:cBhvr>
                                      <p:to>
                                        <p:strVal val="visible"/>
                                      </p:to>
                                    </p:set>
                                    <p:animEffect transition="in" filter="fade">
                                      <p:cBhvr>
                                        <p:cTn id="77" dur="1000"/>
                                        <p:tgtEl>
                                          <p:spTgt spid="1237"/>
                                        </p:tgtEl>
                                      </p:cBhvr>
                                    </p:animEffect>
                                    <p:anim calcmode="lin" valueType="num">
                                      <p:cBhvr>
                                        <p:cTn id="78" dur="1000" fill="hold"/>
                                        <p:tgtEl>
                                          <p:spTgt spid="1237"/>
                                        </p:tgtEl>
                                        <p:attrNameLst>
                                          <p:attrName>ppt_x</p:attrName>
                                        </p:attrNameLst>
                                      </p:cBhvr>
                                      <p:tavLst>
                                        <p:tav tm="0">
                                          <p:val>
                                            <p:strVal val="#ppt_x"/>
                                          </p:val>
                                        </p:tav>
                                        <p:tav tm="100000">
                                          <p:val>
                                            <p:strVal val="#ppt_x"/>
                                          </p:val>
                                        </p:tav>
                                      </p:tavLst>
                                    </p:anim>
                                    <p:anim calcmode="lin" valueType="num">
                                      <p:cBhvr>
                                        <p:cTn id="79" dur="1000" fill="hold"/>
                                        <p:tgtEl>
                                          <p:spTgt spid="1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animBg="1"/>
      <p:bldP spid="1212" grpId="0" animBg="1"/>
      <p:bldP spid="1213" grpId="0" animBg="1"/>
      <p:bldP spid="1214" grpId="0" animBg="1"/>
      <p:bldP spid="1220" grpId="0"/>
      <p:bldP spid="1221" grpId="0"/>
      <p:bldP spid="1222" grpId="0"/>
      <p:bldP spid="1223" grpId="0"/>
      <p:bldP spid="1224" grpId="0" build="p"/>
      <p:bldP spid="1225" grpId="0" build="p"/>
      <p:bldP spid="1226" grpId="0" build="p"/>
      <p:bldP spid="1227" grpId="0" build="p"/>
      <p:bldP spid="1234" grpId="0" animBg="1"/>
      <p:bldP spid="1235" grpId="0" animBg="1"/>
      <p:bldP spid="12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63"/>
          <p:cNvSpPr/>
          <p:nvPr/>
        </p:nvSpPr>
        <p:spPr>
          <a:xfrm>
            <a:off x="3590050" y="2772100"/>
            <a:ext cx="4487027" cy="2301238"/>
          </a:xfrm>
          <a:custGeom>
            <a:avLst/>
            <a:gdLst/>
            <a:ahLst/>
            <a:cxnLst/>
            <a:rect l="l" t="t" r="r" b="b"/>
            <a:pathLst>
              <a:path w="113452" h="88637" extrusionOk="0">
                <a:moveTo>
                  <a:pt x="85965" y="1"/>
                </a:moveTo>
                <a:cubicBezTo>
                  <a:pt x="80452" y="1"/>
                  <a:pt x="74487" y="1812"/>
                  <a:pt x="68691" y="5595"/>
                </a:cubicBezTo>
                <a:cubicBezTo>
                  <a:pt x="55217" y="14397"/>
                  <a:pt x="51300" y="16956"/>
                  <a:pt x="41807" y="16956"/>
                </a:cubicBezTo>
                <a:cubicBezTo>
                  <a:pt x="37634" y="16956"/>
                  <a:pt x="32384" y="16461"/>
                  <a:pt x="24770" y="15785"/>
                </a:cubicBezTo>
                <a:cubicBezTo>
                  <a:pt x="23813" y="15700"/>
                  <a:pt x="22896" y="15659"/>
                  <a:pt x="22018" y="15659"/>
                </a:cubicBezTo>
                <a:cubicBezTo>
                  <a:pt x="1" y="15659"/>
                  <a:pt x="2379" y="41687"/>
                  <a:pt x="8038" y="60321"/>
                </a:cubicBezTo>
                <a:cubicBezTo>
                  <a:pt x="13923" y="79718"/>
                  <a:pt x="6480" y="88637"/>
                  <a:pt x="6480" y="88637"/>
                </a:cubicBezTo>
                <a:lnTo>
                  <a:pt x="113452" y="88637"/>
                </a:lnTo>
                <a:cubicBezTo>
                  <a:pt x="106378" y="81153"/>
                  <a:pt x="109187" y="53493"/>
                  <a:pt x="109310" y="27924"/>
                </a:cubicBezTo>
                <a:cubicBezTo>
                  <a:pt x="109382" y="10002"/>
                  <a:pt x="98920" y="1"/>
                  <a:pt x="859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55" name="Google Shape;2355;p63"/>
          <p:cNvGrpSpPr/>
          <p:nvPr/>
        </p:nvGrpSpPr>
        <p:grpSpPr>
          <a:xfrm>
            <a:off x="5397067" y="2969908"/>
            <a:ext cx="2910248" cy="2080797"/>
            <a:chOff x="5520516" y="2969908"/>
            <a:chExt cx="2910248" cy="2080797"/>
          </a:xfrm>
        </p:grpSpPr>
        <p:sp>
          <p:nvSpPr>
            <p:cNvPr id="2356" name="Google Shape;2356;p63"/>
            <p:cNvSpPr/>
            <p:nvPr/>
          </p:nvSpPr>
          <p:spPr>
            <a:xfrm>
              <a:off x="5520516" y="2969908"/>
              <a:ext cx="2910248" cy="17378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63"/>
            <p:cNvSpPr/>
            <p:nvPr/>
          </p:nvSpPr>
          <p:spPr>
            <a:xfrm>
              <a:off x="5610688" y="3070446"/>
              <a:ext cx="2723977" cy="1536076"/>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63"/>
            <p:cNvSpPr/>
            <p:nvPr/>
          </p:nvSpPr>
          <p:spPr>
            <a:xfrm>
              <a:off x="5610688" y="3175982"/>
              <a:ext cx="873776" cy="1430540"/>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63"/>
            <p:cNvSpPr/>
            <p:nvPr/>
          </p:nvSpPr>
          <p:spPr>
            <a:xfrm>
              <a:off x="5610688" y="3192403"/>
              <a:ext cx="13347" cy="2442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63"/>
            <p:cNvSpPr/>
            <p:nvPr/>
          </p:nvSpPr>
          <p:spPr>
            <a:xfrm>
              <a:off x="5610688" y="3070446"/>
              <a:ext cx="290534" cy="102060"/>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63"/>
            <p:cNvSpPr/>
            <p:nvPr/>
          </p:nvSpPr>
          <p:spPr>
            <a:xfrm>
              <a:off x="5777000" y="3108812"/>
              <a:ext cx="359288" cy="254776"/>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63"/>
            <p:cNvSpPr/>
            <p:nvPr/>
          </p:nvSpPr>
          <p:spPr>
            <a:xfrm>
              <a:off x="6205755" y="3070446"/>
              <a:ext cx="462030" cy="384834"/>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63"/>
            <p:cNvSpPr/>
            <p:nvPr/>
          </p:nvSpPr>
          <p:spPr>
            <a:xfrm>
              <a:off x="6733529" y="3070446"/>
              <a:ext cx="1601136" cy="1536076"/>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63"/>
            <p:cNvSpPr/>
            <p:nvPr/>
          </p:nvSpPr>
          <p:spPr>
            <a:xfrm>
              <a:off x="6850549" y="3486475"/>
              <a:ext cx="103301" cy="176556"/>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63"/>
            <p:cNvSpPr/>
            <p:nvPr/>
          </p:nvSpPr>
          <p:spPr>
            <a:xfrm>
              <a:off x="6787507" y="3548680"/>
              <a:ext cx="70212" cy="91537"/>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63"/>
            <p:cNvSpPr/>
            <p:nvPr/>
          </p:nvSpPr>
          <p:spPr>
            <a:xfrm>
              <a:off x="8150598" y="4414913"/>
              <a:ext cx="131268" cy="139525"/>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63"/>
            <p:cNvSpPr/>
            <p:nvPr/>
          </p:nvSpPr>
          <p:spPr>
            <a:xfrm>
              <a:off x="6372813" y="4707775"/>
              <a:ext cx="1205656" cy="342930"/>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63"/>
            <p:cNvSpPr/>
            <p:nvPr/>
          </p:nvSpPr>
          <p:spPr>
            <a:xfrm>
              <a:off x="6607134" y="4707775"/>
              <a:ext cx="737014" cy="135303"/>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9" name="Google Shape;2369;p63"/>
          <p:cNvSpPr/>
          <p:nvPr/>
        </p:nvSpPr>
        <p:spPr>
          <a:xfrm>
            <a:off x="864225" y="5053300"/>
            <a:ext cx="741458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370" name="Google Shape;2370;p63"/>
          <p:cNvCxnSpPr/>
          <p:nvPr/>
        </p:nvCxnSpPr>
        <p:spPr>
          <a:xfrm rot="10800000" flipH="1">
            <a:off x="3686325" y="3681550"/>
            <a:ext cx="2248500" cy="386100"/>
          </a:xfrm>
          <a:prstGeom prst="straightConnector1">
            <a:avLst/>
          </a:prstGeom>
          <a:noFill/>
          <a:ln w="28575" cap="flat" cmpd="sng">
            <a:solidFill>
              <a:schemeClr val="accent6"/>
            </a:solidFill>
            <a:prstDash val="dash"/>
            <a:round/>
            <a:headEnd type="none" w="med" len="med"/>
            <a:tailEnd type="none" w="med" len="med"/>
          </a:ln>
        </p:spPr>
      </p:cxnSp>
      <p:grpSp>
        <p:nvGrpSpPr>
          <p:cNvPr id="2371" name="Google Shape;2371;p63"/>
          <p:cNvGrpSpPr/>
          <p:nvPr/>
        </p:nvGrpSpPr>
        <p:grpSpPr>
          <a:xfrm>
            <a:off x="827303" y="3263038"/>
            <a:ext cx="1886865" cy="1126247"/>
            <a:chOff x="4402075" y="1868000"/>
            <a:chExt cx="1296725" cy="774000"/>
          </a:xfrm>
        </p:grpSpPr>
        <p:sp>
          <p:nvSpPr>
            <p:cNvPr id="2372" name="Google Shape;2372;p63"/>
            <p:cNvSpPr/>
            <p:nvPr/>
          </p:nvSpPr>
          <p:spPr>
            <a:xfrm>
              <a:off x="5167125" y="2343700"/>
              <a:ext cx="1200" cy="25"/>
            </a:xfrm>
            <a:custGeom>
              <a:avLst/>
              <a:gdLst/>
              <a:ahLst/>
              <a:cxnLst/>
              <a:rect l="l" t="t" r="r" b="b"/>
              <a:pathLst>
                <a:path w="48" h="1" extrusionOk="0">
                  <a:moveTo>
                    <a:pt x="0" y="0"/>
                  </a:moveTo>
                  <a:cubicBezTo>
                    <a:pt x="0" y="0"/>
                    <a:pt x="24" y="0"/>
                    <a:pt x="24" y="0"/>
                  </a:cubicBezTo>
                  <a:cubicBezTo>
                    <a:pt x="48" y="0"/>
                    <a:pt x="0" y="0"/>
                    <a:pt x="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63"/>
            <p:cNvSpPr/>
            <p:nvPr/>
          </p:nvSpPr>
          <p:spPr>
            <a:xfrm>
              <a:off x="5146275" y="2028750"/>
              <a:ext cx="1225" cy="25"/>
            </a:xfrm>
            <a:custGeom>
              <a:avLst/>
              <a:gdLst/>
              <a:ahLst/>
              <a:cxnLst/>
              <a:rect l="l" t="t" r="r" b="b"/>
              <a:pathLst>
                <a:path w="49" h="1" extrusionOk="0">
                  <a:moveTo>
                    <a:pt x="1" y="0"/>
                  </a:moveTo>
                  <a:cubicBezTo>
                    <a:pt x="1" y="0"/>
                    <a:pt x="1" y="0"/>
                    <a:pt x="1" y="0"/>
                  </a:cubicBezTo>
                  <a:cubicBezTo>
                    <a:pt x="48" y="0"/>
                    <a:pt x="1" y="0"/>
                    <a:pt x="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63"/>
            <p:cNvSpPr/>
            <p:nvPr/>
          </p:nvSpPr>
          <p:spPr>
            <a:xfrm>
              <a:off x="4402075" y="1868000"/>
              <a:ext cx="1296725" cy="774000"/>
            </a:xfrm>
            <a:custGeom>
              <a:avLst/>
              <a:gdLst/>
              <a:ahLst/>
              <a:cxnLst/>
              <a:rect l="l" t="t" r="r" b="b"/>
              <a:pathLst>
                <a:path w="51869" h="30960" extrusionOk="0">
                  <a:moveTo>
                    <a:pt x="1" y="0"/>
                  </a:moveTo>
                  <a:lnTo>
                    <a:pt x="1" y="30959"/>
                  </a:lnTo>
                  <a:lnTo>
                    <a:pt x="51868" y="30959"/>
                  </a:lnTo>
                  <a:lnTo>
                    <a:pt x="518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63"/>
            <p:cNvSpPr/>
            <p:nvPr/>
          </p:nvSpPr>
          <p:spPr>
            <a:xfrm>
              <a:off x="4402075" y="1868000"/>
              <a:ext cx="1296725" cy="106000"/>
            </a:xfrm>
            <a:custGeom>
              <a:avLst/>
              <a:gdLst/>
              <a:ahLst/>
              <a:cxnLst/>
              <a:rect l="l" t="t" r="r" b="b"/>
              <a:pathLst>
                <a:path w="51869" h="4240" extrusionOk="0">
                  <a:moveTo>
                    <a:pt x="1" y="0"/>
                  </a:moveTo>
                  <a:lnTo>
                    <a:pt x="1" y="4239"/>
                  </a:lnTo>
                  <a:lnTo>
                    <a:pt x="51868" y="4239"/>
                  </a:lnTo>
                  <a:lnTo>
                    <a:pt x="51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63"/>
            <p:cNvSpPr/>
            <p:nvPr/>
          </p:nvSpPr>
          <p:spPr>
            <a:xfrm>
              <a:off x="4434825" y="1904900"/>
              <a:ext cx="32175" cy="32175"/>
            </a:xfrm>
            <a:custGeom>
              <a:avLst/>
              <a:gdLst/>
              <a:ahLst/>
              <a:cxnLst/>
              <a:rect l="l" t="t" r="r" b="b"/>
              <a:pathLst>
                <a:path w="1287" h="1287" extrusionOk="0">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63"/>
            <p:cNvSpPr/>
            <p:nvPr/>
          </p:nvSpPr>
          <p:spPr>
            <a:xfrm>
              <a:off x="4491975" y="1904900"/>
              <a:ext cx="32775" cy="32175"/>
            </a:xfrm>
            <a:custGeom>
              <a:avLst/>
              <a:gdLst/>
              <a:ahLst/>
              <a:cxnLst/>
              <a:rect l="l" t="t" r="r" b="b"/>
              <a:pathLst>
                <a:path w="1311" h="1287" extrusionOk="0">
                  <a:moveTo>
                    <a:pt x="643" y="1"/>
                  </a:moveTo>
                  <a:cubicBezTo>
                    <a:pt x="286" y="1"/>
                    <a:pt x="0" y="287"/>
                    <a:pt x="0" y="644"/>
                  </a:cubicBezTo>
                  <a:cubicBezTo>
                    <a:pt x="0" y="1001"/>
                    <a:pt x="286" y="1287"/>
                    <a:pt x="643" y="1287"/>
                  </a:cubicBezTo>
                  <a:cubicBezTo>
                    <a:pt x="1025" y="1287"/>
                    <a:pt x="1310" y="1001"/>
                    <a:pt x="1310" y="644"/>
                  </a:cubicBezTo>
                  <a:cubicBezTo>
                    <a:pt x="1310" y="287"/>
                    <a:pt x="1025" y="1"/>
                    <a:pt x="643"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63"/>
            <p:cNvSpPr/>
            <p:nvPr/>
          </p:nvSpPr>
          <p:spPr>
            <a:xfrm>
              <a:off x="4549725" y="1904900"/>
              <a:ext cx="32175" cy="32175"/>
            </a:xfrm>
            <a:custGeom>
              <a:avLst/>
              <a:gdLst/>
              <a:ahLst/>
              <a:cxnLst/>
              <a:rect l="l" t="t" r="r" b="b"/>
              <a:pathLst>
                <a:path w="1287" h="1287" extrusionOk="0">
                  <a:moveTo>
                    <a:pt x="643" y="1"/>
                  </a:moveTo>
                  <a:cubicBezTo>
                    <a:pt x="286" y="1"/>
                    <a:pt x="1" y="287"/>
                    <a:pt x="1" y="644"/>
                  </a:cubicBezTo>
                  <a:cubicBezTo>
                    <a:pt x="1" y="1001"/>
                    <a:pt x="286" y="1287"/>
                    <a:pt x="643" y="1287"/>
                  </a:cubicBezTo>
                  <a:cubicBezTo>
                    <a:pt x="1001" y="1287"/>
                    <a:pt x="1286" y="1001"/>
                    <a:pt x="1286" y="644"/>
                  </a:cubicBezTo>
                  <a:cubicBezTo>
                    <a:pt x="1286" y="287"/>
                    <a:pt x="1001" y="1"/>
                    <a:pt x="64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63"/>
            <p:cNvSpPr/>
            <p:nvPr/>
          </p:nvSpPr>
          <p:spPr>
            <a:xfrm>
              <a:off x="4437200" y="2018625"/>
              <a:ext cx="1226475" cy="584675"/>
            </a:xfrm>
            <a:custGeom>
              <a:avLst/>
              <a:gdLst/>
              <a:ahLst/>
              <a:cxnLst/>
              <a:rect l="l" t="t" r="r" b="b"/>
              <a:pathLst>
                <a:path w="49059" h="23387" extrusionOk="0">
                  <a:moveTo>
                    <a:pt x="1" y="1"/>
                  </a:moveTo>
                  <a:lnTo>
                    <a:pt x="1" y="23386"/>
                  </a:lnTo>
                  <a:lnTo>
                    <a:pt x="49058" y="23386"/>
                  </a:lnTo>
                  <a:lnTo>
                    <a:pt x="4905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63"/>
            <p:cNvSpPr/>
            <p:nvPr/>
          </p:nvSpPr>
          <p:spPr>
            <a:xfrm>
              <a:off x="4530675" y="2207350"/>
              <a:ext cx="81000" cy="355450"/>
            </a:xfrm>
            <a:custGeom>
              <a:avLst/>
              <a:gdLst/>
              <a:ahLst/>
              <a:cxnLst/>
              <a:rect l="l" t="t" r="r" b="b"/>
              <a:pathLst>
                <a:path w="3240" h="14218" extrusionOk="0">
                  <a:moveTo>
                    <a:pt x="0" y="1"/>
                  </a:moveTo>
                  <a:lnTo>
                    <a:pt x="0" y="14218"/>
                  </a:lnTo>
                  <a:lnTo>
                    <a:pt x="3239" y="14218"/>
                  </a:lnTo>
                  <a:lnTo>
                    <a:pt x="323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63"/>
            <p:cNvSpPr/>
            <p:nvPr/>
          </p:nvSpPr>
          <p:spPr>
            <a:xfrm>
              <a:off x="4649150" y="2131750"/>
              <a:ext cx="81600" cy="431050"/>
            </a:xfrm>
            <a:custGeom>
              <a:avLst/>
              <a:gdLst/>
              <a:ahLst/>
              <a:cxnLst/>
              <a:rect l="l" t="t" r="r" b="b"/>
              <a:pathLst>
                <a:path w="3264" h="17242" extrusionOk="0">
                  <a:moveTo>
                    <a:pt x="1" y="0"/>
                  </a:moveTo>
                  <a:lnTo>
                    <a:pt x="1" y="17242"/>
                  </a:lnTo>
                  <a:lnTo>
                    <a:pt x="3263" y="17242"/>
                  </a:lnTo>
                  <a:lnTo>
                    <a:pt x="3263"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63"/>
            <p:cNvSpPr/>
            <p:nvPr/>
          </p:nvSpPr>
          <p:spPr>
            <a:xfrm>
              <a:off x="4810500" y="2291900"/>
              <a:ext cx="81000" cy="270900"/>
            </a:xfrm>
            <a:custGeom>
              <a:avLst/>
              <a:gdLst/>
              <a:ahLst/>
              <a:cxnLst/>
              <a:rect l="l" t="t" r="r" b="b"/>
              <a:pathLst>
                <a:path w="3240" h="10836" extrusionOk="0">
                  <a:moveTo>
                    <a:pt x="0" y="0"/>
                  </a:moveTo>
                  <a:lnTo>
                    <a:pt x="0" y="10836"/>
                  </a:lnTo>
                  <a:lnTo>
                    <a:pt x="3239" y="10836"/>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63"/>
            <p:cNvSpPr/>
            <p:nvPr/>
          </p:nvSpPr>
          <p:spPr>
            <a:xfrm>
              <a:off x="4929575" y="2234750"/>
              <a:ext cx="80975" cy="328050"/>
            </a:xfrm>
            <a:custGeom>
              <a:avLst/>
              <a:gdLst/>
              <a:ahLst/>
              <a:cxnLst/>
              <a:rect l="l" t="t" r="r" b="b"/>
              <a:pathLst>
                <a:path w="3239" h="13122" extrusionOk="0">
                  <a:moveTo>
                    <a:pt x="0" y="0"/>
                  </a:moveTo>
                  <a:lnTo>
                    <a:pt x="0" y="13122"/>
                  </a:lnTo>
                  <a:lnTo>
                    <a:pt x="3239" y="13122"/>
                  </a:lnTo>
                  <a:lnTo>
                    <a:pt x="3239"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63"/>
            <p:cNvSpPr/>
            <p:nvPr/>
          </p:nvSpPr>
          <p:spPr>
            <a:xfrm>
              <a:off x="5090900" y="2145425"/>
              <a:ext cx="81000" cy="417375"/>
            </a:xfrm>
            <a:custGeom>
              <a:avLst/>
              <a:gdLst/>
              <a:ahLst/>
              <a:cxnLst/>
              <a:rect l="l" t="t" r="r" b="b"/>
              <a:pathLst>
                <a:path w="3240" h="16695" extrusionOk="0">
                  <a:moveTo>
                    <a:pt x="1" y="1"/>
                  </a:moveTo>
                  <a:lnTo>
                    <a:pt x="1" y="16695"/>
                  </a:lnTo>
                  <a:lnTo>
                    <a:pt x="3240" y="16695"/>
                  </a:lnTo>
                  <a:lnTo>
                    <a:pt x="3240"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63"/>
            <p:cNvSpPr/>
            <p:nvPr/>
          </p:nvSpPr>
          <p:spPr>
            <a:xfrm>
              <a:off x="5209375" y="2056725"/>
              <a:ext cx="81600" cy="506075"/>
            </a:xfrm>
            <a:custGeom>
              <a:avLst/>
              <a:gdLst/>
              <a:ahLst/>
              <a:cxnLst/>
              <a:rect l="l" t="t" r="r" b="b"/>
              <a:pathLst>
                <a:path w="3264" h="20243" extrusionOk="0">
                  <a:moveTo>
                    <a:pt x="1" y="1"/>
                  </a:moveTo>
                  <a:lnTo>
                    <a:pt x="1" y="20243"/>
                  </a:lnTo>
                  <a:lnTo>
                    <a:pt x="3264" y="20243"/>
                  </a:lnTo>
                  <a:lnTo>
                    <a:pt x="326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63"/>
            <p:cNvSpPr/>
            <p:nvPr/>
          </p:nvSpPr>
          <p:spPr>
            <a:xfrm>
              <a:off x="5370725" y="2314525"/>
              <a:ext cx="81000" cy="248275"/>
            </a:xfrm>
            <a:custGeom>
              <a:avLst/>
              <a:gdLst/>
              <a:ahLst/>
              <a:cxnLst/>
              <a:rect l="l" t="t" r="r" b="b"/>
              <a:pathLst>
                <a:path w="3240" h="9931" extrusionOk="0">
                  <a:moveTo>
                    <a:pt x="1" y="0"/>
                  </a:moveTo>
                  <a:lnTo>
                    <a:pt x="1" y="9931"/>
                  </a:lnTo>
                  <a:lnTo>
                    <a:pt x="3239" y="9931"/>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63"/>
            <p:cNvSpPr/>
            <p:nvPr/>
          </p:nvSpPr>
          <p:spPr>
            <a:xfrm>
              <a:off x="5489800" y="2262125"/>
              <a:ext cx="81000" cy="300675"/>
            </a:xfrm>
            <a:custGeom>
              <a:avLst/>
              <a:gdLst/>
              <a:ahLst/>
              <a:cxnLst/>
              <a:rect l="l" t="t" r="r" b="b"/>
              <a:pathLst>
                <a:path w="3240" h="12027" extrusionOk="0">
                  <a:moveTo>
                    <a:pt x="1" y="1"/>
                  </a:moveTo>
                  <a:lnTo>
                    <a:pt x="1" y="12027"/>
                  </a:lnTo>
                  <a:lnTo>
                    <a:pt x="3239" y="12027"/>
                  </a:lnTo>
                  <a:lnTo>
                    <a:pt x="323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88" name="Google Shape;2388;p63"/>
          <p:cNvGrpSpPr/>
          <p:nvPr/>
        </p:nvGrpSpPr>
        <p:grpSpPr>
          <a:xfrm>
            <a:off x="2213063" y="3620242"/>
            <a:ext cx="1886865" cy="1126247"/>
            <a:chOff x="4402075" y="1868000"/>
            <a:chExt cx="1296725" cy="774000"/>
          </a:xfrm>
        </p:grpSpPr>
        <p:sp>
          <p:nvSpPr>
            <p:cNvPr id="2389" name="Google Shape;2389;p63"/>
            <p:cNvSpPr/>
            <p:nvPr/>
          </p:nvSpPr>
          <p:spPr>
            <a:xfrm>
              <a:off x="5167125" y="2343700"/>
              <a:ext cx="1200" cy="25"/>
            </a:xfrm>
            <a:custGeom>
              <a:avLst/>
              <a:gdLst/>
              <a:ahLst/>
              <a:cxnLst/>
              <a:rect l="l" t="t" r="r" b="b"/>
              <a:pathLst>
                <a:path w="48" h="1" extrusionOk="0">
                  <a:moveTo>
                    <a:pt x="0" y="0"/>
                  </a:moveTo>
                  <a:cubicBezTo>
                    <a:pt x="0" y="0"/>
                    <a:pt x="24" y="0"/>
                    <a:pt x="24" y="0"/>
                  </a:cubicBezTo>
                  <a:cubicBezTo>
                    <a:pt x="48" y="0"/>
                    <a:pt x="0" y="0"/>
                    <a:pt x="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63"/>
            <p:cNvSpPr/>
            <p:nvPr/>
          </p:nvSpPr>
          <p:spPr>
            <a:xfrm>
              <a:off x="5146275" y="2028750"/>
              <a:ext cx="1225" cy="25"/>
            </a:xfrm>
            <a:custGeom>
              <a:avLst/>
              <a:gdLst/>
              <a:ahLst/>
              <a:cxnLst/>
              <a:rect l="l" t="t" r="r" b="b"/>
              <a:pathLst>
                <a:path w="49" h="1" extrusionOk="0">
                  <a:moveTo>
                    <a:pt x="1" y="0"/>
                  </a:moveTo>
                  <a:cubicBezTo>
                    <a:pt x="1" y="0"/>
                    <a:pt x="1" y="0"/>
                    <a:pt x="1" y="0"/>
                  </a:cubicBezTo>
                  <a:cubicBezTo>
                    <a:pt x="48" y="0"/>
                    <a:pt x="1" y="0"/>
                    <a:pt x="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63"/>
            <p:cNvSpPr/>
            <p:nvPr/>
          </p:nvSpPr>
          <p:spPr>
            <a:xfrm>
              <a:off x="4402075" y="1868000"/>
              <a:ext cx="1296725" cy="774000"/>
            </a:xfrm>
            <a:custGeom>
              <a:avLst/>
              <a:gdLst/>
              <a:ahLst/>
              <a:cxnLst/>
              <a:rect l="l" t="t" r="r" b="b"/>
              <a:pathLst>
                <a:path w="51869" h="30960" extrusionOk="0">
                  <a:moveTo>
                    <a:pt x="1" y="0"/>
                  </a:moveTo>
                  <a:lnTo>
                    <a:pt x="1" y="30959"/>
                  </a:lnTo>
                  <a:lnTo>
                    <a:pt x="51868" y="30959"/>
                  </a:lnTo>
                  <a:lnTo>
                    <a:pt x="518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63"/>
            <p:cNvSpPr/>
            <p:nvPr/>
          </p:nvSpPr>
          <p:spPr>
            <a:xfrm>
              <a:off x="4402075" y="1868000"/>
              <a:ext cx="1296725" cy="106000"/>
            </a:xfrm>
            <a:custGeom>
              <a:avLst/>
              <a:gdLst/>
              <a:ahLst/>
              <a:cxnLst/>
              <a:rect l="l" t="t" r="r" b="b"/>
              <a:pathLst>
                <a:path w="51869" h="4240" extrusionOk="0">
                  <a:moveTo>
                    <a:pt x="1" y="0"/>
                  </a:moveTo>
                  <a:lnTo>
                    <a:pt x="1" y="4239"/>
                  </a:lnTo>
                  <a:lnTo>
                    <a:pt x="51868" y="4239"/>
                  </a:lnTo>
                  <a:lnTo>
                    <a:pt x="51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63"/>
            <p:cNvSpPr/>
            <p:nvPr/>
          </p:nvSpPr>
          <p:spPr>
            <a:xfrm>
              <a:off x="4434825" y="1904900"/>
              <a:ext cx="32175" cy="32175"/>
            </a:xfrm>
            <a:custGeom>
              <a:avLst/>
              <a:gdLst/>
              <a:ahLst/>
              <a:cxnLst/>
              <a:rect l="l" t="t" r="r" b="b"/>
              <a:pathLst>
                <a:path w="1287" h="1287" extrusionOk="0">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63"/>
            <p:cNvSpPr/>
            <p:nvPr/>
          </p:nvSpPr>
          <p:spPr>
            <a:xfrm>
              <a:off x="4491975" y="1904900"/>
              <a:ext cx="32775" cy="32175"/>
            </a:xfrm>
            <a:custGeom>
              <a:avLst/>
              <a:gdLst/>
              <a:ahLst/>
              <a:cxnLst/>
              <a:rect l="l" t="t" r="r" b="b"/>
              <a:pathLst>
                <a:path w="1311" h="1287" extrusionOk="0">
                  <a:moveTo>
                    <a:pt x="643" y="1"/>
                  </a:moveTo>
                  <a:cubicBezTo>
                    <a:pt x="286" y="1"/>
                    <a:pt x="0" y="287"/>
                    <a:pt x="0" y="644"/>
                  </a:cubicBezTo>
                  <a:cubicBezTo>
                    <a:pt x="0" y="1001"/>
                    <a:pt x="286" y="1287"/>
                    <a:pt x="643" y="1287"/>
                  </a:cubicBezTo>
                  <a:cubicBezTo>
                    <a:pt x="1025" y="1287"/>
                    <a:pt x="1310" y="1001"/>
                    <a:pt x="1310" y="644"/>
                  </a:cubicBezTo>
                  <a:cubicBezTo>
                    <a:pt x="1310" y="287"/>
                    <a:pt x="1025" y="1"/>
                    <a:pt x="643"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63"/>
            <p:cNvSpPr/>
            <p:nvPr/>
          </p:nvSpPr>
          <p:spPr>
            <a:xfrm>
              <a:off x="4549725" y="1904900"/>
              <a:ext cx="32175" cy="32175"/>
            </a:xfrm>
            <a:custGeom>
              <a:avLst/>
              <a:gdLst/>
              <a:ahLst/>
              <a:cxnLst/>
              <a:rect l="l" t="t" r="r" b="b"/>
              <a:pathLst>
                <a:path w="1287" h="1287" extrusionOk="0">
                  <a:moveTo>
                    <a:pt x="643" y="1"/>
                  </a:moveTo>
                  <a:cubicBezTo>
                    <a:pt x="286" y="1"/>
                    <a:pt x="1" y="287"/>
                    <a:pt x="1" y="644"/>
                  </a:cubicBezTo>
                  <a:cubicBezTo>
                    <a:pt x="1" y="1001"/>
                    <a:pt x="286" y="1287"/>
                    <a:pt x="643" y="1287"/>
                  </a:cubicBezTo>
                  <a:cubicBezTo>
                    <a:pt x="1001" y="1287"/>
                    <a:pt x="1286" y="1001"/>
                    <a:pt x="1286" y="644"/>
                  </a:cubicBezTo>
                  <a:cubicBezTo>
                    <a:pt x="1286" y="287"/>
                    <a:pt x="1001" y="1"/>
                    <a:pt x="64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63"/>
            <p:cNvSpPr/>
            <p:nvPr/>
          </p:nvSpPr>
          <p:spPr>
            <a:xfrm>
              <a:off x="4437200" y="2018625"/>
              <a:ext cx="1226475" cy="584675"/>
            </a:xfrm>
            <a:custGeom>
              <a:avLst/>
              <a:gdLst/>
              <a:ahLst/>
              <a:cxnLst/>
              <a:rect l="l" t="t" r="r" b="b"/>
              <a:pathLst>
                <a:path w="49059" h="23387" extrusionOk="0">
                  <a:moveTo>
                    <a:pt x="1" y="1"/>
                  </a:moveTo>
                  <a:lnTo>
                    <a:pt x="1" y="23386"/>
                  </a:lnTo>
                  <a:lnTo>
                    <a:pt x="49058" y="23386"/>
                  </a:lnTo>
                  <a:lnTo>
                    <a:pt x="4905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63"/>
            <p:cNvSpPr/>
            <p:nvPr/>
          </p:nvSpPr>
          <p:spPr>
            <a:xfrm>
              <a:off x="4530675" y="2207350"/>
              <a:ext cx="81000" cy="355450"/>
            </a:xfrm>
            <a:custGeom>
              <a:avLst/>
              <a:gdLst/>
              <a:ahLst/>
              <a:cxnLst/>
              <a:rect l="l" t="t" r="r" b="b"/>
              <a:pathLst>
                <a:path w="3240" h="14218" extrusionOk="0">
                  <a:moveTo>
                    <a:pt x="0" y="1"/>
                  </a:moveTo>
                  <a:lnTo>
                    <a:pt x="0" y="14218"/>
                  </a:lnTo>
                  <a:lnTo>
                    <a:pt x="3239" y="14218"/>
                  </a:lnTo>
                  <a:lnTo>
                    <a:pt x="323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63"/>
            <p:cNvSpPr/>
            <p:nvPr/>
          </p:nvSpPr>
          <p:spPr>
            <a:xfrm>
              <a:off x="4649150" y="2131750"/>
              <a:ext cx="81600" cy="431050"/>
            </a:xfrm>
            <a:custGeom>
              <a:avLst/>
              <a:gdLst/>
              <a:ahLst/>
              <a:cxnLst/>
              <a:rect l="l" t="t" r="r" b="b"/>
              <a:pathLst>
                <a:path w="3264" h="17242" extrusionOk="0">
                  <a:moveTo>
                    <a:pt x="1" y="0"/>
                  </a:moveTo>
                  <a:lnTo>
                    <a:pt x="1" y="17242"/>
                  </a:lnTo>
                  <a:lnTo>
                    <a:pt x="3263" y="17242"/>
                  </a:lnTo>
                  <a:lnTo>
                    <a:pt x="3263"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63"/>
            <p:cNvSpPr/>
            <p:nvPr/>
          </p:nvSpPr>
          <p:spPr>
            <a:xfrm>
              <a:off x="4810500" y="2291900"/>
              <a:ext cx="81000" cy="270900"/>
            </a:xfrm>
            <a:custGeom>
              <a:avLst/>
              <a:gdLst/>
              <a:ahLst/>
              <a:cxnLst/>
              <a:rect l="l" t="t" r="r" b="b"/>
              <a:pathLst>
                <a:path w="3240" h="10836" extrusionOk="0">
                  <a:moveTo>
                    <a:pt x="0" y="0"/>
                  </a:moveTo>
                  <a:lnTo>
                    <a:pt x="0" y="10836"/>
                  </a:lnTo>
                  <a:lnTo>
                    <a:pt x="3239" y="10836"/>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63"/>
            <p:cNvSpPr/>
            <p:nvPr/>
          </p:nvSpPr>
          <p:spPr>
            <a:xfrm>
              <a:off x="4929575" y="2234750"/>
              <a:ext cx="80975" cy="328050"/>
            </a:xfrm>
            <a:custGeom>
              <a:avLst/>
              <a:gdLst/>
              <a:ahLst/>
              <a:cxnLst/>
              <a:rect l="l" t="t" r="r" b="b"/>
              <a:pathLst>
                <a:path w="3239" h="13122" extrusionOk="0">
                  <a:moveTo>
                    <a:pt x="0" y="0"/>
                  </a:moveTo>
                  <a:lnTo>
                    <a:pt x="0" y="13122"/>
                  </a:lnTo>
                  <a:lnTo>
                    <a:pt x="3239" y="13122"/>
                  </a:lnTo>
                  <a:lnTo>
                    <a:pt x="3239"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63"/>
            <p:cNvSpPr/>
            <p:nvPr/>
          </p:nvSpPr>
          <p:spPr>
            <a:xfrm>
              <a:off x="5090900" y="2145425"/>
              <a:ext cx="81000" cy="417375"/>
            </a:xfrm>
            <a:custGeom>
              <a:avLst/>
              <a:gdLst/>
              <a:ahLst/>
              <a:cxnLst/>
              <a:rect l="l" t="t" r="r" b="b"/>
              <a:pathLst>
                <a:path w="3240" h="16695" extrusionOk="0">
                  <a:moveTo>
                    <a:pt x="1" y="1"/>
                  </a:moveTo>
                  <a:lnTo>
                    <a:pt x="1" y="16695"/>
                  </a:lnTo>
                  <a:lnTo>
                    <a:pt x="3240" y="16695"/>
                  </a:lnTo>
                  <a:lnTo>
                    <a:pt x="3240"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63"/>
            <p:cNvSpPr/>
            <p:nvPr/>
          </p:nvSpPr>
          <p:spPr>
            <a:xfrm>
              <a:off x="5209375" y="2056725"/>
              <a:ext cx="81600" cy="506075"/>
            </a:xfrm>
            <a:custGeom>
              <a:avLst/>
              <a:gdLst/>
              <a:ahLst/>
              <a:cxnLst/>
              <a:rect l="l" t="t" r="r" b="b"/>
              <a:pathLst>
                <a:path w="3264" h="20243" extrusionOk="0">
                  <a:moveTo>
                    <a:pt x="1" y="1"/>
                  </a:moveTo>
                  <a:lnTo>
                    <a:pt x="1" y="20243"/>
                  </a:lnTo>
                  <a:lnTo>
                    <a:pt x="3264" y="20243"/>
                  </a:lnTo>
                  <a:lnTo>
                    <a:pt x="326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63"/>
            <p:cNvSpPr/>
            <p:nvPr/>
          </p:nvSpPr>
          <p:spPr>
            <a:xfrm>
              <a:off x="5370725" y="2314525"/>
              <a:ext cx="81000" cy="248275"/>
            </a:xfrm>
            <a:custGeom>
              <a:avLst/>
              <a:gdLst/>
              <a:ahLst/>
              <a:cxnLst/>
              <a:rect l="l" t="t" r="r" b="b"/>
              <a:pathLst>
                <a:path w="3240" h="9931" extrusionOk="0">
                  <a:moveTo>
                    <a:pt x="1" y="0"/>
                  </a:moveTo>
                  <a:lnTo>
                    <a:pt x="1" y="9931"/>
                  </a:lnTo>
                  <a:lnTo>
                    <a:pt x="3239" y="9931"/>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63"/>
            <p:cNvSpPr/>
            <p:nvPr/>
          </p:nvSpPr>
          <p:spPr>
            <a:xfrm>
              <a:off x="5489800" y="2262125"/>
              <a:ext cx="81000" cy="300675"/>
            </a:xfrm>
            <a:custGeom>
              <a:avLst/>
              <a:gdLst/>
              <a:ahLst/>
              <a:cxnLst/>
              <a:rect l="l" t="t" r="r" b="b"/>
              <a:pathLst>
                <a:path w="3240" h="12027" extrusionOk="0">
                  <a:moveTo>
                    <a:pt x="1" y="1"/>
                  </a:moveTo>
                  <a:lnTo>
                    <a:pt x="1" y="12027"/>
                  </a:lnTo>
                  <a:lnTo>
                    <a:pt x="3239" y="12027"/>
                  </a:lnTo>
                  <a:lnTo>
                    <a:pt x="323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405" name="Google Shape;2405;p63"/>
          <p:cNvCxnSpPr/>
          <p:nvPr/>
        </p:nvCxnSpPr>
        <p:spPr>
          <a:xfrm rot="10800000">
            <a:off x="7004100" y="1896450"/>
            <a:ext cx="28800" cy="1746600"/>
          </a:xfrm>
          <a:prstGeom prst="straightConnector1">
            <a:avLst/>
          </a:prstGeom>
          <a:noFill/>
          <a:ln w="28575" cap="flat" cmpd="sng">
            <a:solidFill>
              <a:schemeClr val="accent6"/>
            </a:solidFill>
            <a:prstDash val="dash"/>
            <a:round/>
            <a:headEnd type="none" w="med" len="med"/>
            <a:tailEnd type="none" w="med" len="med"/>
          </a:ln>
        </p:spPr>
      </p:cxnSp>
      <p:grpSp>
        <p:nvGrpSpPr>
          <p:cNvPr id="2406" name="Google Shape;2406;p63"/>
          <p:cNvGrpSpPr/>
          <p:nvPr/>
        </p:nvGrpSpPr>
        <p:grpSpPr>
          <a:xfrm rot="-6299862">
            <a:off x="6640079" y="1093343"/>
            <a:ext cx="1222659" cy="1168588"/>
            <a:chOff x="4486625" y="2810900"/>
            <a:chExt cx="984750" cy="941200"/>
          </a:xfrm>
        </p:grpSpPr>
        <p:sp>
          <p:nvSpPr>
            <p:cNvPr id="2407" name="Google Shape;2407;p63"/>
            <p:cNvSpPr/>
            <p:nvPr/>
          </p:nvSpPr>
          <p:spPr>
            <a:xfrm>
              <a:off x="4486625" y="3308775"/>
              <a:ext cx="456075" cy="443325"/>
            </a:xfrm>
            <a:custGeom>
              <a:avLst/>
              <a:gdLst/>
              <a:ahLst/>
              <a:cxnLst/>
              <a:rect l="l" t="t" r="r" b="b"/>
              <a:pathLst>
                <a:path w="18243" h="17733" extrusionOk="0">
                  <a:moveTo>
                    <a:pt x="16337" y="0"/>
                  </a:moveTo>
                  <a:cubicBezTo>
                    <a:pt x="16337" y="0"/>
                    <a:pt x="4573" y="9193"/>
                    <a:pt x="2286" y="11765"/>
                  </a:cubicBezTo>
                  <a:cubicBezTo>
                    <a:pt x="0" y="14313"/>
                    <a:pt x="214" y="15885"/>
                    <a:pt x="1286" y="16956"/>
                  </a:cubicBezTo>
                  <a:cubicBezTo>
                    <a:pt x="1757" y="17427"/>
                    <a:pt x="2325" y="17733"/>
                    <a:pt x="3030" y="17733"/>
                  </a:cubicBezTo>
                  <a:cubicBezTo>
                    <a:pt x="3929" y="17733"/>
                    <a:pt x="5050" y="17237"/>
                    <a:pt x="6478" y="15956"/>
                  </a:cubicBezTo>
                  <a:cubicBezTo>
                    <a:pt x="9050" y="13670"/>
                    <a:pt x="18242" y="1905"/>
                    <a:pt x="18242" y="1905"/>
                  </a:cubicBezTo>
                  <a:lnTo>
                    <a:pt x="17289" y="953"/>
                  </a:lnTo>
                  <a:lnTo>
                    <a:pt x="1633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63"/>
            <p:cNvSpPr/>
            <p:nvPr/>
          </p:nvSpPr>
          <p:spPr>
            <a:xfrm>
              <a:off x="4733100" y="3308775"/>
              <a:ext cx="209600" cy="209575"/>
            </a:xfrm>
            <a:custGeom>
              <a:avLst/>
              <a:gdLst/>
              <a:ahLst/>
              <a:cxnLst/>
              <a:rect l="l" t="t" r="r" b="b"/>
              <a:pathLst>
                <a:path w="8384" h="8383" extrusionOk="0">
                  <a:moveTo>
                    <a:pt x="6478" y="0"/>
                  </a:moveTo>
                  <a:cubicBezTo>
                    <a:pt x="6478" y="0"/>
                    <a:pt x="3358" y="2453"/>
                    <a:pt x="0" y="5168"/>
                  </a:cubicBezTo>
                  <a:lnTo>
                    <a:pt x="3215" y="8383"/>
                  </a:lnTo>
                  <a:cubicBezTo>
                    <a:pt x="5930" y="5025"/>
                    <a:pt x="8383" y="1905"/>
                    <a:pt x="8383" y="1905"/>
                  </a:cubicBezTo>
                  <a:lnTo>
                    <a:pt x="7430" y="953"/>
                  </a:lnTo>
                  <a:lnTo>
                    <a:pt x="6478"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63"/>
            <p:cNvSpPr/>
            <p:nvPr/>
          </p:nvSpPr>
          <p:spPr>
            <a:xfrm>
              <a:off x="4805725" y="2836950"/>
              <a:ext cx="637075" cy="580500"/>
            </a:xfrm>
            <a:custGeom>
              <a:avLst/>
              <a:gdLst/>
              <a:ahLst/>
              <a:cxnLst/>
              <a:rect l="l" t="t" r="r" b="b"/>
              <a:pathLst>
                <a:path w="25483" h="23220" extrusionOk="0">
                  <a:moveTo>
                    <a:pt x="12741" y="0"/>
                  </a:moveTo>
                  <a:cubicBezTo>
                    <a:pt x="9765" y="0"/>
                    <a:pt x="6788" y="1132"/>
                    <a:pt x="4525" y="3394"/>
                  </a:cubicBezTo>
                  <a:cubicBezTo>
                    <a:pt x="1" y="7919"/>
                    <a:pt x="1" y="15301"/>
                    <a:pt x="4525" y="19826"/>
                  </a:cubicBezTo>
                  <a:cubicBezTo>
                    <a:pt x="6788" y="22088"/>
                    <a:pt x="9765" y="23219"/>
                    <a:pt x="12741" y="23219"/>
                  </a:cubicBezTo>
                  <a:cubicBezTo>
                    <a:pt x="15718" y="23219"/>
                    <a:pt x="18695" y="22088"/>
                    <a:pt x="20957" y="19826"/>
                  </a:cubicBezTo>
                  <a:cubicBezTo>
                    <a:pt x="25482" y="15301"/>
                    <a:pt x="25482" y="7919"/>
                    <a:pt x="20957" y="3394"/>
                  </a:cubicBezTo>
                  <a:cubicBezTo>
                    <a:pt x="18695" y="1132"/>
                    <a:pt x="15718" y="0"/>
                    <a:pt x="12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63"/>
            <p:cNvSpPr/>
            <p:nvPr/>
          </p:nvSpPr>
          <p:spPr>
            <a:xfrm>
              <a:off x="4777150" y="2810900"/>
              <a:ext cx="694225" cy="632600"/>
            </a:xfrm>
            <a:custGeom>
              <a:avLst/>
              <a:gdLst/>
              <a:ahLst/>
              <a:cxnLst/>
              <a:rect l="l" t="t" r="r" b="b"/>
              <a:pathLst>
                <a:path w="27769" h="25304" extrusionOk="0">
                  <a:moveTo>
                    <a:pt x="13884" y="1977"/>
                  </a:moveTo>
                  <a:cubicBezTo>
                    <a:pt x="16617" y="1977"/>
                    <a:pt x="19350" y="3019"/>
                    <a:pt x="21434" y="5103"/>
                  </a:cubicBezTo>
                  <a:cubicBezTo>
                    <a:pt x="25601" y="9270"/>
                    <a:pt x="25601" y="16034"/>
                    <a:pt x="21434" y="20201"/>
                  </a:cubicBezTo>
                  <a:cubicBezTo>
                    <a:pt x="19350" y="22285"/>
                    <a:pt x="16617" y="23327"/>
                    <a:pt x="13884" y="23327"/>
                  </a:cubicBezTo>
                  <a:cubicBezTo>
                    <a:pt x="11152" y="23327"/>
                    <a:pt x="8419" y="22285"/>
                    <a:pt x="6335" y="20201"/>
                  </a:cubicBezTo>
                  <a:cubicBezTo>
                    <a:pt x="2168" y="16034"/>
                    <a:pt x="2168" y="9270"/>
                    <a:pt x="6335" y="5103"/>
                  </a:cubicBezTo>
                  <a:cubicBezTo>
                    <a:pt x="8419" y="3019"/>
                    <a:pt x="11152" y="1977"/>
                    <a:pt x="13884" y="1977"/>
                  </a:cubicBezTo>
                  <a:close/>
                  <a:moveTo>
                    <a:pt x="13893" y="1"/>
                  </a:moveTo>
                  <a:cubicBezTo>
                    <a:pt x="10652" y="1"/>
                    <a:pt x="7407" y="1233"/>
                    <a:pt x="4930" y="3698"/>
                  </a:cubicBezTo>
                  <a:cubicBezTo>
                    <a:pt x="1" y="8627"/>
                    <a:pt x="1" y="16677"/>
                    <a:pt x="4930" y="21606"/>
                  </a:cubicBezTo>
                  <a:cubicBezTo>
                    <a:pt x="7407" y="24071"/>
                    <a:pt x="10652" y="25303"/>
                    <a:pt x="13893" y="25303"/>
                  </a:cubicBezTo>
                  <a:cubicBezTo>
                    <a:pt x="17135" y="25303"/>
                    <a:pt x="20374" y="24071"/>
                    <a:pt x="22839" y="21606"/>
                  </a:cubicBezTo>
                  <a:cubicBezTo>
                    <a:pt x="27768" y="16677"/>
                    <a:pt x="27768" y="8627"/>
                    <a:pt x="22839" y="3698"/>
                  </a:cubicBezTo>
                  <a:cubicBezTo>
                    <a:pt x="20374" y="1233"/>
                    <a:pt x="17135" y="1"/>
                    <a:pt x="1389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63"/>
            <p:cNvSpPr/>
            <p:nvPr/>
          </p:nvSpPr>
          <p:spPr>
            <a:xfrm>
              <a:off x="5086625" y="2962350"/>
              <a:ext cx="25600" cy="71300"/>
            </a:xfrm>
            <a:custGeom>
              <a:avLst/>
              <a:gdLst/>
              <a:ahLst/>
              <a:cxnLst/>
              <a:rect l="l" t="t" r="r" b="b"/>
              <a:pathLst>
                <a:path w="1024" h="2852" extrusionOk="0">
                  <a:moveTo>
                    <a:pt x="220" y="1"/>
                  </a:moveTo>
                  <a:cubicBezTo>
                    <a:pt x="113" y="1"/>
                    <a:pt x="1" y="86"/>
                    <a:pt x="29" y="212"/>
                  </a:cubicBezTo>
                  <a:cubicBezTo>
                    <a:pt x="220" y="950"/>
                    <a:pt x="386" y="1688"/>
                    <a:pt x="553" y="2403"/>
                  </a:cubicBezTo>
                  <a:cubicBezTo>
                    <a:pt x="577" y="2522"/>
                    <a:pt x="601" y="2617"/>
                    <a:pt x="648" y="2712"/>
                  </a:cubicBezTo>
                  <a:cubicBezTo>
                    <a:pt x="668" y="2810"/>
                    <a:pt x="740" y="2852"/>
                    <a:pt x="813" y="2852"/>
                  </a:cubicBezTo>
                  <a:cubicBezTo>
                    <a:pt x="917" y="2852"/>
                    <a:pt x="1024" y="2767"/>
                    <a:pt x="982" y="2641"/>
                  </a:cubicBezTo>
                  <a:cubicBezTo>
                    <a:pt x="815" y="1902"/>
                    <a:pt x="648" y="1164"/>
                    <a:pt x="458" y="450"/>
                  </a:cubicBezTo>
                  <a:cubicBezTo>
                    <a:pt x="434" y="331"/>
                    <a:pt x="410" y="235"/>
                    <a:pt x="386" y="140"/>
                  </a:cubicBezTo>
                  <a:cubicBezTo>
                    <a:pt x="367" y="42"/>
                    <a:pt x="295" y="1"/>
                    <a:pt x="2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63"/>
            <p:cNvSpPr/>
            <p:nvPr/>
          </p:nvSpPr>
          <p:spPr>
            <a:xfrm>
              <a:off x="5069475" y="2950275"/>
              <a:ext cx="42900" cy="22475"/>
            </a:xfrm>
            <a:custGeom>
              <a:avLst/>
              <a:gdLst/>
              <a:ahLst/>
              <a:cxnLst/>
              <a:rect l="l" t="t" r="r" b="b"/>
              <a:pathLst>
                <a:path w="1716" h="899" extrusionOk="0">
                  <a:moveTo>
                    <a:pt x="1124" y="0"/>
                  </a:moveTo>
                  <a:cubicBezTo>
                    <a:pt x="1011" y="0"/>
                    <a:pt x="888" y="17"/>
                    <a:pt x="763" y="52"/>
                  </a:cubicBezTo>
                  <a:cubicBezTo>
                    <a:pt x="310" y="147"/>
                    <a:pt x="1" y="433"/>
                    <a:pt x="48" y="647"/>
                  </a:cubicBezTo>
                  <a:cubicBezTo>
                    <a:pt x="83" y="805"/>
                    <a:pt x="312" y="898"/>
                    <a:pt x="612" y="898"/>
                  </a:cubicBezTo>
                  <a:cubicBezTo>
                    <a:pt x="718" y="898"/>
                    <a:pt x="834" y="886"/>
                    <a:pt x="953" y="861"/>
                  </a:cubicBezTo>
                  <a:cubicBezTo>
                    <a:pt x="1382" y="766"/>
                    <a:pt x="1715" y="480"/>
                    <a:pt x="1644" y="266"/>
                  </a:cubicBezTo>
                  <a:cubicBezTo>
                    <a:pt x="1610" y="97"/>
                    <a:pt x="1397" y="0"/>
                    <a:pt x="112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63"/>
            <p:cNvSpPr/>
            <p:nvPr/>
          </p:nvSpPr>
          <p:spPr>
            <a:xfrm>
              <a:off x="5071250" y="2951550"/>
              <a:ext cx="41125" cy="21325"/>
            </a:xfrm>
            <a:custGeom>
              <a:avLst/>
              <a:gdLst/>
              <a:ahLst/>
              <a:cxnLst/>
              <a:rect l="l" t="t" r="r" b="b"/>
              <a:pathLst>
                <a:path w="1645" h="853" extrusionOk="0">
                  <a:moveTo>
                    <a:pt x="1335" y="1"/>
                  </a:moveTo>
                  <a:cubicBezTo>
                    <a:pt x="1335" y="24"/>
                    <a:pt x="1358" y="24"/>
                    <a:pt x="1358" y="48"/>
                  </a:cubicBezTo>
                  <a:cubicBezTo>
                    <a:pt x="1406" y="286"/>
                    <a:pt x="1096" y="548"/>
                    <a:pt x="644" y="644"/>
                  </a:cubicBezTo>
                  <a:cubicBezTo>
                    <a:pt x="536" y="676"/>
                    <a:pt x="429" y="689"/>
                    <a:pt x="328" y="689"/>
                  </a:cubicBezTo>
                  <a:cubicBezTo>
                    <a:pt x="205" y="689"/>
                    <a:pt x="92" y="670"/>
                    <a:pt x="1" y="644"/>
                  </a:cubicBezTo>
                  <a:lnTo>
                    <a:pt x="1" y="644"/>
                  </a:lnTo>
                  <a:cubicBezTo>
                    <a:pt x="68" y="777"/>
                    <a:pt x="275" y="852"/>
                    <a:pt x="533" y="852"/>
                  </a:cubicBezTo>
                  <a:cubicBezTo>
                    <a:pt x="643" y="852"/>
                    <a:pt x="761" y="839"/>
                    <a:pt x="882" y="810"/>
                  </a:cubicBezTo>
                  <a:cubicBezTo>
                    <a:pt x="1311" y="715"/>
                    <a:pt x="1644" y="429"/>
                    <a:pt x="1573" y="215"/>
                  </a:cubicBezTo>
                  <a:cubicBezTo>
                    <a:pt x="1549" y="120"/>
                    <a:pt x="1454" y="48"/>
                    <a:pt x="133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63"/>
            <p:cNvSpPr/>
            <p:nvPr/>
          </p:nvSpPr>
          <p:spPr>
            <a:xfrm>
              <a:off x="5144375" y="3202275"/>
              <a:ext cx="25250" cy="71300"/>
            </a:xfrm>
            <a:custGeom>
              <a:avLst/>
              <a:gdLst/>
              <a:ahLst/>
              <a:cxnLst/>
              <a:rect l="l" t="t" r="r" b="b"/>
              <a:pathLst>
                <a:path w="1010" h="2852" extrusionOk="0">
                  <a:moveTo>
                    <a:pt x="220" y="1"/>
                  </a:moveTo>
                  <a:cubicBezTo>
                    <a:pt x="113" y="1"/>
                    <a:pt x="1" y="86"/>
                    <a:pt x="29" y="212"/>
                  </a:cubicBezTo>
                  <a:cubicBezTo>
                    <a:pt x="196" y="950"/>
                    <a:pt x="386" y="1688"/>
                    <a:pt x="553" y="2403"/>
                  </a:cubicBezTo>
                  <a:cubicBezTo>
                    <a:pt x="577" y="2522"/>
                    <a:pt x="601" y="2617"/>
                    <a:pt x="624" y="2712"/>
                  </a:cubicBezTo>
                  <a:cubicBezTo>
                    <a:pt x="654" y="2810"/>
                    <a:pt x="728" y="2852"/>
                    <a:pt x="801" y="2852"/>
                  </a:cubicBezTo>
                  <a:cubicBezTo>
                    <a:pt x="906" y="2852"/>
                    <a:pt x="1010" y="2767"/>
                    <a:pt x="982" y="2641"/>
                  </a:cubicBezTo>
                  <a:cubicBezTo>
                    <a:pt x="815" y="1903"/>
                    <a:pt x="624" y="1164"/>
                    <a:pt x="458" y="450"/>
                  </a:cubicBezTo>
                  <a:cubicBezTo>
                    <a:pt x="434" y="331"/>
                    <a:pt x="410" y="236"/>
                    <a:pt x="386" y="140"/>
                  </a:cubicBezTo>
                  <a:cubicBezTo>
                    <a:pt x="367" y="42"/>
                    <a:pt x="295" y="1"/>
                    <a:pt x="2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63"/>
            <p:cNvSpPr/>
            <p:nvPr/>
          </p:nvSpPr>
          <p:spPr>
            <a:xfrm>
              <a:off x="5144500" y="3263200"/>
              <a:ext cx="42875" cy="22375"/>
            </a:xfrm>
            <a:custGeom>
              <a:avLst/>
              <a:gdLst/>
              <a:ahLst/>
              <a:cxnLst/>
              <a:rect l="l" t="t" r="r" b="b"/>
              <a:pathLst>
                <a:path w="1715" h="895" extrusionOk="0">
                  <a:moveTo>
                    <a:pt x="1089" y="0"/>
                  </a:moveTo>
                  <a:cubicBezTo>
                    <a:pt x="986" y="0"/>
                    <a:pt x="875" y="12"/>
                    <a:pt x="762" y="37"/>
                  </a:cubicBezTo>
                  <a:cubicBezTo>
                    <a:pt x="310" y="132"/>
                    <a:pt x="0" y="418"/>
                    <a:pt x="48" y="633"/>
                  </a:cubicBezTo>
                  <a:cubicBezTo>
                    <a:pt x="82" y="789"/>
                    <a:pt x="306" y="894"/>
                    <a:pt x="600" y="894"/>
                  </a:cubicBezTo>
                  <a:cubicBezTo>
                    <a:pt x="710" y="894"/>
                    <a:pt x="830" y="879"/>
                    <a:pt x="953" y="847"/>
                  </a:cubicBezTo>
                  <a:cubicBezTo>
                    <a:pt x="1381" y="752"/>
                    <a:pt x="1715" y="466"/>
                    <a:pt x="1643" y="252"/>
                  </a:cubicBezTo>
                  <a:cubicBezTo>
                    <a:pt x="1608" y="94"/>
                    <a:pt x="1379" y="0"/>
                    <a:pt x="10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63"/>
            <p:cNvSpPr/>
            <p:nvPr/>
          </p:nvSpPr>
          <p:spPr>
            <a:xfrm>
              <a:off x="5144500" y="3263075"/>
              <a:ext cx="40500" cy="21300"/>
            </a:xfrm>
            <a:custGeom>
              <a:avLst/>
              <a:gdLst/>
              <a:ahLst/>
              <a:cxnLst/>
              <a:rect l="l" t="t" r="r" b="b"/>
              <a:pathLst>
                <a:path w="1620" h="852" extrusionOk="0">
                  <a:moveTo>
                    <a:pt x="1106" y="0"/>
                  </a:moveTo>
                  <a:cubicBezTo>
                    <a:pt x="1000" y="0"/>
                    <a:pt x="883" y="14"/>
                    <a:pt x="762" y="42"/>
                  </a:cubicBezTo>
                  <a:cubicBezTo>
                    <a:pt x="310" y="137"/>
                    <a:pt x="0" y="423"/>
                    <a:pt x="48" y="638"/>
                  </a:cubicBezTo>
                  <a:cubicBezTo>
                    <a:pt x="72" y="733"/>
                    <a:pt x="167" y="804"/>
                    <a:pt x="310" y="852"/>
                  </a:cubicBezTo>
                  <a:cubicBezTo>
                    <a:pt x="286" y="828"/>
                    <a:pt x="286" y="828"/>
                    <a:pt x="286" y="804"/>
                  </a:cubicBezTo>
                  <a:cubicBezTo>
                    <a:pt x="215" y="566"/>
                    <a:pt x="548" y="304"/>
                    <a:pt x="977" y="209"/>
                  </a:cubicBezTo>
                  <a:cubicBezTo>
                    <a:pt x="1096" y="173"/>
                    <a:pt x="1215" y="155"/>
                    <a:pt x="1325" y="155"/>
                  </a:cubicBezTo>
                  <a:cubicBezTo>
                    <a:pt x="1435" y="155"/>
                    <a:pt x="1536" y="173"/>
                    <a:pt x="1620" y="209"/>
                  </a:cubicBezTo>
                  <a:cubicBezTo>
                    <a:pt x="1553" y="75"/>
                    <a:pt x="1357" y="0"/>
                    <a:pt x="110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63"/>
            <p:cNvSpPr/>
            <p:nvPr/>
          </p:nvSpPr>
          <p:spPr>
            <a:xfrm>
              <a:off x="5210375" y="3077075"/>
              <a:ext cx="75500" cy="24050"/>
            </a:xfrm>
            <a:custGeom>
              <a:avLst/>
              <a:gdLst/>
              <a:ahLst/>
              <a:cxnLst/>
              <a:rect l="l" t="t" r="r" b="b"/>
              <a:pathLst>
                <a:path w="3020" h="962" extrusionOk="0">
                  <a:moveTo>
                    <a:pt x="2766" y="0"/>
                  </a:moveTo>
                  <a:cubicBezTo>
                    <a:pt x="2752" y="0"/>
                    <a:pt x="2738" y="2"/>
                    <a:pt x="2723" y="5"/>
                  </a:cubicBezTo>
                  <a:cubicBezTo>
                    <a:pt x="1985" y="171"/>
                    <a:pt x="1271" y="362"/>
                    <a:pt x="533" y="528"/>
                  </a:cubicBezTo>
                  <a:cubicBezTo>
                    <a:pt x="437" y="552"/>
                    <a:pt x="318" y="576"/>
                    <a:pt x="223" y="600"/>
                  </a:cubicBezTo>
                  <a:cubicBezTo>
                    <a:pt x="1" y="667"/>
                    <a:pt x="69" y="962"/>
                    <a:pt x="273" y="962"/>
                  </a:cubicBezTo>
                  <a:cubicBezTo>
                    <a:pt x="287" y="962"/>
                    <a:pt x="302" y="960"/>
                    <a:pt x="318" y="957"/>
                  </a:cubicBezTo>
                  <a:cubicBezTo>
                    <a:pt x="1033" y="790"/>
                    <a:pt x="1771" y="600"/>
                    <a:pt x="2509" y="433"/>
                  </a:cubicBezTo>
                  <a:cubicBezTo>
                    <a:pt x="2604" y="409"/>
                    <a:pt x="2700" y="386"/>
                    <a:pt x="2819" y="362"/>
                  </a:cubicBezTo>
                  <a:cubicBezTo>
                    <a:pt x="3020" y="317"/>
                    <a:pt x="2969" y="0"/>
                    <a:pt x="276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63"/>
            <p:cNvSpPr/>
            <p:nvPr/>
          </p:nvSpPr>
          <p:spPr>
            <a:xfrm>
              <a:off x="5271900" y="3060375"/>
              <a:ext cx="25625" cy="40175"/>
            </a:xfrm>
            <a:custGeom>
              <a:avLst/>
              <a:gdLst/>
              <a:ahLst/>
              <a:cxnLst/>
              <a:rect l="l" t="t" r="r" b="b"/>
              <a:pathLst>
                <a:path w="1025" h="1607" extrusionOk="0">
                  <a:moveTo>
                    <a:pt x="359" y="1"/>
                  </a:moveTo>
                  <a:cubicBezTo>
                    <a:pt x="343" y="1"/>
                    <a:pt x="326" y="2"/>
                    <a:pt x="310" y="6"/>
                  </a:cubicBezTo>
                  <a:cubicBezTo>
                    <a:pt x="96" y="53"/>
                    <a:pt x="0" y="458"/>
                    <a:pt x="96" y="911"/>
                  </a:cubicBezTo>
                  <a:cubicBezTo>
                    <a:pt x="207" y="1310"/>
                    <a:pt x="442" y="1606"/>
                    <a:pt x="647" y="1606"/>
                  </a:cubicBezTo>
                  <a:cubicBezTo>
                    <a:pt x="662" y="1606"/>
                    <a:pt x="676" y="1605"/>
                    <a:pt x="691" y="1601"/>
                  </a:cubicBezTo>
                  <a:cubicBezTo>
                    <a:pt x="929" y="1554"/>
                    <a:pt x="1024" y="1149"/>
                    <a:pt x="905" y="696"/>
                  </a:cubicBezTo>
                  <a:cubicBezTo>
                    <a:pt x="817" y="297"/>
                    <a:pt x="583" y="1"/>
                    <a:pt x="35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63"/>
            <p:cNvSpPr/>
            <p:nvPr/>
          </p:nvSpPr>
          <p:spPr>
            <a:xfrm>
              <a:off x="5271900" y="3061100"/>
              <a:ext cx="22650" cy="39450"/>
            </a:xfrm>
            <a:custGeom>
              <a:avLst/>
              <a:gdLst/>
              <a:ahLst/>
              <a:cxnLst/>
              <a:rect l="l" t="t" r="r" b="b"/>
              <a:pathLst>
                <a:path w="906" h="1578" extrusionOk="0">
                  <a:moveTo>
                    <a:pt x="262" y="1"/>
                  </a:moveTo>
                  <a:lnTo>
                    <a:pt x="262" y="1"/>
                  </a:lnTo>
                  <a:cubicBezTo>
                    <a:pt x="72" y="96"/>
                    <a:pt x="0" y="477"/>
                    <a:pt x="96" y="882"/>
                  </a:cubicBezTo>
                  <a:cubicBezTo>
                    <a:pt x="207" y="1281"/>
                    <a:pt x="442" y="1577"/>
                    <a:pt x="647" y="1577"/>
                  </a:cubicBezTo>
                  <a:cubicBezTo>
                    <a:pt x="662" y="1577"/>
                    <a:pt x="676" y="1576"/>
                    <a:pt x="691" y="1572"/>
                  </a:cubicBezTo>
                  <a:cubicBezTo>
                    <a:pt x="786" y="1548"/>
                    <a:pt x="858" y="1453"/>
                    <a:pt x="905" y="1334"/>
                  </a:cubicBezTo>
                  <a:lnTo>
                    <a:pt x="905" y="1334"/>
                  </a:lnTo>
                  <a:cubicBezTo>
                    <a:pt x="905" y="1334"/>
                    <a:pt x="882" y="1334"/>
                    <a:pt x="858" y="1358"/>
                  </a:cubicBezTo>
                  <a:cubicBezTo>
                    <a:pt x="843" y="1361"/>
                    <a:pt x="828" y="1363"/>
                    <a:pt x="813" y="1363"/>
                  </a:cubicBezTo>
                  <a:cubicBezTo>
                    <a:pt x="605" y="1363"/>
                    <a:pt x="351" y="1065"/>
                    <a:pt x="262" y="644"/>
                  </a:cubicBezTo>
                  <a:cubicBezTo>
                    <a:pt x="191" y="405"/>
                    <a:pt x="215" y="167"/>
                    <a:pt x="2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63"/>
            <p:cNvSpPr/>
            <p:nvPr/>
          </p:nvSpPr>
          <p:spPr>
            <a:xfrm>
              <a:off x="4970425" y="3134800"/>
              <a:ext cx="75475" cy="24075"/>
            </a:xfrm>
            <a:custGeom>
              <a:avLst/>
              <a:gdLst/>
              <a:ahLst/>
              <a:cxnLst/>
              <a:rect l="l" t="t" r="r" b="b"/>
              <a:pathLst>
                <a:path w="3019" h="963" extrusionOk="0">
                  <a:moveTo>
                    <a:pt x="2765" y="1"/>
                  </a:moveTo>
                  <a:cubicBezTo>
                    <a:pt x="2752" y="1"/>
                    <a:pt x="2738" y="2"/>
                    <a:pt x="2724" y="6"/>
                  </a:cubicBezTo>
                  <a:cubicBezTo>
                    <a:pt x="1986" y="172"/>
                    <a:pt x="1272" y="363"/>
                    <a:pt x="533" y="529"/>
                  </a:cubicBezTo>
                  <a:cubicBezTo>
                    <a:pt x="438" y="553"/>
                    <a:pt x="319" y="577"/>
                    <a:pt x="224" y="601"/>
                  </a:cubicBezTo>
                  <a:cubicBezTo>
                    <a:pt x="0" y="646"/>
                    <a:pt x="70" y="962"/>
                    <a:pt x="257" y="962"/>
                  </a:cubicBezTo>
                  <a:cubicBezTo>
                    <a:pt x="269" y="962"/>
                    <a:pt x="282" y="961"/>
                    <a:pt x="295" y="958"/>
                  </a:cubicBezTo>
                  <a:cubicBezTo>
                    <a:pt x="1033" y="768"/>
                    <a:pt x="1772" y="601"/>
                    <a:pt x="2486" y="434"/>
                  </a:cubicBezTo>
                  <a:cubicBezTo>
                    <a:pt x="2605" y="410"/>
                    <a:pt x="2700" y="387"/>
                    <a:pt x="2796" y="363"/>
                  </a:cubicBezTo>
                  <a:cubicBezTo>
                    <a:pt x="3018" y="296"/>
                    <a:pt x="2950" y="1"/>
                    <a:pt x="276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63"/>
            <p:cNvSpPr/>
            <p:nvPr/>
          </p:nvSpPr>
          <p:spPr>
            <a:xfrm>
              <a:off x="4959325" y="3135400"/>
              <a:ext cx="25625" cy="40150"/>
            </a:xfrm>
            <a:custGeom>
              <a:avLst/>
              <a:gdLst/>
              <a:ahLst/>
              <a:cxnLst/>
              <a:rect l="l" t="t" r="r" b="b"/>
              <a:pathLst>
                <a:path w="1025" h="1606" extrusionOk="0">
                  <a:moveTo>
                    <a:pt x="355" y="0"/>
                  </a:moveTo>
                  <a:cubicBezTo>
                    <a:pt x="340" y="0"/>
                    <a:pt x="325" y="2"/>
                    <a:pt x="310" y="5"/>
                  </a:cubicBezTo>
                  <a:cubicBezTo>
                    <a:pt x="96" y="53"/>
                    <a:pt x="1" y="458"/>
                    <a:pt x="96" y="910"/>
                  </a:cubicBezTo>
                  <a:cubicBezTo>
                    <a:pt x="207" y="1310"/>
                    <a:pt x="442" y="1606"/>
                    <a:pt x="647" y="1606"/>
                  </a:cubicBezTo>
                  <a:cubicBezTo>
                    <a:pt x="662" y="1606"/>
                    <a:pt x="677" y="1604"/>
                    <a:pt x="691" y="1601"/>
                  </a:cubicBezTo>
                  <a:cubicBezTo>
                    <a:pt x="930" y="1553"/>
                    <a:pt x="1025" y="1148"/>
                    <a:pt x="906" y="696"/>
                  </a:cubicBezTo>
                  <a:cubicBezTo>
                    <a:pt x="817" y="297"/>
                    <a:pt x="563" y="0"/>
                    <a:pt x="35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63"/>
            <p:cNvSpPr/>
            <p:nvPr/>
          </p:nvSpPr>
          <p:spPr>
            <a:xfrm>
              <a:off x="4961725" y="3135400"/>
              <a:ext cx="22650" cy="39450"/>
            </a:xfrm>
            <a:custGeom>
              <a:avLst/>
              <a:gdLst/>
              <a:ahLst/>
              <a:cxnLst/>
              <a:rect l="l" t="t" r="r" b="b"/>
              <a:pathLst>
                <a:path w="906" h="1578" extrusionOk="0">
                  <a:moveTo>
                    <a:pt x="259" y="0"/>
                  </a:moveTo>
                  <a:cubicBezTo>
                    <a:pt x="244" y="0"/>
                    <a:pt x="229" y="2"/>
                    <a:pt x="214" y="5"/>
                  </a:cubicBezTo>
                  <a:cubicBezTo>
                    <a:pt x="119" y="29"/>
                    <a:pt x="48" y="124"/>
                    <a:pt x="0" y="243"/>
                  </a:cubicBezTo>
                  <a:cubicBezTo>
                    <a:pt x="24" y="243"/>
                    <a:pt x="48" y="243"/>
                    <a:pt x="48" y="220"/>
                  </a:cubicBezTo>
                  <a:cubicBezTo>
                    <a:pt x="64" y="216"/>
                    <a:pt x="80" y="215"/>
                    <a:pt x="97" y="215"/>
                  </a:cubicBezTo>
                  <a:cubicBezTo>
                    <a:pt x="321" y="215"/>
                    <a:pt x="554" y="512"/>
                    <a:pt x="643" y="934"/>
                  </a:cubicBezTo>
                  <a:cubicBezTo>
                    <a:pt x="715" y="1172"/>
                    <a:pt x="715" y="1410"/>
                    <a:pt x="643" y="1577"/>
                  </a:cubicBezTo>
                  <a:cubicBezTo>
                    <a:pt x="834" y="1482"/>
                    <a:pt x="905" y="1101"/>
                    <a:pt x="810" y="696"/>
                  </a:cubicBezTo>
                  <a:cubicBezTo>
                    <a:pt x="721" y="297"/>
                    <a:pt x="467" y="0"/>
                    <a:pt x="2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63"/>
            <p:cNvSpPr/>
            <p:nvPr/>
          </p:nvSpPr>
          <p:spPr>
            <a:xfrm>
              <a:off x="5166850" y="2990325"/>
              <a:ext cx="42900" cy="59200"/>
            </a:xfrm>
            <a:custGeom>
              <a:avLst/>
              <a:gdLst/>
              <a:ahLst/>
              <a:cxnLst/>
              <a:rect l="l" t="t" r="r" b="b"/>
              <a:pathLst>
                <a:path w="1716" h="2368" extrusionOk="0">
                  <a:moveTo>
                    <a:pt x="1476" y="1"/>
                  </a:moveTo>
                  <a:cubicBezTo>
                    <a:pt x="1427" y="1"/>
                    <a:pt x="1379" y="21"/>
                    <a:pt x="1345" y="69"/>
                  </a:cubicBezTo>
                  <a:cubicBezTo>
                    <a:pt x="964" y="664"/>
                    <a:pt x="606" y="1260"/>
                    <a:pt x="249" y="1855"/>
                  </a:cubicBezTo>
                  <a:cubicBezTo>
                    <a:pt x="202" y="1950"/>
                    <a:pt x="130" y="2022"/>
                    <a:pt x="83" y="2117"/>
                  </a:cubicBezTo>
                  <a:cubicBezTo>
                    <a:pt x="1" y="2248"/>
                    <a:pt x="122" y="2368"/>
                    <a:pt x="236" y="2368"/>
                  </a:cubicBezTo>
                  <a:cubicBezTo>
                    <a:pt x="288" y="2368"/>
                    <a:pt x="339" y="2343"/>
                    <a:pt x="368" y="2284"/>
                  </a:cubicBezTo>
                  <a:cubicBezTo>
                    <a:pt x="749" y="1688"/>
                    <a:pt x="1107" y="1093"/>
                    <a:pt x="1464" y="498"/>
                  </a:cubicBezTo>
                  <a:cubicBezTo>
                    <a:pt x="1535" y="426"/>
                    <a:pt x="1583" y="331"/>
                    <a:pt x="1631" y="260"/>
                  </a:cubicBezTo>
                  <a:cubicBezTo>
                    <a:pt x="1715" y="124"/>
                    <a:pt x="1595" y="1"/>
                    <a:pt x="14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63"/>
            <p:cNvSpPr/>
            <p:nvPr/>
          </p:nvSpPr>
          <p:spPr>
            <a:xfrm>
              <a:off x="5187350" y="2977400"/>
              <a:ext cx="38125" cy="25975"/>
            </a:xfrm>
            <a:custGeom>
              <a:avLst/>
              <a:gdLst/>
              <a:ahLst/>
              <a:cxnLst/>
              <a:rect l="l" t="t" r="r" b="b"/>
              <a:pathLst>
                <a:path w="1525" h="1039" extrusionOk="0">
                  <a:moveTo>
                    <a:pt x="393" y="0"/>
                  </a:moveTo>
                  <a:cubicBezTo>
                    <a:pt x="262" y="0"/>
                    <a:pt x="162" y="37"/>
                    <a:pt x="120" y="110"/>
                  </a:cubicBezTo>
                  <a:cubicBezTo>
                    <a:pt x="1" y="300"/>
                    <a:pt x="191" y="634"/>
                    <a:pt x="572" y="848"/>
                  </a:cubicBezTo>
                  <a:cubicBezTo>
                    <a:pt x="777" y="971"/>
                    <a:pt x="989" y="1039"/>
                    <a:pt x="1156" y="1039"/>
                  </a:cubicBezTo>
                  <a:cubicBezTo>
                    <a:pt x="1280" y="1039"/>
                    <a:pt x="1379" y="1001"/>
                    <a:pt x="1430" y="919"/>
                  </a:cubicBezTo>
                  <a:cubicBezTo>
                    <a:pt x="1525" y="729"/>
                    <a:pt x="1334" y="396"/>
                    <a:pt x="977" y="181"/>
                  </a:cubicBezTo>
                  <a:cubicBezTo>
                    <a:pt x="776" y="61"/>
                    <a:pt x="560" y="0"/>
                    <a:pt x="39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63"/>
            <p:cNvSpPr/>
            <p:nvPr/>
          </p:nvSpPr>
          <p:spPr>
            <a:xfrm>
              <a:off x="5188550" y="2981325"/>
              <a:ext cx="35750" cy="22050"/>
            </a:xfrm>
            <a:custGeom>
              <a:avLst/>
              <a:gdLst/>
              <a:ahLst/>
              <a:cxnLst/>
              <a:rect l="l" t="t" r="r" b="b"/>
              <a:pathLst>
                <a:path w="1430" h="882" extrusionOk="0">
                  <a:moveTo>
                    <a:pt x="48" y="0"/>
                  </a:moveTo>
                  <a:cubicBezTo>
                    <a:pt x="0" y="191"/>
                    <a:pt x="191" y="477"/>
                    <a:pt x="524" y="691"/>
                  </a:cubicBezTo>
                  <a:cubicBezTo>
                    <a:pt x="729" y="814"/>
                    <a:pt x="941" y="882"/>
                    <a:pt x="1108" y="882"/>
                  </a:cubicBezTo>
                  <a:cubicBezTo>
                    <a:pt x="1232" y="882"/>
                    <a:pt x="1331" y="844"/>
                    <a:pt x="1382" y="762"/>
                  </a:cubicBezTo>
                  <a:cubicBezTo>
                    <a:pt x="1429" y="691"/>
                    <a:pt x="1406" y="572"/>
                    <a:pt x="1358" y="453"/>
                  </a:cubicBezTo>
                  <a:cubicBezTo>
                    <a:pt x="1334" y="477"/>
                    <a:pt x="1334" y="500"/>
                    <a:pt x="1334" y="500"/>
                  </a:cubicBezTo>
                  <a:cubicBezTo>
                    <a:pt x="1281" y="585"/>
                    <a:pt x="1176" y="628"/>
                    <a:pt x="1045" y="628"/>
                  </a:cubicBezTo>
                  <a:cubicBezTo>
                    <a:pt x="881" y="628"/>
                    <a:pt x="675" y="561"/>
                    <a:pt x="477" y="429"/>
                  </a:cubicBezTo>
                  <a:cubicBezTo>
                    <a:pt x="262" y="310"/>
                    <a:pt x="120" y="167"/>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63"/>
            <p:cNvSpPr/>
            <p:nvPr/>
          </p:nvSpPr>
          <p:spPr>
            <a:xfrm>
              <a:off x="5046950" y="3186200"/>
              <a:ext cx="42525" cy="59400"/>
            </a:xfrm>
            <a:custGeom>
              <a:avLst/>
              <a:gdLst/>
              <a:ahLst/>
              <a:cxnLst/>
              <a:rect l="l" t="t" r="r" b="b"/>
              <a:pathLst>
                <a:path w="1701" h="2376" extrusionOk="0">
                  <a:moveTo>
                    <a:pt x="1461" y="1"/>
                  </a:moveTo>
                  <a:cubicBezTo>
                    <a:pt x="1413" y="1"/>
                    <a:pt x="1365" y="21"/>
                    <a:pt x="1330" y="69"/>
                  </a:cubicBezTo>
                  <a:cubicBezTo>
                    <a:pt x="973" y="664"/>
                    <a:pt x="592" y="1284"/>
                    <a:pt x="235" y="1879"/>
                  </a:cubicBezTo>
                  <a:cubicBezTo>
                    <a:pt x="187" y="1950"/>
                    <a:pt x="139" y="2046"/>
                    <a:pt x="68" y="2117"/>
                  </a:cubicBezTo>
                  <a:cubicBezTo>
                    <a:pt x="0" y="2253"/>
                    <a:pt x="125" y="2376"/>
                    <a:pt x="246" y="2376"/>
                  </a:cubicBezTo>
                  <a:cubicBezTo>
                    <a:pt x="295" y="2376"/>
                    <a:pt x="343" y="2356"/>
                    <a:pt x="378" y="2308"/>
                  </a:cubicBezTo>
                  <a:cubicBezTo>
                    <a:pt x="735" y="1712"/>
                    <a:pt x="1092" y="1117"/>
                    <a:pt x="1473" y="521"/>
                  </a:cubicBezTo>
                  <a:cubicBezTo>
                    <a:pt x="1521" y="426"/>
                    <a:pt x="1568" y="331"/>
                    <a:pt x="1616" y="260"/>
                  </a:cubicBezTo>
                  <a:cubicBezTo>
                    <a:pt x="1701" y="124"/>
                    <a:pt x="1581" y="1"/>
                    <a:pt x="146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63"/>
            <p:cNvSpPr/>
            <p:nvPr/>
          </p:nvSpPr>
          <p:spPr>
            <a:xfrm>
              <a:off x="5030775" y="3232550"/>
              <a:ext cx="38125" cy="26000"/>
            </a:xfrm>
            <a:custGeom>
              <a:avLst/>
              <a:gdLst/>
              <a:ahLst/>
              <a:cxnLst/>
              <a:rect l="l" t="t" r="r" b="b"/>
              <a:pathLst>
                <a:path w="1525" h="1040" extrusionOk="0">
                  <a:moveTo>
                    <a:pt x="394" y="1"/>
                  </a:moveTo>
                  <a:cubicBezTo>
                    <a:pt x="269" y="1"/>
                    <a:pt x="171" y="39"/>
                    <a:pt x="120" y="120"/>
                  </a:cubicBezTo>
                  <a:cubicBezTo>
                    <a:pt x="1" y="311"/>
                    <a:pt x="215" y="620"/>
                    <a:pt x="572" y="858"/>
                  </a:cubicBezTo>
                  <a:cubicBezTo>
                    <a:pt x="773" y="979"/>
                    <a:pt x="982" y="1039"/>
                    <a:pt x="1147" y="1039"/>
                  </a:cubicBezTo>
                  <a:cubicBezTo>
                    <a:pt x="1275" y="1039"/>
                    <a:pt x="1377" y="1003"/>
                    <a:pt x="1429" y="930"/>
                  </a:cubicBezTo>
                  <a:cubicBezTo>
                    <a:pt x="1525" y="739"/>
                    <a:pt x="1334" y="406"/>
                    <a:pt x="977" y="192"/>
                  </a:cubicBezTo>
                  <a:cubicBezTo>
                    <a:pt x="772" y="69"/>
                    <a:pt x="560" y="1"/>
                    <a:pt x="39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63"/>
            <p:cNvSpPr/>
            <p:nvPr/>
          </p:nvSpPr>
          <p:spPr>
            <a:xfrm>
              <a:off x="5032575" y="3232550"/>
              <a:ext cx="35725" cy="22075"/>
            </a:xfrm>
            <a:custGeom>
              <a:avLst/>
              <a:gdLst/>
              <a:ahLst/>
              <a:cxnLst/>
              <a:rect l="l" t="t" r="r" b="b"/>
              <a:pathLst>
                <a:path w="1429" h="883" extrusionOk="0">
                  <a:moveTo>
                    <a:pt x="322" y="1"/>
                  </a:moveTo>
                  <a:cubicBezTo>
                    <a:pt x="197" y="1"/>
                    <a:pt x="99" y="39"/>
                    <a:pt x="48" y="120"/>
                  </a:cubicBezTo>
                  <a:cubicBezTo>
                    <a:pt x="0" y="192"/>
                    <a:pt x="0" y="311"/>
                    <a:pt x="71" y="430"/>
                  </a:cubicBezTo>
                  <a:cubicBezTo>
                    <a:pt x="71" y="406"/>
                    <a:pt x="71" y="382"/>
                    <a:pt x="95" y="382"/>
                  </a:cubicBezTo>
                  <a:cubicBezTo>
                    <a:pt x="138" y="297"/>
                    <a:pt x="236" y="255"/>
                    <a:pt x="367" y="255"/>
                  </a:cubicBezTo>
                  <a:cubicBezTo>
                    <a:pt x="529" y="255"/>
                    <a:pt x="741" y="321"/>
                    <a:pt x="953" y="454"/>
                  </a:cubicBezTo>
                  <a:cubicBezTo>
                    <a:pt x="1143" y="573"/>
                    <a:pt x="1286" y="716"/>
                    <a:pt x="1357" y="882"/>
                  </a:cubicBezTo>
                  <a:cubicBezTo>
                    <a:pt x="1429" y="692"/>
                    <a:pt x="1238" y="382"/>
                    <a:pt x="905" y="192"/>
                  </a:cubicBezTo>
                  <a:cubicBezTo>
                    <a:pt x="700" y="69"/>
                    <a:pt x="488" y="1"/>
                    <a:pt x="3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63"/>
            <p:cNvSpPr/>
            <p:nvPr/>
          </p:nvSpPr>
          <p:spPr>
            <a:xfrm>
              <a:off x="5194700" y="3158025"/>
              <a:ext cx="63375" cy="40100"/>
            </a:xfrm>
            <a:custGeom>
              <a:avLst/>
              <a:gdLst/>
              <a:ahLst/>
              <a:cxnLst/>
              <a:rect l="l" t="t" r="r" b="b"/>
              <a:pathLst>
                <a:path w="2535" h="1604" extrusionOk="0">
                  <a:moveTo>
                    <a:pt x="234" y="1"/>
                  </a:moveTo>
                  <a:cubicBezTo>
                    <a:pt x="90" y="1"/>
                    <a:pt x="1" y="216"/>
                    <a:pt x="159" y="315"/>
                  </a:cubicBezTo>
                  <a:cubicBezTo>
                    <a:pt x="755" y="696"/>
                    <a:pt x="1350" y="1053"/>
                    <a:pt x="1945" y="1410"/>
                  </a:cubicBezTo>
                  <a:cubicBezTo>
                    <a:pt x="2017" y="1458"/>
                    <a:pt x="2112" y="1529"/>
                    <a:pt x="2184" y="1577"/>
                  </a:cubicBezTo>
                  <a:cubicBezTo>
                    <a:pt x="2214" y="1596"/>
                    <a:pt x="2244" y="1604"/>
                    <a:pt x="2272" y="1604"/>
                  </a:cubicBezTo>
                  <a:cubicBezTo>
                    <a:pt x="2425" y="1604"/>
                    <a:pt x="2535" y="1372"/>
                    <a:pt x="2374" y="1291"/>
                  </a:cubicBezTo>
                  <a:cubicBezTo>
                    <a:pt x="1779" y="910"/>
                    <a:pt x="1183" y="553"/>
                    <a:pt x="588" y="196"/>
                  </a:cubicBezTo>
                  <a:cubicBezTo>
                    <a:pt x="493" y="124"/>
                    <a:pt x="421" y="77"/>
                    <a:pt x="326" y="29"/>
                  </a:cubicBezTo>
                  <a:cubicBezTo>
                    <a:pt x="294" y="9"/>
                    <a:pt x="263" y="1"/>
                    <a:pt x="23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63"/>
            <p:cNvSpPr/>
            <p:nvPr/>
          </p:nvSpPr>
          <p:spPr>
            <a:xfrm>
              <a:off x="5241525" y="3178975"/>
              <a:ext cx="29200" cy="34250"/>
            </a:xfrm>
            <a:custGeom>
              <a:avLst/>
              <a:gdLst/>
              <a:ahLst/>
              <a:cxnLst/>
              <a:rect l="l" t="t" r="r" b="b"/>
              <a:pathLst>
                <a:path w="1168" h="1370" extrusionOk="0">
                  <a:moveTo>
                    <a:pt x="867" y="0"/>
                  </a:moveTo>
                  <a:cubicBezTo>
                    <a:pt x="675" y="0"/>
                    <a:pt x="416" y="182"/>
                    <a:pt x="239" y="477"/>
                  </a:cubicBezTo>
                  <a:cubicBezTo>
                    <a:pt x="25" y="858"/>
                    <a:pt x="1" y="1239"/>
                    <a:pt x="168" y="1334"/>
                  </a:cubicBezTo>
                  <a:cubicBezTo>
                    <a:pt x="206" y="1358"/>
                    <a:pt x="250" y="1370"/>
                    <a:pt x="297" y="1370"/>
                  </a:cubicBezTo>
                  <a:cubicBezTo>
                    <a:pt x="487" y="1370"/>
                    <a:pt x="734" y="1187"/>
                    <a:pt x="906" y="882"/>
                  </a:cubicBezTo>
                  <a:cubicBezTo>
                    <a:pt x="1120" y="525"/>
                    <a:pt x="1168" y="144"/>
                    <a:pt x="977" y="25"/>
                  </a:cubicBezTo>
                  <a:cubicBezTo>
                    <a:pt x="944" y="8"/>
                    <a:pt x="907" y="0"/>
                    <a:pt x="8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63"/>
            <p:cNvSpPr/>
            <p:nvPr/>
          </p:nvSpPr>
          <p:spPr>
            <a:xfrm>
              <a:off x="5241525" y="3179225"/>
              <a:ext cx="23250" cy="33950"/>
            </a:xfrm>
            <a:custGeom>
              <a:avLst/>
              <a:gdLst/>
              <a:ahLst/>
              <a:cxnLst/>
              <a:rect l="l" t="t" r="r" b="b"/>
              <a:pathLst>
                <a:path w="930" h="1358" extrusionOk="0">
                  <a:moveTo>
                    <a:pt x="850" y="1"/>
                  </a:moveTo>
                  <a:cubicBezTo>
                    <a:pt x="666" y="1"/>
                    <a:pt x="425" y="198"/>
                    <a:pt x="239" y="467"/>
                  </a:cubicBezTo>
                  <a:cubicBezTo>
                    <a:pt x="25" y="848"/>
                    <a:pt x="1" y="1229"/>
                    <a:pt x="168" y="1324"/>
                  </a:cubicBezTo>
                  <a:cubicBezTo>
                    <a:pt x="210" y="1346"/>
                    <a:pt x="253" y="1358"/>
                    <a:pt x="298" y="1358"/>
                  </a:cubicBezTo>
                  <a:cubicBezTo>
                    <a:pt x="353" y="1358"/>
                    <a:pt x="412" y="1340"/>
                    <a:pt x="477" y="1301"/>
                  </a:cubicBezTo>
                  <a:lnTo>
                    <a:pt x="430" y="1301"/>
                  </a:lnTo>
                  <a:cubicBezTo>
                    <a:pt x="239" y="1181"/>
                    <a:pt x="287" y="800"/>
                    <a:pt x="501" y="443"/>
                  </a:cubicBezTo>
                  <a:cubicBezTo>
                    <a:pt x="620" y="229"/>
                    <a:pt x="787" y="86"/>
                    <a:pt x="930" y="15"/>
                  </a:cubicBezTo>
                  <a:cubicBezTo>
                    <a:pt x="905" y="5"/>
                    <a:pt x="878"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63"/>
            <p:cNvSpPr/>
            <p:nvPr/>
          </p:nvSpPr>
          <p:spPr>
            <a:xfrm>
              <a:off x="4998775" y="3037800"/>
              <a:ext cx="63375" cy="40100"/>
            </a:xfrm>
            <a:custGeom>
              <a:avLst/>
              <a:gdLst/>
              <a:ahLst/>
              <a:cxnLst/>
              <a:rect l="l" t="t" r="r" b="b"/>
              <a:pathLst>
                <a:path w="2535" h="1604" extrusionOk="0">
                  <a:moveTo>
                    <a:pt x="241" y="1"/>
                  </a:moveTo>
                  <a:cubicBezTo>
                    <a:pt x="94" y="1"/>
                    <a:pt x="1" y="233"/>
                    <a:pt x="161" y="313"/>
                  </a:cubicBezTo>
                  <a:cubicBezTo>
                    <a:pt x="757" y="694"/>
                    <a:pt x="1352" y="1052"/>
                    <a:pt x="1947" y="1409"/>
                  </a:cubicBezTo>
                  <a:cubicBezTo>
                    <a:pt x="2019" y="1480"/>
                    <a:pt x="2114" y="1528"/>
                    <a:pt x="2186" y="1576"/>
                  </a:cubicBezTo>
                  <a:cubicBezTo>
                    <a:pt x="2217" y="1595"/>
                    <a:pt x="2249" y="1604"/>
                    <a:pt x="2279" y="1604"/>
                  </a:cubicBezTo>
                  <a:cubicBezTo>
                    <a:pt x="2429" y="1604"/>
                    <a:pt x="2535" y="1389"/>
                    <a:pt x="2376" y="1290"/>
                  </a:cubicBezTo>
                  <a:cubicBezTo>
                    <a:pt x="1781" y="909"/>
                    <a:pt x="1185" y="551"/>
                    <a:pt x="590" y="194"/>
                  </a:cubicBezTo>
                  <a:cubicBezTo>
                    <a:pt x="495" y="147"/>
                    <a:pt x="423" y="75"/>
                    <a:pt x="328" y="28"/>
                  </a:cubicBezTo>
                  <a:cubicBezTo>
                    <a:pt x="298" y="9"/>
                    <a:pt x="269" y="1"/>
                    <a:pt x="24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63"/>
            <p:cNvSpPr/>
            <p:nvPr/>
          </p:nvSpPr>
          <p:spPr>
            <a:xfrm>
              <a:off x="4986125" y="3022700"/>
              <a:ext cx="29200" cy="33950"/>
            </a:xfrm>
            <a:custGeom>
              <a:avLst/>
              <a:gdLst/>
              <a:ahLst/>
              <a:cxnLst/>
              <a:rect l="l" t="t" r="r" b="b"/>
              <a:pathLst>
                <a:path w="1168" h="1358" extrusionOk="0">
                  <a:moveTo>
                    <a:pt x="850" y="1"/>
                  </a:moveTo>
                  <a:cubicBezTo>
                    <a:pt x="665" y="1"/>
                    <a:pt x="429" y="184"/>
                    <a:pt x="239" y="489"/>
                  </a:cubicBezTo>
                  <a:cubicBezTo>
                    <a:pt x="24" y="846"/>
                    <a:pt x="1" y="1227"/>
                    <a:pt x="191" y="1322"/>
                  </a:cubicBezTo>
                  <a:cubicBezTo>
                    <a:pt x="225" y="1346"/>
                    <a:pt x="265" y="1358"/>
                    <a:pt x="310" y="1358"/>
                  </a:cubicBezTo>
                  <a:cubicBezTo>
                    <a:pt x="487" y="1358"/>
                    <a:pt x="734" y="1179"/>
                    <a:pt x="905" y="894"/>
                  </a:cubicBezTo>
                  <a:cubicBezTo>
                    <a:pt x="1120" y="513"/>
                    <a:pt x="1167" y="131"/>
                    <a:pt x="977" y="36"/>
                  </a:cubicBezTo>
                  <a:cubicBezTo>
                    <a:pt x="939" y="12"/>
                    <a:pt x="896"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63"/>
            <p:cNvSpPr/>
            <p:nvPr/>
          </p:nvSpPr>
          <p:spPr>
            <a:xfrm>
              <a:off x="4992075" y="3022775"/>
              <a:ext cx="23250" cy="33925"/>
            </a:xfrm>
            <a:custGeom>
              <a:avLst/>
              <a:gdLst/>
              <a:ahLst/>
              <a:cxnLst/>
              <a:rect l="l" t="t" r="r" b="b"/>
              <a:pathLst>
                <a:path w="930" h="1357" extrusionOk="0">
                  <a:moveTo>
                    <a:pt x="618" y="0"/>
                  </a:moveTo>
                  <a:cubicBezTo>
                    <a:pt x="560" y="0"/>
                    <a:pt x="495" y="18"/>
                    <a:pt x="429" y="57"/>
                  </a:cubicBezTo>
                  <a:lnTo>
                    <a:pt x="477" y="57"/>
                  </a:lnTo>
                  <a:cubicBezTo>
                    <a:pt x="667" y="176"/>
                    <a:pt x="644" y="557"/>
                    <a:pt x="429" y="914"/>
                  </a:cubicBezTo>
                  <a:cubicBezTo>
                    <a:pt x="286" y="1129"/>
                    <a:pt x="144" y="1272"/>
                    <a:pt x="1" y="1343"/>
                  </a:cubicBezTo>
                  <a:cubicBezTo>
                    <a:pt x="26" y="1352"/>
                    <a:pt x="52" y="1357"/>
                    <a:pt x="80" y="1357"/>
                  </a:cubicBezTo>
                  <a:cubicBezTo>
                    <a:pt x="264" y="1357"/>
                    <a:pt x="502" y="1160"/>
                    <a:pt x="667" y="891"/>
                  </a:cubicBezTo>
                  <a:cubicBezTo>
                    <a:pt x="906" y="510"/>
                    <a:pt x="929" y="128"/>
                    <a:pt x="739" y="33"/>
                  </a:cubicBezTo>
                  <a:cubicBezTo>
                    <a:pt x="707" y="12"/>
                    <a:pt x="665" y="0"/>
                    <a:pt x="61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63"/>
            <p:cNvSpPr/>
            <p:nvPr/>
          </p:nvSpPr>
          <p:spPr>
            <a:xfrm>
              <a:off x="4998025" y="2994800"/>
              <a:ext cx="260200" cy="246350"/>
            </a:xfrm>
            <a:custGeom>
              <a:avLst/>
              <a:gdLst/>
              <a:ahLst/>
              <a:cxnLst/>
              <a:rect l="l" t="t" r="r" b="b"/>
              <a:pathLst>
                <a:path w="10408" h="9854" extrusionOk="0">
                  <a:moveTo>
                    <a:pt x="5197" y="0"/>
                  </a:moveTo>
                  <a:cubicBezTo>
                    <a:pt x="2736" y="0"/>
                    <a:pt x="598" y="1843"/>
                    <a:pt x="310" y="4343"/>
                  </a:cubicBezTo>
                  <a:cubicBezTo>
                    <a:pt x="1" y="7058"/>
                    <a:pt x="1930" y="9511"/>
                    <a:pt x="4621" y="9821"/>
                  </a:cubicBezTo>
                  <a:cubicBezTo>
                    <a:pt x="4811" y="9843"/>
                    <a:pt x="5001" y="9853"/>
                    <a:pt x="5188" y="9853"/>
                  </a:cubicBezTo>
                  <a:cubicBezTo>
                    <a:pt x="7649" y="9853"/>
                    <a:pt x="9788" y="8011"/>
                    <a:pt x="10098" y="5510"/>
                  </a:cubicBezTo>
                  <a:cubicBezTo>
                    <a:pt x="10408" y="2795"/>
                    <a:pt x="8479" y="366"/>
                    <a:pt x="5764" y="33"/>
                  </a:cubicBezTo>
                  <a:cubicBezTo>
                    <a:pt x="5573" y="11"/>
                    <a:pt x="5384" y="0"/>
                    <a:pt x="519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63"/>
            <p:cNvSpPr/>
            <p:nvPr/>
          </p:nvSpPr>
          <p:spPr>
            <a:xfrm>
              <a:off x="5048050" y="3038375"/>
              <a:ext cx="44675" cy="41900"/>
            </a:xfrm>
            <a:custGeom>
              <a:avLst/>
              <a:gdLst/>
              <a:ahLst/>
              <a:cxnLst/>
              <a:rect l="l" t="t" r="r" b="b"/>
              <a:pathLst>
                <a:path w="1787" h="1676" extrusionOk="0">
                  <a:moveTo>
                    <a:pt x="1244" y="1"/>
                  </a:moveTo>
                  <a:cubicBezTo>
                    <a:pt x="987" y="1"/>
                    <a:pt x="674" y="155"/>
                    <a:pt x="429" y="433"/>
                  </a:cubicBezTo>
                  <a:cubicBezTo>
                    <a:pt x="72" y="838"/>
                    <a:pt x="0" y="1338"/>
                    <a:pt x="262" y="1576"/>
                  </a:cubicBezTo>
                  <a:cubicBezTo>
                    <a:pt x="344" y="1643"/>
                    <a:pt x="447" y="1676"/>
                    <a:pt x="561" y="1676"/>
                  </a:cubicBezTo>
                  <a:cubicBezTo>
                    <a:pt x="811" y="1676"/>
                    <a:pt x="1112" y="1521"/>
                    <a:pt x="1358" y="1243"/>
                  </a:cubicBezTo>
                  <a:cubicBezTo>
                    <a:pt x="1715" y="838"/>
                    <a:pt x="1786" y="338"/>
                    <a:pt x="1548" y="100"/>
                  </a:cubicBezTo>
                  <a:cubicBezTo>
                    <a:pt x="1466" y="33"/>
                    <a:pt x="1361" y="1"/>
                    <a:pt x="12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63"/>
            <p:cNvSpPr/>
            <p:nvPr/>
          </p:nvSpPr>
          <p:spPr>
            <a:xfrm>
              <a:off x="5115925" y="3024650"/>
              <a:ext cx="53000" cy="43175"/>
            </a:xfrm>
            <a:custGeom>
              <a:avLst/>
              <a:gdLst/>
              <a:ahLst/>
              <a:cxnLst/>
              <a:rect l="l" t="t" r="r" b="b"/>
              <a:pathLst>
                <a:path w="2120" h="1727" extrusionOk="0">
                  <a:moveTo>
                    <a:pt x="1147" y="0"/>
                  </a:moveTo>
                  <a:cubicBezTo>
                    <a:pt x="1037" y="0"/>
                    <a:pt x="923" y="17"/>
                    <a:pt x="810" y="53"/>
                  </a:cubicBezTo>
                  <a:cubicBezTo>
                    <a:pt x="310" y="196"/>
                    <a:pt x="0" y="696"/>
                    <a:pt x="119" y="1149"/>
                  </a:cubicBezTo>
                  <a:cubicBezTo>
                    <a:pt x="231" y="1503"/>
                    <a:pt x="577" y="1726"/>
                    <a:pt x="973" y="1726"/>
                  </a:cubicBezTo>
                  <a:cubicBezTo>
                    <a:pt x="1083" y="1726"/>
                    <a:pt x="1196" y="1709"/>
                    <a:pt x="1310" y="1673"/>
                  </a:cubicBezTo>
                  <a:cubicBezTo>
                    <a:pt x="1810" y="1530"/>
                    <a:pt x="2120" y="1030"/>
                    <a:pt x="2000" y="577"/>
                  </a:cubicBezTo>
                  <a:cubicBezTo>
                    <a:pt x="1889" y="223"/>
                    <a:pt x="1543" y="0"/>
                    <a:pt x="11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63"/>
            <p:cNvSpPr/>
            <p:nvPr/>
          </p:nvSpPr>
          <p:spPr>
            <a:xfrm>
              <a:off x="5027800" y="3099900"/>
              <a:ext cx="56575" cy="52250"/>
            </a:xfrm>
            <a:custGeom>
              <a:avLst/>
              <a:gdLst/>
              <a:ahLst/>
              <a:cxnLst/>
              <a:rect l="l" t="t" r="r" b="b"/>
              <a:pathLst>
                <a:path w="2263" h="2090" extrusionOk="0">
                  <a:moveTo>
                    <a:pt x="1440" y="0"/>
                  </a:moveTo>
                  <a:cubicBezTo>
                    <a:pt x="1122" y="0"/>
                    <a:pt x="762" y="174"/>
                    <a:pt x="501" y="497"/>
                  </a:cubicBezTo>
                  <a:cubicBezTo>
                    <a:pt x="72" y="973"/>
                    <a:pt x="1" y="1616"/>
                    <a:pt x="358" y="1925"/>
                  </a:cubicBezTo>
                  <a:cubicBezTo>
                    <a:pt x="486" y="2037"/>
                    <a:pt x="648" y="2089"/>
                    <a:pt x="823" y="2089"/>
                  </a:cubicBezTo>
                  <a:cubicBezTo>
                    <a:pt x="1135" y="2089"/>
                    <a:pt x="1488" y="1921"/>
                    <a:pt x="1763" y="1616"/>
                  </a:cubicBezTo>
                  <a:cubicBezTo>
                    <a:pt x="2191" y="1116"/>
                    <a:pt x="2263" y="473"/>
                    <a:pt x="1906" y="163"/>
                  </a:cubicBezTo>
                  <a:cubicBezTo>
                    <a:pt x="1779" y="53"/>
                    <a:pt x="1616" y="0"/>
                    <a:pt x="14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63"/>
            <p:cNvSpPr/>
            <p:nvPr/>
          </p:nvSpPr>
          <p:spPr>
            <a:xfrm>
              <a:off x="5117700" y="3099575"/>
              <a:ext cx="35750" cy="33475"/>
            </a:xfrm>
            <a:custGeom>
              <a:avLst/>
              <a:gdLst/>
              <a:ahLst/>
              <a:cxnLst/>
              <a:rect l="l" t="t" r="r" b="b"/>
              <a:pathLst>
                <a:path w="1430" h="1339" extrusionOk="0">
                  <a:moveTo>
                    <a:pt x="975" y="1"/>
                  </a:moveTo>
                  <a:cubicBezTo>
                    <a:pt x="775" y="1"/>
                    <a:pt x="527" y="117"/>
                    <a:pt x="334" y="343"/>
                  </a:cubicBezTo>
                  <a:cubicBezTo>
                    <a:pt x="48" y="652"/>
                    <a:pt x="1" y="1057"/>
                    <a:pt x="215" y="1248"/>
                  </a:cubicBezTo>
                  <a:cubicBezTo>
                    <a:pt x="277" y="1310"/>
                    <a:pt x="361" y="1339"/>
                    <a:pt x="456" y="1339"/>
                  </a:cubicBezTo>
                  <a:cubicBezTo>
                    <a:pt x="655" y="1339"/>
                    <a:pt x="903" y="1211"/>
                    <a:pt x="1096" y="986"/>
                  </a:cubicBezTo>
                  <a:cubicBezTo>
                    <a:pt x="1358" y="676"/>
                    <a:pt x="1429" y="271"/>
                    <a:pt x="1215" y="81"/>
                  </a:cubicBezTo>
                  <a:cubicBezTo>
                    <a:pt x="1154" y="27"/>
                    <a:pt x="1070" y="1"/>
                    <a:pt x="97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63"/>
            <p:cNvSpPr/>
            <p:nvPr/>
          </p:nvSpPr>
          <p:spPr>
            <a:xfrm>
              <a:off x="5064125" y="3168225"/>
              <a:ext cx="39300" cy="25125"/>
            </a:xfrm>
            <a:custGeom>
              <a:avLst/>
              <a:gdLst/>
              <a:ahLst/>
              <a:cxnLst/>
              <a:rect l="l" t="t" r="r" b="b"/>
              <a:pathLst>
                <a:path w="1572" h="1005" extrusionOk="0">
                  <a:moveTo>
                    <a:pt x="827" y="0"/>
                  </a:moveTo>
                  <a:cubicBezTo>
                    <a:pt x="806" y="0"/>
                    <a:pt x="784" y="1"/>
                    <a:pt x="762" y="2"/>
                  </a:cubicBezTo>
                  <a:cubicBezTo>
                    <a:pt x="334" y="26"/>
                    <a:pt x="0" y="264"/>
                    <a:pt x="0" y="550"/>
                  </a:cubicBezTo>
                  <a:cubicBezTo>
                    <a:pt x="23" y="798"/>
                    <a:pt x="346" y="1004"/>
                    <a:pt x="745" y="1004"/>
                  </a:cubicBezTo>
                  <a:cubicBezTo>
                    <a:pt x="766" y="1004"/>
                    <a:pt x="788" y="1004"/>
                    <a:pt x="810" y="1002"/>
                  </a:cubicBezTo>
                  <a:cubicBezTo>
                    <a:pt x="1239" y="979"/>
                    <a:pt x="1572" y="740"/>
                    <a:pt x="1548" y="478"/>
                  </a:cubicBezTo>
                  <a:cubicBezTo>
                    <a:pt x="1548" y="207"/>
                    <a:pt x="1226" y="0"/>
                    <a:pt x="82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63"/>
            <p:cNvSpPr/>
            <p:nvPr/>
          </p:nvSpPr>
          <p:spPr>
            <a:xfrm>
              <a:off x="5183775" y="3078825"/>
              <a:ext cx="40525" cy="44950"/>
            </a:xfrm>
            <a:custGeom>
              <a:avLst/>
              <a:gdLst/>
              <a:ahLst/>
              <a:cxnLst/>
              <a:rect l="l" t="t" r="r" b="b"/>
              <a:pathLst>
                <a:path w="1621" h="1798" extrusionOk="0">
                  <a:moveTo>
                    <a:pt x="519" y="0"/>
                  </a:moveTo>
                  <a:cubicBezTo>
                    <a:pt x="443" y="0"/>
                    <a:pt x="373" y="17"/>
                    <a:pt x="311" y="54"/>
                  </a:cubicBezTo>
                  <a:cubicBezTo>
                    <a:pt x="1" y="244"/>
                    <a:pt x="1" y="768"/>
                    <a:pt x="263" y="1220"/>
                  </a:cubicBezTo>
                  <a:cubicBezTo>
                    <a:pt x="487" y="1575"/>
                    <a:pt x="813" y="1798"/>
                    <a:pt x="1092" y="1798"/>
                  </a:cubicBezTo>
                  <a:cubicBezTo>
                    <a:pt x="1170" y="1798"/>
                    <a:pt x="1244" y="1781"/>
                    <a:pt x="1311" y="1744"/>
                  </a:cubicBezTo>
                  <a:cubicBezTo>
                    <a:pt x="1597" y="1554"/>
                    <a:pt x="1620" y="1054"/>
                    <a:pt x="1335" y="578"/>
                  </a:cubicBezTo>
                  <a:cubicBezTo>
                    <a:pt x="1129" y="223"/>
                    <a:pt x="793" y="0"/>
                    <a:pt x="51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63"/>
            <p:cNvSpPr/>
            <p:nvPr/>
          </p:nvSpPr>
          <p:spPr>
            <a:xfrm>
              <a:off x="5148650" y="3151550"/>
              <a:ext cx="50050" cy="46550"/>
            </a:xfrm>
            <a:custGeom>
              <a:avLst/>
              <a:gdLst/>
              <a:ahLst/>
              <a:cxnLst/>
              <a:rect l="l" t="t" r="r" b="b"/>
              <a:pathLst>
                <a:path w="2002" h="1862" extrusionOk="0">
                  <a:moveTo>
                    <a:pt x="1116" y="1"/>
                  </a:moveTo>
                  <a:cubicBezTo>
                    <a:pt x="847" y="1"/>
                    <a:pt x="566" y="124"/>
                    <a:pt x="358" y="360"/>
                  </a:cubicBezTo>
                  <a:cubicBezTo>
                    <a:pt x="1" y="764"/>
                    <a:pt x="1" y="1360"/>
                    <a:pt x="358" y="1669"/>
                  </a:cubicBezTo>
                  <a:cubicBezTo>
                    <a:pt x="507" y="1798"/>
                    <a:pt x="693" y="1861"/>
                    <a:pt x="886" y="1861"/>
                  </a:cubicBezTo>
                  <a:cubicBezTo>
                    <a:pt x="1155" y="1861"/>
                    <a:pt x="1436" y="1739"/>
                    <a:pt x="1644" y="1503"/>
                  </a:cubicBezTo>
                  <a:cubicBezTo>
                    <a:pt x="2001" y="1098"/>
                    <a:pt x="2001" y="502"/>
                    <a:pt x="1644" y="193"/>
                  </a:cubicBezTo>
                  <a:cubicBezTo>
                    <a:pt x="1495" y="64"/>
                    <a:pt x="1309" y="1"/>
                    <a:pt x="111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3" name="Google Shape;2443;p63"/>
          <p:cNvGrpSpPr/>
          <p:nvPr/>
        </p:nvGrpSpPr>
        <p:grpSpPr>
          <a:xfrm>
            <a:off x="269011" y="668721"/>
            <a:ext cx="474308" cy="475753"/>
            <a:chOff x="4463875" y="709950"/>
            <a:chExt cx="172250" cy="172775"/>
          </a:xfrm>
        </p:grpSpPr>
        <p:sp>
          <p:nvSpPr>
            <p:cNvPr id="2444" name="Google Shape;2444;p63"/>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63"/>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63"/>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63"/>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63"/>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63"/>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63"/>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63"/>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63"/>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63"/>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54" name="Google Shape;2454;p63"/>
          <p:cNvGrpSpPr/>
          <p:nvPr/>
        </p:nvGrpSpPr>
        <p:grpSpPr>
          <a:xfrm>
            <a:off x="7457637" y="766165"/>
            <a:ext cx="348675" cy="348743"/>
            <a:chOff x="4593050" y="887300"/>
            <a:chExt cx="126625" cy="126650"/>
          </a:xfrm>
        </p:grpSpPr>
        <p:sp>
          <p:nvSpPr>
            <p:cNvPr id="2455" name="Google Shape;2455;p63"/>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63"/>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63"/>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63"/>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63"/>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63"/>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63"/>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63"/>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63"/>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63"/>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65" name="Google Shape;2465;p63"/>
          <p:cNvSpPr/>
          <p:nvPr/>
        </p:nvSpPr>
        <p:spPr>
          <a:xfrm flipH="1">
            <a:off x="7141957" y="2205777"/>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63"/>
          <p:cNvSpPr/>
          <p:nvPr/>
        </p:nvSpPr>
        <p:spPr>
          <a:xfrm flipH="1">
            <a:off x="4877356" y="4561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63"/>
          <p:cNvSpPr/>
          <p:nvPr/>
        </p:nvSpPr>
        <p:spPr>
          <a:xfrm flipH="1">
            <a:off x="7457615" y="254889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870403" y="383891"/>
            <a:ext cx="7825561" cy="954107"/>
          </a:xfrm>
          <a:prstGeom prst="rect">
            <a:avLst/>
          </a:prstGeom>
          <a:noFill/>
        </p:spPr>
        <p:txBody>
          <a:bodyPr wrap="square">
            <a:spAutoFit/>
          </a:bodyPr>
          <a:lstStyle/>
          <a:p>
            <a:pPr marL="0" marR="0">
              <a:spcBef>
                <a:spcPts val="0"/>
              </a:spcBef>
              <a:spcAft>
                <a:spcPts val="0"/>
              </a:spcAft>
            </a:pPr>
            <a:r>
              <a:rPr lang="vi-VN" sz="2800" dirty="0">
                <a:effectLst/>
                <a:latin typeface="Times New Roman" panose="02020603050405020304" pitchFamily="18" charset="0"/>
                <a:ea typeface="Times New Roman" panose="02020603050405020304" pitchFamily="18" charset="0"/>
              </a:rPr>
              <a:t>Đ</a:t>
            </a:r>
            <a:r>
              <a:rPr lang="en-US" sz="2800" dirty="0">
                <a:effectLst/>
                <a:latin typeface="Times New Roman" panose="02020603050405020304" pitchFamily="18" charset="0"/>
                <a:ea typeface="Times New Roman" panose="02020603050405020304" pitchFamily="18" charset="0"/>
              </a:rPr>
              <a:t>ể</a:t>
            </a:r>
            <a:r>
              <a:rPr lang="vi-VN" sz="2800" dirty="0">
                <a:effectLst/>
                <a:latin typeface="Times New Roman" panose="02020603050405020304" pitchFamily="18" charset="0"/>
                <a:ea typeface="Times New Roman" panose="02020603050405020304" pitchFamily="18" charset="0"/>
              </a:rPr>
              <a:t> nhận bi</a:t>
            </a:r>
            <a:r>
              <a:rPr lang="en-US" sz="2800" dirty="0">
                <a:effectLst/>
                <a:latin typeface="Times New Roman" panose="02020603050405020304" pitchFamily="18" charset="0"/>
                <a:ea typeface="Times New Roman" panose="02020603050405020304" pitchFamily="18" charset="0"/>
              </a:rPr>
              <a:t>ế</a:t>
            </a:r>
            <a:r>
              <a:rPr lang="vi-VN" sz="2800" dirty="0">
                <a:effectLst/>
                <a:latin typeface="Times New Roman" panose="02020603050405020304" pitchFamily="18" charset="0"/>
                <a:ea typeface="Times New Roman" panose="02020603050405020304" pitchFamily="18" charset="0"/>
              </a:rPr>
              <a:t>t có ph</a:t>
            </a:r>
            <a:r>
              <a:rPr lang="en-US" sz="2800" dirty="0">
                <a:latin typeface="Times New Roman" panose="02020603050405020304" pitchFamily="18" charset="0"/>
                <a:ea typeface="Times New Roman" panose="02020603050405020304" pitchFamily="18" charset="0"/>
              </a:rPr>
              <a:t>ả</a:t>
            </a:r>
            <a:r>
              <a:rPr lang="vi-VN" sz="2800" dirty="0">
                <a:effectLst/>
                <a:latin typeface="Times New Roman" panose="02020603050405020304" pitchFamily="18" charset="0"/>
                <a:ea typeface="Times New Roman" panose="02020603050405020304" pitchFamily="18" charset="0"/>
              </a:rPr>
              <a:t>n ứng hoá học xảy ra có th</a:t>
            </a:r>
            <a:r>
              <a:rPr lang="en-US" sz="2800" dirty="0">
                <a:effectLst/>
                <a:latin typeface="Times New Roman" panose="02020603050405020304" pitchFamily="18" charset="0"/>
                <a:ea typeface="Times New Roman" panose="02020603050405020304" pitchFamily="18" charset="0"/>
              </a:rPr>
              <a:t>ể</a:t>
            </a:r>
            <a:r>
              <a:rPr lang="vi-VN" sz="2800" dirty="0">
                <a:effectLst/>
                <a:latin typeface="Times New Roman" panose="02020603050405020304" pitchFamily="18" charset="0"/>
                <a:ea typeface="Times New Roman" panose="02020603050405020304" pitchFamily="18" charset="0"/>
              </a:rPr>
              <a:t> dựa vào các dấu hiệu sau:</a:t>
            </a:r>
            <a:endParaRPr lang="en-US" sz="28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850219" y="1495278"/>
            <a:ext cx="6178650" cy="1384995"/>
          </a:xfrm>
          <a:prstGeom prst="rect">
            <a:avLst/>
          </a:prstGeom>
          <a:noFill/>
        </p:spPr>
        <p:txBody>
          <a:bodyPr wrap="square">
            <a:spAutoFit/>
          </a:bodyPr>
          <a:lstStyle/>
          <a:p>
            <a:pPr marL="457200" marR="0" indent="-457200">
              <a:spcBef>
                <a:spcPts val="0"/>
              </a:spcBef>
              <a:spcAft>
                <a:spcPts val="400"/>
              </a:spcAft>
              <a:buFont typeface="Wingdings" panose="05000000000000000000" pitchFamily="2" charset="2"/>
              <a:buChar char="ü"/>
            </a:pPr>
            <a:r>
              <a:rPr lang="vi-VN" sz="2800" b="1" i="1" dirty="0">
                <a:solidFill>
                  <a:srgbClr val="7030A0"/>
                </a:solidFill>
                <a:effectLst/>
                <a:latin typeface="Times New Roman" panose="02020603050405020304" pitchFamily="18" charset="0"/>
                <a:ea typeface="Times New Roman" panose="02020603050405020304" pitchFamily="18" charset="0"/>
              </a:rPr>
              <a:t>Có s</a:t>
            </a:r>
            <a:r>
              <a:rPr lang="en-US" sz="2800" b="1" i="1" dirty="0">
                <a:solidFill>
                  <a:srgbClr val="7030A0"/>
                </a:solidFill>
                <a:latin typeface="Times New Roman" panose="02020603050405020304" pitchFamily="18" charset="0"/>
                <a:ea typeface="Times New Roman" panose="02020603050405020304" pitchFamily="18" charset="0"/>
              </a:rPr>
              <a:t>ự</a:t>
            </a:r>
            <a:r>
              <a:rPr lang="vi-VN" sz="2800" b="1" i="1" dirty="0">
                <a:solidFill>
                  <a:srgbClr val="7030A0"/>
                </a:solidFill>
                <a:effectLst/>
                <a:latin typeface="Times New Roman" panose="02020603050405020304" pitchFamily="18" charset="0"/>
                <a:ea typeface="Times New Roman" panose="02020603050405020304" pitchFamily="18" charset="0"/>
              </a:rPr>
              <a:t> thay </a:t>
            </a:r>
            <a:r>
              <a:rPr lang="en-US" sz="2800" b="1" i="1" dirty="0" err="1">
                <a:solidFill>
                  <a:srgbClr val="7030A0"/>
                </a:solidFill>
                <a:latin typeface="Times New Roman" panose="02020603050405020304" pitchFamily="18" charset="0"/>
                <a:ea typeface="Times New Roman" panose="02020603050405020304" pitchFamily="18" charset="0"/>
              </a:rPr>
              <a:t>đổ</a:t>
            </a:r>
            <a:r>
              <a:rPr lang="vi-VN" sz="2800" b="1" i="1" dirty="0">
                <a:solidFill>
                  <a:srgbClr val="7030A0"/>
                </a:solidFill>
                <a:effectLst/>
                <a:latin typeface="Times New Roman" panose="02020603050405020304" pitchFamily="18" charset="0"/>
                <a:ea typeface="Times New Roman" panose="02020603050405020304" pitchFamily="18" charset="0"/>
              </a:rPr>
              <a:t>i </a:t>
            </a:r>
            <a:r>
              <a:rPr lang="en-US" sz="2800" b="1" i="1" dirty="0">
                <a:solidFill>
                  <a:srgbClr val="7030A0"/>
                </a:solidFill>
                <a:effectLst/>
                <a:latin typeface="Times New Roman" panose="02020603050405020304" pitchFamily="18" charset="0"/>
                <a:ea typeface="Times New Roman" panose="02020603050405020304" pitchFamily="18" charset="0"/>
              </a:rPr>
              <a:t>m</a:t>
            </a:r>
            <a:r>
              <a:rPr lang="vi-VN" sz="2800" b="1" i="1" dirty="0">
                <a:solidFill>
                  <a:srgbClr val="7030A0"/>
                </a:solidFill>
                <a:effectLst/>
                <a:latin typeface="Times New Roman" panose="02020603050405020304" pitchFamily="18" charset="0"/>
                <a:ea typeface="Times New Roman" panose="02020603050405020304" pitchFamily="18" charset="0"/>
              </a:rPr>
              <a:t>àu sắc, mùi,... của các chất; tạo ra chất khí hoặc chất không tan (kết tủa);...</a:t>
            </a:r>
            <a:endParaRPr lang="en-US" sz="2800" b="1" i="1" dirty="0">
              <a:solidFill>
                <a:srgbClr val="7030A0"/>
              </a:solidFill>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9" name="TextBox 28"/>
          <p:cNvSpPr txBox="1"/>
          <p:nvPr/>
        </p:nvSpPr>
        <p:spPr>
          <a:xfrm>
            <a:off x="850606" y="629010"/>
            <a:ext cx="7825561" cy="523220"/>
          </a:xfrm>
          <a:prstGeom prst="rect">
            <a:avLst/>
          </a:prstGeom>
          <a:noFill/>
        </p:spPr>
        <p:txBody>
          <a:bodyPr wrap="square">
            <a:spAutoFit/>
          </a:bodyPr>
          <a:lstStyle/>
          <a:p>
            <a:r>
              <a:rPr lang="vi-VN" sz="2800" b="1">
                <a:solidFill>
                  <a:srgbClr val="FF0000"/>
                </a:solidFill>
                <a:latin typeface="Times New Roman" panose="02020603050405020304" pitchFamily="18" charset="0"/>
                <a:ea typeface="Times New Roman" panose="02020603050405020304" pitchFamily="18" charset="0"/>
              </a:rPr>
              <a:t>Ví dụ:</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31" name="TextBox 30"/>
          <p:cNvSpPr txBox="1"/>
          <p:nvPr/>
        </p:nvSpPr>
        <p:spPr>
          <a:xfrm>
            <a:off x="850605" y="1283830"/>
            <a:ext cx="8048845" cy="1384995"/>
          </a:xfrm>
          <a:prstGeom prst="rect">
            <a:avLst/>
          </a:prstGeom>
          <a:noFill/>
        </p:spPr>
        <p:txBody>
          <a:bodyPr wrap="square">
            <a:spAutoFit/>
          </a:bodyPr>
          <a:lstStyle/>
          <a:p>
            <a:pPr marL="457200" indent="-457200" algn="just">
              <a:spcAft>
                <a:spcPts val="400"/>
              </a:spcAft>
              <a:buFont typeface="Wingdings" panose="05000000000000000000" pitchFamily="2" charset="2"/>
              <a:buChar char="q"/>
            </a:pPr>
            <a:r>
              <a:rPr lang="vi-VN" sz="2800" dirty="0">
                <a:latin typeface="Times New Roman" panose="02020603050405020304" pitchFamily="18" charset="0"/>
                <a:ea typeface="Times New Roman" panose="02020603050405020304" pitchFamily="18" charset="0"/>
              </a:rPr>
              <a:t>Trong ph</a:t>
            </a:r>
            <a:r>
              <a:rPr lang="en-US" sz="2800" dirty="0">
                <a:latin typeface="Times New Roman" panose="02020603050405020304" pitchFamily="18" charset="0"/>
                <a:ea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rPr>
              <a:t>n ứng giữa khí hydrogen với khí oxygen, nước tạo ra không còn tính chất c</a:t>
            </a:r>
            <a:r>
              <a:rPr lang="en-US" sz="2800" dirty="0">
                <a:latin typeface="Times New Roman" panose="02020603050405020304" pitchFamily="18" charset="0"/>
                <a:ea typeface="Times New Roman" panose="02020603050405020304" pitchFamily="18" charset="0"/>
              </a:rPr>
              <a:t>ủ</a:t>
            </a:r>
            <a:r>
              <a:rPr lang="vi-VN" sz="2800" dirty="0">
                <a:latin typeface="Times New Roman" panose="02020603050405020304" pitchFamily="18" charset="0"/>
                <a:ea typeface="Times New Roman" panose="02020603050405020304" pitchFamily="18" charset="0"/>
              </a:rPr>
              <a:t>a hydrogen và oxygen nữa (nước </a:t>
            </a:r>
            <a:r>
              <a:rPr lang="en-US" sz="2800" dirty="0">
                <a:latin typeface="Times New Roman" panose="02020603050405020304" pitchFamily="18" charset="0"/>
                <a:ea typeface="Times New Roman" panose="02020603050405020304" pitchFamily="18" charset="0"/>
              </a:rPr>
              <a:t>ở</a:t>
            </a:r>
            <a:r>
              <a:rPr lang="vi-VN" sz="2800" dirty="0">
                <a:latin typeface="Times New Roman" panose="02020603050405020304" pitchFamily="18" charset="0"/>
                <a:ea typeface="Times New Roman" panose="02020603050405020304" pitchFamily="18" charset="0"/>
              </a:rPr>
              <a:t> th</a:t>
            </a:r>
            <a:r>
              <a:rPr lang="en-US" sz="2800" dirty="0">
                <a:latin typeface="Times New Roman" panose="02020603050405020304" pitchFamily="18" charset="0"/>
                <a:ea typeface="Times New Roman" panose="02020603050405020304" pitchFamily="18" charset="0"/>
              </a:rPr>
              <a:t>ể</a:t>
            </a:r>
            <a:r>
              <a:rPr lang="vi-VN" sz="2800" dirty="0">
                <a:latin typeface="Times New Roman" panose="02020603050405020304" pitchFamily="18" charset="0"/>
                <a:ea typeface="Times New Roman" panose="02020603050405020304" pitchFamily="18" charset="0"/>
              </a:rPr>
              <a:t> lỏng, không cháy </a:t>
            </a:r>
            <a:r>
              <a:rPr lang="en-US" sz="2800" dirty="0">
                <a:latin typeface="Times New Roman" panose="02020603050405020304" pitchFamily="18" charset="0"/>
                <a:ea typeface="Times New Roman" panose="02020603050405020304" pitchFamily="18" charset="0"/>
              </a:rPr>
              <a:t>đ</a:t>
            </a:r>
            <a:r>
              <a:rPr lang="vi-VN" sz="2800" dirty="0">
                <a:latin typeface="Times New Roman" panose="02020603050405020304" pitchFamily="18" charset="0"/>
                <a:ea typeface="Times New Roman" panose="02020603050405020304" pitchFamily="18" charset="0"/>
              </a:rPr>
              <a:t>ược,...).</a:t>
            </a:r>
            <a:endParaRPr lang="en-US" sz="2800" dirty="0">
              <a:effectLst/>
              <a:latin typeface="Arial" panose="020B0604020202020204" pitchFamily="34" charset="0"/>
              <a:ea typeface="Arial" panose="020B0604020202020204" pitchFamily="34" charset="0"/>
            </a:endParaRPr>
          </a:p>
        </p:txBody>
      </p:sp>
      <p:pic>
        <p:nvPicPr>
          <p:cNvPr id="1825" name="Picture 1824"/>
          <p:cNvPicPr>
            <a:picLocks noChangeAspect="1"/>
          </p:cNvPicPr>
          <p:nvPr/>
        </p:nvPicPr>
        <p:blipFill>
          <a:blip r:embed="rId1"/>
          <a:stretch>
            <a:fillRect/>
          </a:stretch>
        </p:blipFill>
        <p:spPr>
          <a:xfrm>
            <a:off x="2760370" y="2668825"/>
            <a:ext cx="3134162" cy="2038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25"/>
                                        </p:tgtEl>
                                        <p:attrNameLst>
                                          <p:attrName>style.visibility</p:attrName>
                                        </p:attrNameLst>
                                      </p:cBhvr>
                                      <p:to>
                                        <p:strVal val="visible"/>
                                      </p:to>
                                    </p:set>
                                    <p:animEffect transition="in" filter="fade">
                                      <p:cBhvr>
                                        <p:cTn id="21" dur="1000"/>
                                        <p:tgtEl>
                                          <p:spTgt spid="1825"/>
                                        </p:tgtEl>
                                      </p:cBhvr>
                                    </p:animEffect>
                                    <p:anim calcmode="lin" valueType="num">
                                      <p:cBhvr>
                                        <p:cTn id="22" dur="1000" fill="hold"/>
                                        <p:tgtEl>
                                          <p:spTgt spid="1825"/>
                                        </p:tgtEl>
                                        <p:attrNameLst>
                                          <p:attrName>ppt_x</p:attrName>
                                        </p:attrNameLst>
                                      </p:cBhvr>
                                      <p:tavLst>
                                        <p:tav tm="0">
                                          <p:val>
                                            <p:strVal val="#ppt_x"/>
                                          </p:val>
                                        </p:tav>
                                        <p:tav tm="100000">
                                          <p:val>
                                            <p:strVal val="#ppt_x"/>
                                          </p:val>
                                        </p:tav>
                                      </p:tavLst>
                                    </p:anim>
                                    <p:anim calcmode="lin" valueType="num">
                                      <p:cBhvr>
                                        <p:cTn id="23" dur="1000" fill="hold"/>
                                        <p:tgtEl>
                                          <p:spTgt spid="18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9" name="TextBox 28"/>
          <p:cNvSpPr txBox="1"/>
          <p:nvPr/>
        </p:nvSpPr>
        <p:spPr>
          <a:xfrm>
            <a:off x="850606" y="629010"/>
            <a:ext cx="7825561" cy="523220"/>
          </a:xfrm>
          <a:prstGeom prst="rect">
            <a:avLst/>
          </a:prstGeom>
          <a:noFill/>
        </p:spPr>
        <p:txBody>
          <a:bodyPr wrap="square">
            <a:spAutoFit/>
          </a:bodyPr>
          <a:lstStyle/>
          <a:p>
            <a:r>
              <a:rPr lang="vi-VN" sz="2800" b="1">
                <a:solidFill>
                  <a:srgbClr val="FF0000"/>
                </a:solidFill>
                <a:latin typeface="Times New Roman" panose="02020603050405020304" pitchFamily="18" charset="0"/>
                <a:ea typeface="Times New Roman" panose="02020603050405020304" pitchFamily="18" charset="0"/>
              </a:rPr>
              <a:t>Ví dụ:</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31" name="TextBox 30"/>
          <p:cNvSpPr txBox="1"/>
          <p:nvPr/>
        </p:nvSpPr>
        <p:spPr>
          <a:xfrm>
            <a:off x="850605" y="1283830"/>
            <a:ext cx="8048845" cy="954107"/>
          </a:xfrm>
          <a:prstGeom prst="rect">
            <a:avLst/>
          </a:prstGeom>
          <a:noFill/>
        </p:spPr>
        <p:txBody>
          <a:bodyPr wrap="square">
            <a:spAutoFit/>
          </a:bodyPr>
          <a:lstStyle/>
          <a:p>
            <a:pPr marL="457200" indent="-457200" algn="just">
              <a:spcAft>
                <a:spcPts val="400"/>
              </a:spcAft>
              <a:buFont typeface="Wingdings" panose="05000000000000000000" pitchFamily="2" charset="2"/>
              <a:buChar char="q"/>
            </a:pPr>
            <a:r>
              <a:rPr lang="vi-VN" sz="2800" dirty="0">
                <a:latin typeface="Times New Roman" panose="02020603050405020304" pitchFamily="18" charset="0"/>
                <a:ea typeface="Times New Roman" panose="02020603050405020304" pitchFamily="18" charset="0"/>
              </a:rPr>
              <a:t>Trong ph</a:t>
            </a:r>
            <a:r>
              <a:rPr lang="en-US" sz="2800" dirty="0">
                <a:latin typeface="Times New Roman" panose="02020603050405020304" pitchFamily="18" charset="0"/>
                <a:ea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rPr>
              <a:t>n ứng c</a:t>
            </a:r>
            <a:r>
              <a:rPr lang="en-US" sz="2800" dirty="0">
                <a:latin typeface="Times New Roman" panose="02020603050405020304" pitchFamily="18" charset="0"/>
                <a:ea typeface="Times New Roman" panose="02020603050405020304" pitchFamily="18" charset="0"/>
              </a:rPr>
              <a:t>ủ</a:t>
            </a:r>
            <a:r>
              <a:rPr lang="vi-VN" sz="2800" dirty="0">
                <a:latin typeface="Times New Roman" panose="02020603050405020304" pitchFamily="18" charset="0"/>
                <a:ea typeface="Times New Roman" panose="02020603050405020304" pitchFamily="18" charset="0"/>
              </a:rPr>
              <a:t>a s</a:t>
            </a:r>
            <a:r>
              <a:rPr lang="en-US" sz="2800" dirty="0">
                <a:latin typeface="Times New Roman" panose="02020603050405020304" pitchFamily="18" charset="0"/>
                <a:ea typeface="Times New Roman" panose="02020603050405020304" pitchFamily="18" charset="0"/>
              </a:rPr>
              <a:t>ắ</a:t>
            </a:r>
            <a:r>
              <a:rPr lang="vi-VN" sz="2800" dirty="0">
                <a:latin typeface="Times New Roman" panose="02020603050405020304" pitchFamily="18" charset="0"/>
                <a:ea typeface="Times New Roman" panose="02020603050405020304" pitchFamily="18" charset="0"/>
              </a:rPr>
              <a:t>t tác dụng với hydrochloric acid, quan sát th</a:t>
            </a:r>
            <a:r>
              <a:rPr lang="en-US" sz="2800" dirty="0">
                <a:latin typeface="Times New Roman" panose="02020603050405020304" pitchFamily="18" charset="0"/>
                <a:ea typeface="Times New Roman" panose="02020603050405020304" pitchFamily="18" charset="0"/>
              </a:rPr>
              <a:t>ấ</a:t>
            </a:r>
            <a:r>
              <a:rPr lang="vi-VN" sz="2800" dirty="0">
                <a:latin typeface="Times New Roman" panose="02020603050405020304" pitchFamily="18" charset="0"/>
                <a:ea typeface="Times New Roman" panose="02020603050405020304" pitchFamily="18" charset="0"/>
              </a:rPr>
              <a:t>y có bọt khí bay lên (hình 2.4).</a:t>
            </a:r>
            <a:endParaRPr lang="en-US" sz="2800" dirty="0">
              <a:effectLst/>
              <a:latin typeface="Arial" panose="020B0604020202020204" pitchFamily="34" charset="0"/>
              <a:ea typeface="Arial" panose="020B0604020202020204" pitchFamily="34" charset="0"/>
            </a:endParaRPr>
          </a:p>
        </p:txBody>
      </p:sp>
      <p:pic>
        <p:nvPicPr>
          <p:cNvPr id="3" name="Picture 2"/>
          <p:cNvPicPr>
            <a:picLocks noChangeAspect="1"/>
          </p:cNvPicPr>
          <p:nvPr/>
        </p:nvPicPr>
        <p:blipFill>
          <a:blip r:embed="rId1"/>
          <a:stretch>
            <a:fillRect/>
          </a:stretch>
        </p:blipFill>
        <p:spPr>
          <a:xfrm>
            <a:off x="2103244" y="2237937"/>
            <a:ext cx="2553817" cy="2154338"/>
          </a:xfrm>
          <a:prstGeom prst="rect">
            <a:avLst/>
          </a:prstGeom>
        </p:spPr>
      </p:pic>
      <p:sp>
        <p:nvSpPr>
          <p:cNvPr id="5" name="TextBox 4"/>
          <p:cNvSpPr txBox="1"/>
          <p:nvPr/>
        </p:nvSpPr>
        <p:spPr>
          <a:xfrm>
            <a:off x="4763386" y="2905564"/>
            <a:ext cx="3732028" cy="819968"/>
          </a:xfrm>
          <a:prstGeom prst="rect">
            <a:avLst/>
          </a:prstGeom>
          <a:noFill/>
        </p:spPr>
        <p:txBody>
          <a:bodyPr wrap="square">
            <a:spAutoFit/>
          </a:bodyPr>
          <a:lstStyle/>
          <a:p>
            <a:pPr marL="0" marR="0" algn="ctr">
              <a:lnSpc>
                <a:spcPct val="124000"/>
              </a:lnSpc>
              <a:spcBef>
                <a:spcPts val="0"/>
              </a:spcBef>
              <a:spcAft>
                <a:spcPts val="0"/>
              </a:spcAft>
            </a:pPr>
            <a:r>
              <a:rPr lang="vi-VN" sz="2000" i="1" dirty="0">
                <a:solidFill>
                  <a:srgbClr val="0070C0"/>
                </a:solidFill>
                <a:effectLst/>
                <a:latin typeface="Times New Roman" panose="02020603050405020304" pitchFamily="18" charset="0"/>
                <a:ea typeface="Times New Roman" panose="02020603050405020304" pitchFamily="18" charset="0"/>
              </a:rPr>
              <a:t>Hình 2.4. Ph</a:t>
            </a:r>
            <a:r>
              <a:rPr lang="en-US" sz="2000" i="1" dirty="0">
                <a:solidFill>
                  <a:srgbClr val="0070C0"/>
                </a:solidFill>
                <a:latin typeface="Times New Roman" panose="02020603050405020304" pitchFamily="18" charset="0"/>
                <a:ea typeface="Times New Roman" panose="02020603050405020304" pitchFamily="18" charset="0"/>
              </a:rPr>
              <a:t>ả</a:t>
            </a:r>
            <a:r>
              <a:rPr lang="vi-VN" sz="2000" i="1" dirty="0">
                <a:solidFill>
                  <a:srgbClr val="0070C0"/>
                </a:solidFill>
                <a:effectLst/>
                <a:latin typeface="Times New Roman" panose="02020603050405020304" pitchFamily="18" charset="0"/>
                <a:ea typeface="Times New Roman" panose="02020603050405020304" pitchFamily="18" charset="0"/>
              </a:rPr>
              <a:t>n ứng của s</a:t>
            </a:r>
            <a:r>
              <a:rPr lang="en-US" sz="2000" i="1" dirty="0">
                <a:solidFill>
                  <a:srgbClr val="0070C0"/>
                </a:solidFill>
                <a:effectLst/>
                <a:latin typeface="Times New Roman" panose="02020603050405020304" pitchFamily="18" charset="0"/>
                <a:ea typeface="Times New Roman" panose="02020603050405020304" pitchFamily="18" charset="0"/>
              </a:rPr>
              <a:t>ắ</a:t>
            </a:r>
            <a:r>
              <a:rPr lang="vi-VN" sz="2000" i="1" dirty="0">
                <a:solidFill>
                  <a:srgbClr val="0070C0"/>
                </a:solidFill>
                <a:effectLst/>
                <a:latin typeface="Times New Roman" panose="02020603050405020304" pitchFamily="18" charset="0"/>
                <a:ea typeface="Times New Roman" panose="02020603050405020304" pitchFamily="18" charset="0"/>
              </a:rPr>
              <a:t>t với dung dich hydrochloric acid</a:t>
            </a:r>
            <a:endParaRPr lang="en-US" sz="2000" i="1" dirty="0">
              <a:solidFill>
                <a:srgbClr val="0070C0"/>
              </a:solidFill>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273749" cy="5143500"/>
          </a:xfrm>
          <a:prstGeom prst="rect">
            <a:avLst/>
          </a:prstGeom>
        </p:spPr>
      </p:pic>
      <p:sp>
        <p:nvSpPr>
          <p:cNvPr id="7" name="TextBox 6"/>
          <p:cNvSpPr txBox="1"/>
          <p:nvPr/>
        </p:nvSpPr>
        <p:spPr>
          <a:xfrm>
            <a:off x="5536040" y="1003481"/>
            <a:ext cx="2770614" cy="631711"/>
          </a:xfrm>
          <a:prstGeom prst="rect">
            <a:avLst/>
          </a:prstGeom>
          <a:noFill/>
        </p:spPr>
        <p:txBody>
          <a:bodyPr wrap="square">
            <a:spAutoFit/>
          </a:bodyPr>
          <a:lstStyle/>
          <a:p>
            <a:pPr marL="0" marR="0" indent="0">
              <a:lnSpc>
                <a:spcPct val="120000"/>
              </a:lnSpc>
              <a:spcBef>
                <a:spcPts val="0"/>
              </a:spcBef>
              <a:spcAft>
                <a:spcPts val="200"/>
              </a:spcAft>
            </a:pPr>
            <a:r>
              <a:rPr lang="vi-VN" sz="3200" b="1"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Thí nghiệm 1</a:t>
            </a:r>
            <a:endParaRPr lang="en-US" sz="32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p:cNvSpPr txBox="1"/>
          <p:nvPr/>
        </p:nvSpPr>
        <p:spPr>
          <a:xfrm>
            <a:off x="5139369" y="1923781"/>
            <a:ext cx="3563956" cy="1815882"/>
          </a:xfrm>
          <a:prstGeom prst="rect">
            <a:avLst/>
          </a:prstGeom>
          <a:solidFill>
            <a:schemeClr val="accent2"/>
          </a:solidFill>
          <a:ln w="57150">
            <a:solidFill>
              <a:schemeClr val="accent1"/>
            </a:solidFill>
            <a:prstDash val="sysDot"/>
          </a:ln>
        </p:spPr>
        <p:txBody>
          <a:bodyPr wrap="square">
            <a:spAutoFit/>
          </a:bodyPr>
          <a:lstStyle/>
          <a:p>
            <a:pPr algn="just"/>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Tìm hiểu về dấu hiệu c</a:t>
            </a:r>
            <a:r>
              <a:rPr lang="en-US" sz="28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ó</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ph</a:t>
            </a:r>
            <a:r>
              <a:rPr lang="en-US" sz="28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 ứng hoá học xảy ra trong ph</a:t>
            </a:r>
            <a:r>
              <a:rPr lang="en-US" sz="28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 ứng phân h</a:t>
            </a:r>
            <a:r>
              <a:rPr lang="en-US" sz="2800" dirty="0" err="1">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ủy</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ường</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61"/>
          <p:cNvSpPr/>
          <p:nvPr/>
        </p:nvSpPr>
        <p:spPr>
          <a:xfrm>
            <a:off x="337625" y="3778152"/>
            <a:ext cx="4765123" cy="1287427"/>
          </a:xfrm>
          <a:custGeom>
            <a:avLst/>
            <a:gdLst/>
            <a:ahLst/>
            <a:cxnLst/>
            <a:rect l="l" t="t" r="r" b="b"/>
            <a:pathLst>
              <a:path w="168961" h="115880" extrusionOk="0">
                <a:moveTo>
                  <a:pt x="67199" y="0"/>
                </a:moveTo>
                <a:cubicBezTo>
                  <a:pt x="52119" y="0"/>
                  <a:pt x="40276" y="13248"/>
                  <a:pt x="36264" y="31487"/>
                </a:cubicBezTo>
                <a:cubicBezTo>
                  <a:pt x="30971" y="55711"/>
                  <a:pt x="17885" y="56671"/>
                  <a:pt x="8957" y="81186"/>
                </a:cubicBezTo>
                <a:cubicBezTo>
                  <a:pt x="0" y="105701"/>
                  <a:pt x="15064" y="115879"/>
                  <a:pt x="15064" y="115879"/>
                </a:cubicBezTo>
                <a:lnTo>
                  <a:pt x="142293" y="114163"/>
                </a:lnTo>
                <a:cubicBezTo>
                  <a:pt x="168961" y="87176"/>
                  <a:pt x="164860" y="48034"/>
                  <a:pt x="134674" y="41170"/>
                </a:cubicBezTo>
                <a:cubicBezTo>
                  <a:pt x="104488" y="34336"/>
                  <a:pt x="105041" y="17179"/>
                  <a:pt x="82852" y="4529"/>
                </a:cubicBezTo>
                <a:cubicBezTo>
                  <a:pt x="77396" y="1414"/>
                  <a:pt x="72125" y="0"/>
                  <a:pt x="671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151" name="Google Shape;2151;p61"/>
          <p:cNvPicPr preferRelativeResize="0">
            <a:picLocks noGrp="1"/>
          </p:cNvPicPr>
          <p:nvPr>
            <p:ph type="pic" idx="2"/>
          </p:nvPr>
        </p:nvPicPr>
        <p:blipFill>
          <a:blip r:embed="rId1"/>
          <a:srcRect t="1734" b="1734"/>
          <a:stretch>
            <a:fillRect/>
          </a:stretch>
        </p:blipFill>
        <p:spPr>
          <a:xfrm flipH="1">
            <a:off x="4824538" y="721200"/>
            <a:ext cx="3396300" cy="3396300"/>
          </a:xfrm>
          <a:prstGeom prst="ellipse">
            <a:avLst/>
          </a:prstGeom>
        </p:spPr>
      </p:pic>
      <p:sp>
        <p:nvSpPr>
          <p:cNvPr id="2152" name="Google Shape;2152;p61"/>
          <p:cNvSpPr/>
          <p:nvPr/>
        </p:nvSpPr>
        <p:spPr>
          <a:xfrm>
            <a:off x="335777" y="5053300"/>
            <a:ext cx="8471519"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53" name="Google Shape;2153;p61"/>
          <p:cNvGrpSpPr/>
          <p:nvPr/>
        </p:nvGrpSpPr>
        <p:grpSpPr>
          <a:xfrm>
            <a:off x="6861966" y="2352725"/>
            <a:ext cx="1704818" cy="2702585"/>
            <a:chOff x="5312025" y="1902900"/>
            <a:chExt cx="1440975" cy="2284325"/>
          </a:xfrm>
        </p:grpSpPr>
        <p:sp>
          <p:nvSpPr>
            <p:cNvPr id="2154" name="Google Shape;2154;p61"/>
            <p:cNvSpPr/>
            <p:nvPr/>
          </p:nvSpPr>
          <p:spPr>
            <a:xfrm>
              <a:off x="5631925" y="2866200"/>
              <a:ext cx="496575" cy="724875"/>
            </a:xfrm>
            <a:custGeom>
              <a:avLst/>
              <a:gdLst/>
              <a:ahLst/>
              <a:cxnLst/>
              <a:rect l="l" t="t" r="r" b="b"/>
              <a:pathLst>
                <a:path w="19863" h="28995" extrusionOk="0">
                  <a:moveTo>
                    <a:pt x="13639" y="1"/>
                  </a:moveTo>
                  <a:lnTo>
                    <a:pt x="0" y="25708"/>
                  </a:lnTo>
                  <a:lnTo>
                    <a:pt x="6223" y="28995"/>
                  </a:lnTo>
                  <a:lnTo>
                    <a:pt x="19862" y="3316"/>
                  </a:lnTo>
                  <a:lnTo>
                    <a:pt x="136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61"/>
            <p:cNvSpPr/>
            <p:nvPr/>
          </p:nvSpPr>
          <p:spPr>
            <a:xfrm>
              <a:off x="5679900" y="2897475"/>
              <a:ext cx="448600" cy="693600"/>
            </a:xfrm>
            <a:custGeom>
              <a:avLst/>
              <a:gdLst/>
              <a:ahLst/>
              <a:cxnLst/>
              <a:rect l="l" t="t" r="r" b="b"/>
              <a:pathLst>
                <a:path w="17944" h="27744" extrusionOk="0">
                  <a:moveTo>
                    <a:pt x="14076" y="0"/>
                  </a:moveTo>
                  <a:cubicBezTo>
                    <a:pt x="14337" y="3810"/>
                    <a:pt x="13087" y="8957"/>
                    <a:pt x="10382" y="14105"/>
                  </a:cubicBezTo>
                  <a:cubicBezTo>
                    <a:pt x="7445" y="19601"/>
                    <a:pt x="3519" y="23760"/>
                    <a:pt x="0" y="25446"/>
                  </a:cubicBezTo>
                  <a:lnTo>
                    <a:pt x="4304" y="27744"/>
                  </a:lnTo>
                  <a:lnTo>
                    <a:pt x="17943" y="2036"/>
                  </a:lnTo>
                  <a:lnTo>
                    <a:pt x="14076"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61"/>
            <p:cNvSpPr/>
            <p:nvPr/>
          </p:nvSpPr>
          <p:spPr>
            <a:xfrm>
              <a:off x="5676250" y="2191525"/>
              <a:ext cx="849925" cy="1242525"/>
            </a:xfrm>
            <a:custGeom>
              <a:avLst/>
              <a:gdLst/>
              <a:ahLst/>
              <a:cxnLst/>
              <a:rect l="l" t="t" r="r" b="b"/>
              <a:pathLst>
                <a:path w="33997" h="49701" extrusionOk="0">
                  <a:moveTo>
                    <a:pt x="23382" y="1"/>
                  </a:moveTo>
                  <a:lnTo>
                    <a:pt x="1" y="44058"/>
                  </a:lnTo>
                  <a:lnTo>
                    <a:pt x="10616" y="49700"/>
                  </a:lnTo>
                  <a:lnTo>
                    <a:pt x="33997" y="5643"/>
                  </a:lnTo>
                  <a:lnTo>
                    <a:pt x="23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61"/>
            <p:cNvSpPr/>
            <p:nvPr/>
          </p:nvSpPr>
          <p:spPr>
            <a:xfrm>
              <a:off x="5757700" y="2243875"/>
              <a:ext cx="768475" cy="1189450"/>
            </a:xfrm>
            <a:custGeom>
              <a:avLst/>
              <a:gdLst/>
              <a:ahLst/>
              <a:cxnLst/>
              <a:rect l="l" t="t" r="r" b="b"/>
              <a:pathLst>
                <a:path w="30739" h="47578" extrusionOk="0">
                  <a:moveTo>
                    <a:pt x="24108" y="1"/>
                  </a:moveTo>
                  <a:lnTo>
                    <a:pt x="24108" y="1"/>
                  </a:lnTo>
                  <a:cubicBezTo>
                    <a:pt x="24603" y="6573"/>
                    <a:pt x="22451" y="15414"/>
                    <a:pt x="17798" y="24196"/>
                  </a:cubicBezTo>
                  <a:cubicBezTo>
                    <a:pt x="12767" y="33647"/>
                    <a:pt x="6049" y="40743"/>
                    <a:pt x="0" y="43680"/>
                  </a:cubicBezTo>
                  <a:lnTo>
                    <a:pt x="7358" y="47577"/>
                  </a:lnTo>
                  <a:lnTo>
                    <a:pt x="30739" y="3549"/>
                  </a:lnTo>
                  <a:lnTo>
                    <a:pt x="2410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61"/>
            <p:cNvSpPr/>
            <p:nvPr/>
          </p:nvSpPr>
          <p:spPr>
            <a:xfrm>
              <a:off x="6175000" y="2159550"/>
              <a:ext cx="396250" cy="281375"/>
            </a:xfrm>
            <a:custGeom>
              <a:avLst/>
              <a:gdLst/>
              <a:ahLst/>
              <a:cxnLst/>
              <a:rect l="l" t="t" r="r" b="b"/>
              <a:pathLst>
                <a:path w="15850" h="11255" extrusionOk="0">
                  <a:moveTo>
                    <a:pt x="2094" y="0"/>
                  </a:moveTo>
                  <a:lnTo>
                    <a:pt x="1" y="3955"/>
                  </a:lnTo>
                  <a:lnTo>
                    <a:pt x="13756" y="11255"/>
                  </a:lnTo>
                  <a:lnTo>
                    <a:pt x="15850" y="7300"/>
                  </a:lnTo>
                  <a:lnTo>
                    <a:pt x="209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61"/>
            <p:cNvSpPr/>
            <p:nvPr/>
          </p:nvSpPr>
          <p:spPr>
            <a:xfrm>
              <a:off x="6175000" y="2208975"/>
              <a:ext cx="369350" cy="231950"/>
            </a:xfrm>
            <a:custGeom>
              <a:avLst/>
              <a:gdLst/>
              <a:ahLst/>
              <a:cxnLst/>
              <a:rect l="l" t="t" r="r" b="b"/>
              <a:pathLst>
                <a:path w="14774" h="9278" extrusionOk="0">
                  <a:moveTo>
                    <a:pt x="1047" y="1"/>
                  </a:moveTo>
                  <a:lnTo>
                    <a:pt x="1" y="1978"/>
                  </a:lnTo>
                  <a:lnTo>
                    <a:pt x="13727" y="9278"/>
                  </a:lnTo>
                  <a:lnTo>
                    <a:pt x="14774" y="7300"/>
                  </a:lnTo>
                  <a:lnTo>
                    <a:pt x="104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61"/>
            <p:cNvSpPr/>
            <p:nvPr/>
          </p:nvSpPr>
          <p:spPr>
            <a:xfrm>
              <a:off x="5610825" y="3222450"/>
              <a:ext cx="396250" cy="281375"/>
            </a:xfrm>
            <a:custGeom>
              <a:avLst/>
              <a:gdLst/>
              <a:ahLst/>
              <a:cxnLst/>
              <a:rect l="l" t="t" r="r" b="b"/>
              <a:pathLst>
                <a:path w="15850" h="11255" extrusionOk="0">
                  <a:moveTo>
                    <a:pt x="2095" y="1"/>
                  </a:moveTo>
                  <a:lnTo>
                    <a:pt x="1" y="3956"/>
                  </a:lnTo>
                  <a:lnTo>
                    <a:pt x="13756" y="11255"/>
                  </a:lnTo>
                  <a:lnTo>
                    <a:pt x="15850" y="7300"/>
                  </a:lnTo>
                  <a:lnTo>
                    <a:pt x="209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61"/>
            <p:cNvSpPr/>
            <p:nvPr/>
          </p:nvSpPr>
          <p:spPr>
            <a:xfrm>
              <a:off x="5610825" y="3271900"/>
              <a:ext cx="370075" cy="231925"/>
            </a:xfrm>
            <a:custGeom>
              <a:avLst/>
              <a:gdLst/>
              <a:ahLst/>
              <a:cxnLst/>
              <a:rect l="l" t="t" r="r" b="b"/>
              <a:pathLst>
                <a:path w="14803" h="9277" extrusionOk="0">
                  <a:moveTo>
                    <a:pt x="1048" y="0"/>
                  </a:moveTo>
                  <a:lnTo>
                    <a:pt x="1" y="1978"/>
                  </a:lnTo>
                  <a:lnTo>
                    <a:pt x="13756" y="9277"/>
                  </a:lnTo>
                  <a:lnTo>
                    <a:pt x="14803" y="7299"/>
                  </a:lnTo>
                  <a:lnTo>
                    <a:pt x="104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61"/>
            <p:cNvSpPr/>
            <p:nvPr/>
          </p:nvSpPr>
          <p:spPr>
            <a:xfrm>
              <a:off x="6321850" y="2027225"/>
              <a:ext cx="252300" cy="264675"/>
            </a:xfrm>
            <a:custGeom>
              <a:avLst/>
              <a:gdLst/>
              <a:ahLst/>
              <a:cxnLst/>
              <a:rect l="l" t="t" r="r" b="b"/>
              <a:pathLst>
                <a:path w="10092" h="10587" extrusionOk="0">
                  <a:moveTo>
                    <a:pt x="3869" y="1"/>
                  </a:moveTo>
                  <a:lnTo>
                    <a:pt x="1" y="7300"/>
                  </a:lnTo>
                  <a:lnTo>
                    <a:pt x="6195" y="10586"/>
                  </a:lnTo>
                  <a:lnTo>
                    <a:pt x="10092" y="3287"/>
                  </a:lnTo>
                  <a:lnTo>
                    <a:pt x="38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61"/>
            <p:cNvSpPr/>
            <p:nvPr/>
          </p:nvSpPr>
          <p:spPr>
            <a:xfrm>
              <a:off x="6431650" y="2080300"/>
              <a:ext cx="141775" cy="211600"/>
            </a:xfrm>
            <a:custGeom>
              <a:avLst/>
              <a:gdLst/>
              <a:ahLst/>
              <a:cxnLst/>
              <a:rect l="l" t="t" r="r" b="b"/>
              <a:pathLst>
                <a:path w="5671" h="8464" extrusionOk="0">
                  <a:moveTo>
                    <a:pt x="3490" y="1"/>
                  </a:moveTo>
                  <a:cubicBezTo>
                    <a:pt x="3257" y="1513"/>
                    <a:pt x="2734" y="3141"/>
                    <a:pt x="1919" y="4712"/>
                  </a:cubicBezTo>
                  <a:cubicBezTo>
                    <a:pt x="1367" y="5759"/>
                    <a:pt x="698" y="6689"/>
                    <a:pt x="0" y="7503"/>
                  </a:cubicBezTo>
                  <a:lnTo>
                    <a:pt x="1803" y="8463"/>
                  </a:lnTo>
                  <a:lnTo>
                    <a:pt x="5671" y="1164"/>
                  </a:lnTo>
                  <a:lnTo>
                    <a:pt x="349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61"/>
            <p:cNvSpPr/>
            <p:nvPr/>
          </p:nvSpPr>
          <p:spPr>
            <a:xfrm>
              <a:off x="6371300" y="1902900"/>
              <a:ext cx="301750" cy="231225"/>
            </a:xfrm>
            <a:custGeom>
              <a:avLst/>
              <a:gdLst/>
              <a:ahLst/>
              <a:cxnLst/>
              <a:rect l="l" t="t" r="r" b="b"/>
              <a:pathLst>
                <a:path w="12070" h="9249" extrusionOk="0">
                  <a:moveTo>
                    <a:pt x="2123" y="1"/>
                  </a:moveTo>
                  <a:lnTo>
                    <a:pt x="0" y="3956"/>
                  </a:lnTo>
                  <a:lnTo>
                    <a:pt x="9975" y="9249"/>
                  </a:lnTo>
                  <a:lnTo>
                    <a:pt x="12069" y="5294"/>
                  </a:lnTo>
                  <a:lnTo>
                    <a:pt x="212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61"/>
            <p:cNvSpPr/>
            <p:nvPr/>
          </p:nvSpPr>
          <p:spPr>
            <a:xfrm>
              <a:off x="6371300" y="1952350"/>
              <a:ext cx="275575" cy="181775"/>
            </a:xfrm>
            <a:custGeom>
              <a:avLst/>
              <a:gdLst/>
              <a:ahLst/>
              <a:cxnLst/>
              <a:rect l="l" t="t" r="r" b="b"/>
              <a:pathLst>
                <a:path w="11023" h="7271" extrusionOk="0">
                  <a:moveTo>
                    <a:pt x="1047" y="0"/>
                  </a:moveTo>
                  <a:lnTo>
                    <a:pt x="0" y="1978"/>
                  </a:lnTo>
                  <a:lnTo>
                    <a:pt x="9975" y="7271"/>
                  </a:lnTo>
                  <a:lnTo>
                    <a:pt x="11022" y="5293"/>
                  </a:lnTo>
                  <a:lnTo>
                    <a:pt x="104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61"/>
            <p:cNvSpPr/>
            <p:nvPr/>
          </p:nvSpPr>
          <p:spPr>
            <a:xfrm>
              <a:off x="6193900" y="2864750"/>
              <a:ext cx="559100" cy="1067300"/>
            </a:xfrm>
            <a:custGeom>
              <a:avLst/>
              <a:gdLst/>
              <a:ahLst/>
              <a:cxnLst/>
              <a:rect l="l" t="t" r="r" b="b"/>
              <a:pathLst>
                <a:path w="22364" h="42692" extrusionOk="0">
                  <a:moveTo>
                    <a:pt x="6777" y="1"/>
                  </a:moveTo>
                  <a:lnTo>
                    <a:pt x="1" y="4741"/>
                  </a:lnTo>
                  <a:cubicBezTo>
                    <a:pt x="1" y="4741"/>
                    <a:pt x="9975" y="19369"/>
                    <a:pt x="1193" y="35305"/>
                  </a:cubicBezTo>
                  <a:lnTo>
                    <a:pt x="6806" y="42692"/>
                  </a:lnTo>
                  <a:lnTo>
                    <a:pt x="6806" y="42692"/>
                  </a:lnTo>
                  <a:cubicBezTo>
                    <a:pt x="6806" y="42692"/>
                    <a:pt x="22364" y="24429"/>
                    <a:pt x="6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61"/>
            <p:cNvSpPr/>
            <p:nvPr/>
          </p:nvSpPr>
          <p:spPr>
            <a:xfrm>
              <a:off x="6319675" y="2864750"/>
              <a:ext cx="433325" cy="1067300"/>
            </a:xfrm>
            <a:custGeom>
              <a:avLst/>
              <a:gdLst/>
              <a:ahLst/>
              <a:cxnLst/>
              <a:rect l="l" t="t" r="r" b="b"/>
              <a:pathLst>
                <a:path w="17333" h="42692" extrusionOk="0">
                  <a:moveTo>
                    <a:pt x="1746" y="1"/>
                  </a:moveTo>
                  <a:lnTo>
                    <a:pt x="1" y="1222"/>
                  </a:lnTo>
                  <a:cubicBezTo>
                    <a:pt x="11546" y="20648"/>
                    <a:pt x="3607" y="35945"/>
                    <a:pt x="350" y="40830"/>
                  </a:cubicBezTo>
                  <a:lnTo>
                    <a:pt x="1775" y="42692"/>
                  </a:lnTo>
                  <a:lnTo>
                    <a:pt x="1775" y="42692"/>
                  </a:lnTo>
                  <a:cubicBezTo>
                    <a:pt x="1775" y="42692"/>
                    <a:pt x="17333" y="24429"/>
                    <a:pt x="174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61"/>
            <p:cNvSpPr/>
            <p:nvPr/>
          </p:nvSpPr>
          <p:spPr>
            <a:xfrm>
              <a:off x="6076125" y="2740275"/>
              <a:ext cx="364275" cy="319525"/>
            </a:xfrm>
            <a:custGeom>
              <a:avLst/>
              <a:gdLst/>
              <a:ahLst/>
              <a:cxnLst/>
              <a:rect l="l" t="t" r="r" b="b"/>
              <a:pathLst>
                <a:path w="14571" h="12781" extrusionOk="0">
                  <a:moveTo>
                    <a:pt x="7295" y="0"/>
                  </a:moveTo>
                  <a:cubicBezTo>
                    <a:pt x="5150" y="0"/>
                    <a:pt x="3050" y="1083"/>
                    <a:pt x="1833" y="3060"/>
                  </a:cubicBezTo>
                  <a:cubicBezTo>
                    <a:pt x="1" y="6056"/>
                    <a:pt x="931" y="9982"/>
                    <a:pt x="3956" y="11843"/>
                  </a:cubicBezTo>
                  <a:cubicBezTo>
                    <a:pt x="4992" y="12477"/>
                    <a:pt x="6140" y="12780"/>
                    <a:pt x="7276" y="12780"/>
                  </a:cubicBezTo>
                  <a:cubicBezTo>
                    <a:pt x="9421" y="12780"/>
                    <a:pt x="11521" y="11698"/>
                    <a:pt x="12738" y="9720"/>
                  </a:cubicBezTo>
                  <a:cubicBezTo>
                    <a:pt x="14570" y="6725"/>
                    <a:pt x="13640" y="2799"/>
                    <a:pt x="10615" y="938"/>
                  </a:cubicBezTo>
                  <a:cubicBezTo>
                    <a:pt x="9578" y="304"/>
                    <a:pt x="8430" y="0"/>
                    <a:pt x="729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61"/>
            <p:cNvSpPr/>
            <p:nvPr/>
          </p:nvSpPr>
          <p:spPr>
            <a:xfrm>
              <a:off x="6128475" y="2782250"/>
              <a:ext cx="259575" cy="236275"/>
            </a:xfrm>
            <a:custGeom>
              <a:avLst/>
              <a:gdLst/>
              <a:ahLst/>
              <a:cxnLst/>
              <a:rect l="l" t="t" r="r" b="b"/>
              <a:pathLst>
                <a:path w="10383" h="9451" extrusionOk="0">
                  <a:moveTo>
                    <a:pt x="5182" y="1"/>
                  </a:moveTo>
                  <a:cubicBezTo>
                    <a:pt x="3033" y="1"/>
                    <a:pt x="1105" y="1485"/>
                    <a:pt x="582" y="3650"/>
                  </a:cubicBezTo>
                  <a:cubicBezTo>
                    <a:pt x="0" y="6180"/>
                    <a:pt x="1571" y="8739"/>
                    <a:pt x="4101" y="9321"/>
                  </a:cubicBezTo>
                  <a:cubicBezTo>
                    <a:pt x="4470" y="9409"/>
                    <a:pt x="4838" y="9451"/>
                    <a:pt x="5200" y="9451"/>
                  </a:cubicBezTo>
                  <a:cubicBezTo>
                    <a:pt x="7350" y="9451"/>
                    <a:pt x="9278" y="7967"/>
                    <a:pt x="9801" y="5802"/>
                  </a:cubicBezTo>
                  <a:cubicBezTo>
                    <a:pt x="10382" y="3272"/>
                    <a:pt x="8812" y="713"/>
                    <a:pt x="6282" y="131"/>
                  </a:cubicBezTo>
                  <a:cubicBezTo>
                    <a:pt x="5913" y="43"/>
                    <a:pt x="5545" y="1"/>
                    <a:pt x="5182"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61"/>
            <p:cNvSpPr/>
            <p:nvPr/>
          </p:nvSpPr>
          <p:spPr>
            <a:xfrm>
              <a:off x="5312025" y="4046900"/>
              <a:ext cx="1296300" cy="140325"/>
            </a:xfrm>
            <a:custGeom>
              <a:avLst/>
              <a:gdLst/>
              <a:ahLst/>
              <a:cxnLst/>
              <a:rect l="l" t="t" r="r" b="b"/>
              <a:pathLst>
                <a:path w="51852" h="5613" extrusionOk="0">
                  <a:moveTo>
                    <a:pt x="2763" y="0"/>
                  </a:moveTo>
                  <a:cubicBezTo>
                    <a:pt x="1251" y="0"/>
                    <a:pt x="0" y="1251"/>
                    <a:pt x="0" y="2763"/>
                  </a:cubicBezTo>
                  <a:lnTo>
                    <a:pt x="0" y="2850"/>
                  </a:lnTo>
                  <a:cubicBezTo>
                    <a:pt x="0" y="4362"/>
                    <a:pt x="1251" y="5613"/>
                    <a:pt x="2763" y="5613"/>
                  </a:cubicBezTo>
                  <a:lnTo>
                    <a:pt x="49089" y="5613"/>
                  </a:lnTo>
                  <a:cubicBezTo>
                    <a:pt x="50630" y="5613"/>
                    <a:pt x="51852" y="4362"/>
                    <a:pt x="51852" y="2850"/>
                  </a:cubicBezTo>
                  <a:lnTo>
                    <a:pt x="51852" y="2763"/>
                  </a:lnTo>
                  <a:cubicBezTo>
                    <a:pt x="51852" y="1251"/>
                    <a:pt x="50630" y="0"/>
                    <a:pt x="4908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61"/>
            <p:cNvSpPr/>
            <p:nvPr/>
          </p:nvSpPr>
          <p:spPr>
            <a:xfrm>
              <a:off x="5461050" y="3830975"/>
              <a:ext cx="711075" cy="78550"/>
            </a:xfrm>
            <a:custGeom>
              <a:avLst/>
              <a:gdLst/>
              <a:ahLst/>
              <a:cxnLst/>
              <a:rect l="l" t="t" r="r" b="b"/>
              <a:pathLst>
                <a:path w="28443" h="3142" extrusionOk="0">
                  <a:moveTo>
                    <a:pt x="1" y="0"/>
                  </a:moveTo>
                  <a:lnTo>
                    <a:pt x="1" y="3141"/>
                  </a:lnTo>
                  <a:lnTo>
                    <a:pt x="28442" y="3141"/>
                  </a:lnTo>
                  <a:lnTo>
                    <a:pt x="2844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61"/>
            <p:cNvSpPr/>
            <p:nvPr/>
          </p:nvSpPr>
          <p:spPr>
            <a:xfrm>
              <a:off x="5915450" y="3678200"/>
              <a:ext cx="513300" cy="368725"/>
            </a:xfrm>
            <a:custGeom>
              <a:avLst/>
              <a:gdLst/>
              <a:ahLst/>
              <a:cxnLst/>
              <a:rect l="l" t="t" r="r" b="b"/>
              <a:pathLst>
                <a:path w="20532" h="14749" extrusionOk="0">
                  <a:moveTo>
                    <a:pt x="10203" y="1"/>
                  </a:moveTo>
                  <a:cubicBezTo>
                    <a:pt x="9480" y="1"/>
                    <a:pt x="8756" y="408"/>
                    <a:pt x="8201" y="1226"/>
                  </a:cubicBezTo>
                  <a:lnTo>
                    <a:pt x="1077" y="11811"/>
                  </a:lnTo>
                  <a:cubicBezTo>
                    <a:pt x="1" y="13411"/>
                    <a:pt x="699" y="14748"/>
                    <a:pt x="2647" y="14748"/>
                  </a:cubicBezTo>
                  <a:lnTo>
                    <a:pt x="17885" y="14748"/>
                  </a:lnTo>
                  <a:cubicBezTo>
                    <a:pt x="19834" y="14748"/>
                    <a:pt x="20532" y="13411"/>
                    <a:pt x="19427" y="11811"/>
                  </a:cubicBezTo>
                  <a:lnTo>
                    <a:pt x="12186" y="1197"/>
                  </a:lnTo>
                  <a:cubicBezTo>
                    <a:pt x="11636" y="400"/>
                    <a:pt x="10920" y="1"/>
                    <a:pt x="1020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61"/>
            <p:cNvSpPr/>
            <p:nvPr/>
          </p:nvSpPr>
          <p:spPr>
            <a:xfrm>
              <a:off x="6146650" y="3712475"/>
              <a:ext cx="50925" cy="50900"/>
            </a:xfrm>
            <a:custGeom>
              <a:avLst/>
              <a:gdLst/>
              <a:ahLst/>
              <a:cxnLst/>
              <a:rect l="l" t="t" r="r" b="b"/>
              <a:pathLst>
                <a:path w="2037" h="2036" extrusionOk="0">
                  <a:moveTo>
                    <a:pt x="1018" y="0"/>
                  </a:moveTo>
                  <a:cubicBezTo>
                    <a:pt x="466" y="0"/>
                    <a:pt x="0" y="436"/>
                    <a:pt x="0" y="1018"/>
                  </a:cubicBezTo>
                  <a:cubicBezTo>
                    <a:pt x="0" y="1570"/>
                    <a:pt x="466" y="2036"/>
                    <a:pt x="1018" y="2036"/>
                  </a:cubicBezTo>
                  <a:cubicBezTo>
                    <a:pt x="1600" y="2036"/>
                    <a:pt x="2036" y="1570"/>
                    <a:pt x="2036" y="1018"/>
                  </a:cubicBezTo>
                  <a:cubicBezTo>
                    <a:pt x="2036" y="436"/>
                    <a:pt x="1600" y="0"/>
                    <a:pt x="10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61"/>
            <p:cNvSpPr/>
            <p:nvPr/>
          </p:nvSpPr>
          <p:spPr>
            <a:xfrm>
              <a:off x="6329850" y="3972750"/>
              <a:ext cx="51650" cy="50900"/>
            </a:xfrm>
            <a:custGeom>
              <a:avLst/>
              <a:gdLst/>
              <a:ahLst/>
              <a:cxnLst/>
              <a:rect l="l" t="t" r="r" b="b"/>
              <a:pathLst>
                <a:path w="2066" h="2036" extrusionOk="0">
                  <a:moveTo>
                    <a:pt x="1019" y="0"/>
                  </a:moveTo>
                  <a:cubicBezTo>
                    <a:pt x="466" y="0"/>
                    <a:pt x="1" y="465"/>
                    <a:pt x="1" y="1018"/>
                  </a:cubicBezTo>
                  <a:cubicBezTo>
                    <a:pt x="1" y="1600"/>
                    <a:pt x="466" y="2036"/>
                    <a:pt x="1019" y="2036"/>
                  </a:cubicBezTo>
                  <a:cubicBezTo>
                    <a:pt x="1600" y="2036"/>
                    <a:pt x="2066" y="1600"/>
                    <a:pt x="2066" y="1018"/>
                  </a:cubicBezTo>
                  <a:cubicBezTo>
                    <a:pt x="2066" y="465"/>
                    <a:pt x="1600" y="0"/>
                    <a:pt x="101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61"/>
            <p:cNvSpPr/>
            <p:nvPr/>
          </p:nvSpPr>
          <p:spPr>
            <a:xfrm>
              <a:off x="5963425" y="3972750"/>
              <a:ext cx="50925" cy="50900"/>
            </a:xfrm>
            <a:custGeom>
              <a:avLst/>
              <a:gdLst/>
              <a:ahLst/>
              <a:cxnLst/>
              <a:rect l="l" t="t" r="r" b="b"/>
              <a:pathLst>
                <a:path w="2037" h="2036" extrusionOk="0">
                  <a:moveTo>
                    <a:pt x="1019" y="0"/>
                  </a:moveTo>
                  <a:cubicBezTo>
                    <a:pt x="437" y="0"/>
                    <a:pt x="1" y="465"/>
                    <a:pt x="1" y="1018"/>
                  </a:cubicBezTo>
                  <a:cubicBezTo>
                    <a:pt x="1" y="1600"/>
                    <a:pt x="437" y="2036"/>
                    <a:pt x="1019" y="2036"/>
                  </a:cubicBezTo>
                  <a:cubicBezTo>
                    <a:pt x="1571" y="2036"/>
                    <a:pt x="2037" y="1600"/>
                    <a:pt x="2037" y="1018"/>
                  </a:cubicBezTo>
                  <a:cubicBezTo>
                    <a:pt x="2037" y="465"/>
                    <a:pt x="1571" y="0"/>
                    <a:pt x="101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6" name="Google Shape;2176;p61"/>
          <p:cNvGrpSpPr/>
          <p:nvPr/>
        </p:nvGrpSpPr>
        <p:grpSpPr>
          <a:xfrm rot="5400000" flipH="1">
            <a:off x="3017792" y="4294277"/>
            <a:ext cx="302521" cy="1239411"/>
            <a:chOff x="5400625" y="2964100"/>
            <a:chExt cx="253750" cy="1039600"/>
          </a:xfrm>
        </p:grpSpPr>
        <p:sp>
          <p:nvSpPr>
            <p:cNvPr id="2177" name="Google Shape;2177;p61"/>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61"/>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61"/>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61"/>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61"/>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61"/>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61"/>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61"/>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61"/>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61"/>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61"/>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61"/>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61"/>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61"/>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61"/>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61"/>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61"/>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61"/>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61"/>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61"/>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61"/>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61"/>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61"/>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61"/>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01" name="Google Shape;2201;p61"/>
          <p:cNvGrpSpPr/>
          <p:nvPr/>
        </p:nvGrpSpPr>
        <p:grpSpPr>
          <a:xfrm>
            <a:off x="1147920" y="4240938"/>
            <a:ext cx="704379" cy="814540"/>
            <a:chOff x="2715245" y="4240938"/>
            <a:chExt cx="704379" cy="814540"/>
          </a:xfrm>
        </p:grpSpPr>
        <p:grpSp>
          <p:nvGrpSpPr>
            <p:cNvPr id="2202" name="Google Shape;2202;p61"/>
            <p:cNvGrpSpPr/>
            <p:nvPr/>
          </p:nvGrpSpPr>
          <p:grpSpPr>
            <a:xfrm flipH="1">
              <a:off x="2715245" y="4240938"/>
              <a:ext cx="704379" cy="814540"/>
              <a:chOff x="5661850" y="1237525"/>
              <a:chExt cx="415000" cy="479875"/>
            </a:xfrm>
          </p:grpSpPr>
          <p:sp>
            <p:nvSpPr>
              <p:cNvPr id="2203" name="Google Shape;2203;p61"/>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61"/>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5" name="Google Shape;2205;p61"/>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6" name="Google Shape;2206;p61"/>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61"/>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61"/>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61"/>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61"/>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61"/>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61"/>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61"/>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61"/>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61"/>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16" name="Google Shape;2216;p61"/>
            <p:cNvSpPr/>
            <p:nvPr/>
          </p:nvSpPr>
          <p:spPr>
            <a:xfrm flipH="1">
              <a:off x="2800110" y="4659337"/>
              <a:ext cx="322402" cy="27328"/>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7" name="Google Shape;2217;p61"/>
          <p:cNvGrpSpPr/>
          <p:nvPr/>
        </p:nvGrpSpPr>
        <p:grpSpPr>
          <a:xfrm rot="5400000" flipH="1">
            <a:off x="335777" y="234122"/>
            <a:ext cx="595948" cy="595948"/>
            <a:chOff x="1379975" y="1931500"/>
            <a:chExt cx="383000" cy="383000"/>
          </a:xfrm>
        </p:grpSpPr>
        <p:sp>
          <p:nvSpPr>
            <p:cNvPr id="2218" name="Google Shape;2218;p61"/>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9" name="Google Shape;2219;p61"/>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0" name="Google Shape;2220;p61"/>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1" name="Google Shape;2221;p61"/>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2" name="Google Shape;2222;p61"/>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61"/>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61"/>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61"/>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61"/>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61"/>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Box 6"/>
          <p:cNvSpPr txBox="1"/>
          <p:nvPr/>
        </p:nvSpPr>
        <p:spPr>
          <a:xfrm>
            <a:off x="434186" y="733877"/>
            <a:ext cx="4572000" cy="1374735"/>
          </a:xfrm>
          <a:prstGeom prst="rect">
            <a:avLst/>
          </a:prstGeom>
          <a:noFill/>
        </p:spPr>
        <p:txBody>
          <a:bodyPr wrap="square">
            <a:spAutoFit/>
          </a:bodyPr>
          <a:lstStyle/>
          <a:p>
            <a:pPr marL="0" marR="0" indent="0">
              <a:spcBef>
                <a:spcPts val="0"/>
              </a:spcBef>
              <a:spcAft>
                <a:spcPts val="200"/>
              </a:spcAft>
            </a:pPr>
            <a:r>
              <a:rPr lang="en-US" sz="20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0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Chuẩn bị</a:t>
            </a:r>
            <a:endParaRPr lang="en-US" sz="20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R="0" lvl="0">
              <a:spcBef>
                <a:spcPts val="0"/>
              </a:spcBef>
              <a:spcAft>
                <a:spcPts val="200"/>
              </a:spcAft>
              <a:buClr>
                <a:srgbClr val="000000"/>
              </a:buClr>
              <a:buSzPts val="1000"/>
              <a:tabLst>
                <a:tab pos="179705" algn="l"/>
              </a:tabLst>
            </a:pPr>
            <a:r>
              <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Dụng cụ: Ống nghiệm, đèn c</a:t>
            </a:r>
            <a:r>
              <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ồ</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n, kẹp ống nghiệm.</a:t>
            </a:r>
            <a:endPar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R="0" lvl="0">
              <a:spcBef>
                <a:spcPts val="0"/>
              </a:spcBef>
              <a:spcAft>
                <a:spcPts val="400"/>
              </a:spcAft>
              <a:buClr>
                <a:srgbClr val="000000"/>
              </a:buClr>
              <a:buSzPts val="1000"/>
              <a:tabLst>
                <a:tab pos="179705" algn="l"/>
              </a:tabLst>
            </a:pPr>
            <a:r>
              <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Hoá chất: Đường ăn.</a:t>
            </a:r>
            <a:endPar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p:cNvSpPr txBox="1"/>
          <p:nvPr/>
        </p:nvSpPr>
        <p:spPr>
          <a:xfrm>
            <a:off x="366971" y="2177315"/>
            <a:ext cx="4572000" cy="1374735"/>
          </a:xfrm>
          <a:prstGeom prst="rect">
            <a:avLst/>
          </a:prstGeom>
          <a:noFill/>
        </p:spPr>
        <p:txBody>
          <a:bodyPr wrap="square">
            <a:spAutoFit/>
          </a:bodyPr>
          <a:lstStyle/>
          <a:p>
            <a:pPr marL="0" marR="0" indent="0">
              <a:spcBef>
                <a:spcPts val="0"/>
              </a:spcBef>
              <a:spcAft>
                <a:spcPts val="400"/>
              </a:spcAft>
            </a:pPr>
            <a:r>
              <a:rPr lang="en-US" sz="20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0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Tiến hành</a:t>
            </a:r>
            <a:endParaRPr lang="en-US" sz="20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R="0" lvl="0">
              <a:spcBef>
                <a:spcPts val="0"/>
              </a:spcBef>
              <a:spcAft>
                <a:spcPts val="400"/>
              </a:spcAft>
              <a:buClr>
                <a:srgbClr val="000000"/>
              </a:buClr>
              <a:buSzPts val="1000"/>
              <a:tabLst>
                <a:tab pos="179705" algn="l"/>
              </a:tabLst>
            </a:pPr>
            <a:r>
              <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Cho khoảng một thìa cafe đường ăn vào ống nghiệm, sau đó đun trên ngọn lửa đèn cồn (hình 2.5).</a:t>
            </a:r>
            <a:endPar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p:cNvSpPr txBox="1"/>
          <p:nvPr/>
        </p:nvSpPr>
        <p:spPr>
          <a:xfrm>
            <a:off x="3605433" y="4141238"/>
            <a:ext cx="4572000" cy="707886"/>
          </a:xfrm>
          <a:prstGeom prst="rect">
            <a:avLst/>
          </a:prstGeom>
          <a:noFill/>
        </p:spPr>
        <p:txBody>
          <a:bodyPr wrap="square">
            <a:spAutoFit/>
          </a:bodyPr>
          <a:lstStyle/>
          <a:p>
            <a:pPr marL="0" marR="0" algn="ctr">
              <a:spcBef>
                <a:spcPts val="0"/>
              </a:spcBef>
              <a:spcAft>
                <a:spcPts val="0"/>
              </a:spcAft>
            </a:pPr>
            <a:r>
              <a:rPr lang="vi-VN" sz="2000" i="1" dirty="0">
                <a:solidFill>
                  <a:srgbClr val="0070C0"/>
                </a:solidFill>
                <a:effectLst/>
                <a:latin typeface="Times New Roman" panose="02020603050405020304" pitchFamily="18" charset="0"/>
                <a:ea typeface="Times New Roman" panose="02020603050405020304" pitchFamily="18" charset="0"/>
              </a:rPr>
              <a:t>Hình 2.5. Ph</a:t>
            </a:r>
            <a:r>
              <a:rPr lang="en-US" sz="2000" i="1" dirty="0">
                <a:solidFill>
                  <a:srgbClr val="0070C0"/>
                </a:solidFill>
                <a:latin typeface="Times New Roman" panose="02020603050405020304" pitchFamily="18" charset="0"/>
                <a:ea typeface="Times New Roman" panose="02020603050405020304" pitchFamily="18" charset="0"/>
              </a:rPr>
              <a:t>ả</a:t>
            </a:r>
            <a:r>
              <a:rPr lang="vi-VN" sz="2000" i="1" dirty="0">
                <a:solidFill>
                  <a:srgbClr val="0070C0"/>
                </a:solidFill>
                <a:effectLst/>
                <a:latin typeface="Times New Roman" panose="02020603050405020304" pitchFamily="18" charset="0"/>
                <a:ea typeface="Times New Roman" panose="02020603050405020304" pitchFamily="18" charset="0"/>
              </a:rPr>
              <a:t>n ứng</a:t>
            </a:r>
            <a:br>
              <a:rPr lang="vi-VN" sz="2000" i="1" dirty="0">
                <a:solidFill>
                  <a:srgbClr val="0070C0"/>
                </a:solidFill>
                <a:effectLst/>
                <a:latin typeface="Times New Roman" panose="02020603050405020304" pitchFamily="18" charset="0"/>
                <a:ea typeface="Times New Roman" panose="02020603050405020304" pitchFamily="18" charset="0"/>
              </a:rPr>
            </a:br>
            <a:r>
              <a:rPr lang="vi-VN" sz="2000" i="1" dirty="0">
                <a:solidFill>
                  <a:srgbClr val="0070C0"/>
                </a:solidFill>
                <a:effectLst/>
                <a:latin typeface="Times New Roman" panose="02020603050405020304" pitchFamily="18" charset="0"/>
                <a:ea typeface="Times New Roman" panose="02020603050405020304" pitchFamily="18" charset="0"/>
              </a:rPr>
              <a:t>phân huỷ </a:t>
            </a:r>
            <a:r>
              <a:rPr lang="en-US" sz="2000" i="1" dirty="0">
                <a:solidFill>
                  <a:srgbClr val="0070C0"/>
                </a:solidFill>
                <a:latin typeface="Times New Roman" panose="02020603050405020304" pitchFamily="18" charset="0"/>
                <a:ea typeface="Times New Roman" panose="02020603050405020304" pitchFamily="18" charset="0"/>
              </a:rPr>
              <a:t>đ</a:t>
            </a:r>
            <a:r>
              <a:rPr lang="vi-VN" sz="2000" i="1" dirty="0">
                <a:solidFill>
                  <a:srgbClr val="0070C0"/>
                </a:solidFill>
                <a:effectLst/>
                <a:latin typeface="Times New Roman" panose="02020603050405020304" pitchFamily="18" charset="0"/>
                <a:ea typeface="Times New Roman" panose="02020603050405020304" pitchFamily="18" charset="0"/>
              </a:rPr>
              <a:t>ường</a:t>
            </a:r>
            <a:endParaRPr lang="en-US" sz="2000" i="1" dirty="0">
              <a:solidFill>
                <a:srgbClr val="0070C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51"/>
                                        </p:tgtEl>
                                        <p:attrNameLst>
                                          <p:attrName>style.visibility</p:attrName>
                                        </p:attrNameLst>
                                      </p:cBhvr>
                                      <p:to>
                                        <p:strVal val="visible"/>
                                      </p:to>
                                    </p:set>
                                    <p:animEffect transition="in" filter="fade">
                                      <p:cBhvr>
                                        <p:cTn id="26" dur="1000"/>
                                        <p:tgtEl>
                                          <p:spTgt spid="2151"/>
                                        </p:tgtEl>
                                      </p:cBhvr>
                                    </p:animEffect>
                                    <p:anim calcmode="lin" valueType="num">
                                      <p:cBhvr>
                                        <p:cTn id="27" dur="1000" fill="hold"/>
                                        <p:tgtEl>
                                          <p:spTgt spid="2151"/>
                                        </p:tgtEl>
                                        <p:attrNameLst>
                                          <p:attrName>ppt_x</p:attrName>
                                        </p:attrNameLst>
                                      </p:cBhvr>
                                      <p:tavLst>
                                        <p:tav tm="0">
                                          <p:val>
                                            <p:strVal val="#ppt_x"/>
                                          </p:val>
                                        </p:tav>
                                        <p:tav tm="100000">
                                          <p:val>
                                            <p:strVal val="#ppt_x"/>
                                          </p:val>
                                        </p:tav>
                                      </p:tavLst>
                                    </p:anim>
                                    <p:anim calcmode="lin" valueType="num">
                                      <p:cBhvr>
                                        <p:cTn id="28" dur="1000" fill="hold"/>
                                        <p:tgtEl>
                                          <p:spTgt spid="2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64"/>
          <p:cNvSpPr/>
          <p:nvPr/>
        </p:nvSpPr>
        <p:spPr>
          <a:xfrm>
            <a:off x="709325" y="769450"/>
            <a:ext cx="2909994" cy="4294451"/>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64"/>
          <p:cNvSpPr/>
          <p:nvPr/>
        </p:nvSpPr>
        <p:spPr>
          <a:xfrm flipH="1">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80" name="Google Shape;2480;p64"/>
          <p:cNvGrpSpPr/>
          <p:nvPr/>
        </p:nvGrpSpPr>
        <p:grpSpPr>
          <a:xfrm flipH="1">
            <a:off x="3691623" y="4381152"/>
            <a:ext cx="1060965" cy="672148"/>
            <a:chOff x="6059325" y="1627225"/>
            <a:chExt cx="767925" cy="486500"/>
          </a:xfrm>
        </p:grpSpPr>
        <p:sp>
          <p:nvSpPr>
            <p:cNvPr id="2481" name="Google Shape;2481;p64"/>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64"/>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64"/>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64"/>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64"/>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64"/>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64"/>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64"/>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64"/>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64"/>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64"/>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2" name="Google Shape;2492;p64"/>
          <p:cNvGrpSpPr/>
          <p:nvPr/>
        </p:nvGrpSpPr>
        <p:grpSpPr>
          <a:xfrm rot="7443102" flipH="1">
            <a:off x="6001213" y="4910461"/>
            <a:ext cx="174907" cy="188420"/>
            <a:chOff x="4572900" y="1559200"/>
            <a:chExt cx="109050" cy="117475"/>
          </a:xfrm>
        </p:grpSpPr>
        <p:sp>
          <p:nvSpPr>
            <p:cNvPr id="2493" name="Google Shape;2493;p64"/>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64"/>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64"/>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6" name="Google Shape;2496;p64"/>
          <p:cNvGrpSpPr/>
          <p:nvPr/>
        </p:nvGrpSpPr>
        <p:grpSpPr>
          <a:xfrm rot="-8496144" flipH="1">
            <a:off x="5381411" y="4918690"/>
            <a:ext cx="201248" cy="162073"/>
            <a:chOff x="5092300" y="1444675"/>
            <a:chExt cx="125475" cy="101050"/>
          </a:xfrm>
        </p:grpSpPr>
        <p:sp>
          <p:nvSpPr>
            <p:cNvPr id="2497" name="Google Shape;2497;p64"/>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64"/>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64"/>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0" name="Google Shape;2500;p64"/>
          <p:cNvGrpSpPr/>
          <p:nvPr/>
        </p:nvGrpSpPr>
        <p:grpSpPr>
          <a:xfrm flipH="1">
            <a:off x="5806036" y="4890178"/>
            <a:ext cx="200432" cy="161573"/>
            <a:chOff x="4786025" y="1663100"/>
            <a:chExt cx="124950" cy="100725"/>
          </a:xfrm>
        </p:grpSpPr>
        <p:sp>
          <p:nvSpPr>
            <p:cNvPr id="2501" name="Google Shape;2501;p64"/>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64"/>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64"/>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4" name="Google Shape;2504;p64"/>
          <p:cNvGrpSpPr/>
          <p:nvPr/>
        </p:nvGrpSpPr>
        <p:grpSpPr>
          <a:xfrm flipH="1">
            <a:off x="5541684" y="4863587"/>
            <a:ext cx="174045" cy="188161"/>
            <a:chOff x="5066550" y="1672425"/>
            <a:chExt cx="108500" cy="117300"/>
          </a:xfrm>
        </p:grpSpPr>
        <p:sp>
          <p:nvSpPr>
            <p:cNvPr id="2505" name="Google Shape;2505;p64"/>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64"/>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64"/>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8" name="Google Shape;2508;p64"/>
          <p:cNvGrpSpPr/>
          <p:nvPr/>
        </p:nvGrpSpPr>
        <p:grpSpPr>
          <a:xfrm>
            <a:off x="1296463" y="832399"/>
            <a:ext cx="1498868" cy="4223646"/>
            <a:chOff x="610663" y="832399"/>
            <a:chExt cx="1498868" cy="4223646"/>
          </a:xfrm>
        </p:grpSpPr>
        <p:sp>
          <p:nvSpPr>
            <p:cNvPr id="2509" name="Google Shape;2509;p64"/>
            <p:cNvSpPr/>
            <p:nvPr/>
          </p:nvSpPr>
          <p:spPr>
            <a:xfrm>
              <a:off x="1338475" y="832399"/>
              <a:ext cx="81547" cy="4220688"/>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64"/>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64"/>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64"/>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64"/>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64"/>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64"/>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64"/>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64"/>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64"/>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64"/>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64"/>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64"/>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64"/>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64"/>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64"/>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64"/>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64"/>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64"/>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64"/>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64"/>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64"/>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64"/>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64"/>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64"/>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64"/>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64"/>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64"/>
            <p:cNvSpPr/>
            <p:nvPr/>
          </p:nvSpPr>
          <p:spPr>
            <a:xfrm flipH="1">
              <a:off x="1490715" y="227237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64"/>
            <p:cNvSpPr/>
            <p:nvPr/>
          </p:nvSpPr>
          <p:spPr>
            <a:xfrm flipH="1">
              <a:off x="1560440" y="281001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64"/>
            <p:cNvSpPr/>
            <p:nvPr/>
          </p:nvSpPr>
          <p:spPr>
            <a:xfrm flipH="1">
              <a:off x="1652780" y="221245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64"/>
            <p:cNvSpPr/>
            <p:nvPr/>
          </p:nvSpPr>
          <p:spPr>
            <a:xfrm flipH="1">
              <a:off x="1865903" y="222326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64"/>
            <p:cNvSpPr/>
            <p:nvPr/>
          </p:nvSpPr>
          <p:spPr>
            <a:xfrm flipH="1">
              <a:off x="1807955" y="222326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64"/>
            <p:cNvSpPr/>
            <p:nvPr/>
          </p:nvSpPr>
          <p:spPr>
            <a:xfrm flipH="1">
              <a:off x="1750979" y="222326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64"/>
            <p:cNvSpPr/>
            <p:nvPr/>
          </p:nvSpPr>
          <p:spPr>
            <a:xfrm flipH="1">
              <a:off x="1693031" y="222326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64"/>
            <p:cNvSpPr/>
            <p:nvPr/>
          </p:nvSpPr>
          <p:spPr>
            <a:xfrm>
              <a:off x="1338484" y="245013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64"/>
            <p:cNvSpPr/>
            <p:nvPr/>
          </p:nvSpPr>
          <p:spPr>
            <a:xfrm>
              <a:off x="1651808" y="243247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64"/>
            <p:cNvSpPr/>
            <p:nvPr/>
          </p:nvSpPr>
          <p:spPr>
            <a:xfrm>
              <a:off x="1878682" y="243247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64"/>
            <p:cNvSpPr/>
            <p:nvPr/>
          </p:nvSpPr>
          <p:spPr>
            <a:xfrm>
              <a:off x="1275619" y="238138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64"/>
            <p:cNvSpPr/>
            <p:nvPr/>
          </p:nvSpPr>
          <p:spPr>
            <a:xfrm>
              <a:off x="1338484" y="244425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64"/>
            <p:cNvSpPr/>
            <p:nvPr/>
          </p:nvSpPr>
          <p:spPr>
            <a:xfrm flipH="1">
              <a:off x="685112" y="1468453"/>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64"/>
            <p:cNvSpPr/>
            <p:nvPr/>
          </p:nvSpPr>
          <p:spPr>
            <a:xfrm flipH="1">
              <a:off x="754838" y="2006089"/>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64"/>
            <p:cNvSpPr/>
            <p:nvPr/>
          </p:nvSpPr>
          <p:spPr>
            <a:xfrm flipH="1">
              <a:off x="847178" y="1408532"/>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64"/>
            <p:cNvSpPr/>
            <p:nvPr/>
          </p:nvSpPr>
          <p:spPr>
            <a:xfrm flipH="1">
              <a:off x="1060301" y="1419339"/>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64"/>
            <p:cNvSpPr/>
            <p:nvPr/>
          </p:nvSpPr>
          <p:spPr>
            <a:xfrm flipH="1">
              <a:off x="1002353" y="1419339"/>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64"/>
            <p:cNvSpPr/>
            <p:nvPr/>
          </p:nvSpPr>
          <p:spPr>
            <a:xfrm flipH="1">
              <a:off x="945377" y="1419339"/>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64"/>
            <p:cNvSpPr/>
            <p:nvPr/>
          </p:nvSpPr>
          <p:spPr>
            <a:xfrm flipH="1">
              <a:off x="887429" y="1419339"/>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64"/>
            <p:cNvSpPr/>
            <p:nvPr/>
          </p:nvSpPr>
          <p:spPr>
            <a:xfrm flipH="1">
              <a:off x="652694" y="1646212"/>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64"/>
            <p:cNvSpPr/>
            <p:nvPr/>
          </p:nvSpPr>
          <p:spPr>
            <a:xfrm flipH="1">
              <a:off x="1074051" y="1628545"/>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64"/>
            <p:cNvSpPr/>
            <p:nvPr/>
          </p:nvSpPr>
          <p:spPr>
            <a:xfrm flipH="1">
              <a:off x="847178" y="1628545"/>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64"/>
            <p:cNvSpPr/>
            <p:nvPr/>
          </p:nvSpPr>
          <p:spPr>
            <a:xfrm flipH="1">
              <a:off x="1267535" y="1577458"/>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64"/>
            <p:cNvSpPr/>
            <p:nvPr/>
          </p:nvSpPr>
          <p:spPr>
            <a:xfrm flipH="1">
              <a:off x="1329428" y="1640323"/>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0" name="Google Shape;2560;p64"/>
          <p:cNvGrpSpPr/>
          <p:nvPr/>
        </p:nvGrpSpPr>
        <p:grpSpPr>
          <a:xfrm>
            <a:off x="6803359" y="3863366"/>
            <a:ext cx="1402266" cy="1188395"/>
            <a:chOff x="6380109" y="3870441"/>
            <a:chExt cx="1402266" cy="1188395"/>
          </a:xfrm>
        </p:grpSpPr>
        <p:sp>
          <p:nvSpPr>
            <p:cNvPr id="2561" name="Google Shape;2561;p64"/>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64"/>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64"/>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64"/>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64"/>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64"/>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64"/>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64"/>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64"/>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64"/>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64"/>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64"/>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64"/>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64"/>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64"/>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64"/>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64"/>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64"/>
            <p:cNvSpPr/>
            <p:nvPr/>
          </p:nvSpPr>
          <p:spPr>
            <a:xfrm flipH="1">
              <a:off x="7184697"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64"/>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64"/>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64"/>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64"/>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64"/>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64"/>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64"/>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64"/>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64"/>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64"/>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64"/>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64"/>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64"/>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64"/>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64"/>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64"/>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64"/>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64"/>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64"/>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64"/>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64"/>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64"/>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64"/>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64"/>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64"/>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64"/>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06" name="Google Shape;2606;p64"/>
          <p:cNvSpPr/>
          <p:nvPr/>
        </p:nvSpPr>
        <p:spPr>
          <a:xfrm flipH="1">
            <a:off x="1311537" y="43150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64"/>
          <p:cNvSpPr/>
          <p:nvPr/>
        </p:nvSpPr>
        <p:spPr>
          <a:xfrm flipH="1">
            <a:off x="5167995" y="40139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64"/>
          <p:cNvSpPr/>
          <p:nvPr/>
        </p:nvSpPr>
        <p:spPr>
          <a:xfrm flipH="1">
            <a:off x="2968139" y="1052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64"/>
          <p:cNvSpPr/>
          <p:nvPr/>
        </p:nvSpPr>
        <p:spPr>
          <a:xfrm flipH="1">
            <a:off x="3104474" y="352863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11" name="Google Shape;2611;p64"/>
          <p:cNvGrpSpPr/>
          <p:nvPr/>
        </p:nvGrpSpPr>
        <p:grpSpPr>
          <a:xfrm rot="1800044">
            <a:off x="8085631" y="128390"/>
            <a:ext cx="743534" cy="715097"/>
            <a:chOff x="265160" y="303247"/>
            <a:chExt cx="743551" cy="715113"/>
          </a:xfrm>
        </p:grpSpPr>
        <p:sp>
          <p:nvSpPr>
            <p:cNvPr id="2612" name="Google Shape;2612;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7" name="Google Shape;2617;p64"/>
          <p:cNvGrpSpPr/>
          <p:nvPr/>
        </p:nvGrpSpPr>
        <p:grpSpPr>
          <a:xfrm rot="-899960">
            <a:off x="8020221" y="1235271"/>
            <a:ext cx="743529" cy="715092"/>
            <a:chOff x="265160" y="303247"/>
            <a:chExt cx="743551" cy="715113"/>
          </a:xfrm>
        </p:grpSpPr>
        <p:sp>
          <p:nvSpPr>
            <p:cNvPr id="2618" name="Google Shape;2618;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 name="TextBox 10"/>
          <p:cNvSpPr txBox="1"/>
          <p:nvPr/>
        </p:nvSpPr>
        <p:spPr>
          <a:xfrm>
            <a:off x="3495440" y="1745962"/>
            <a:ext cx="4572000" cy="1646605"/>
          </a:xfrm>
          <a:prstGeom prst="rect">
            <a:avLst/>
          </a:prstGeom>
          <a:solidFill>
            <a:schemeClr val="accent4"/>
          </a:solidFill>
        </p:spPr>
        <p:txBody>
          <a:bodyPr wrap="square">
            <a:spAutoFit/>
          </a:bodyPr>
          <a:lstStyle/>
          <a:p>
            <a:pPr indent="-1562100" algn="just">
              <a:spcAft>
                <a:spcPts val="60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M</a:t>
            </a:r>
            <a:r>
              <a:rPr lang="en-US" sz="2400" dirty="0">
                <a:latin typeface="Times New Roman" panose="02020603050405020304" pitchFamily="18" charset="0"/>
                <a:ea typeface="Arial" panose="020B0604020202020204" pitchFamily="34" charset="0"/>
                <a:cs typeface="Times New Roman" panose="02020603050405020304" pitchFamily="18" charset="0"/>
              </a:rPr>
              <a:t>ô</a:t>
            </a:r>
            <a:r>
              <a:rPr lang="vi-VN" sz="2400" dirty="0">
                <a:latin typeface="Times New Roman" panose="02020603050405020304" pitchFamily="18" charset="0"/>
                <a:ea typeface="Arial" panose="020B0604020202020204" pitchFamily="34" charset="0"/>
                <a:cs typeface="Times New Roman" panose="02020603050405020304" pitchFamily="18" charset="0"/>
              </a:rPr>
              <a:t> t</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latin typeface="Times New Roman" panose="02020603050405020304" pitchFamily="18" charset="0"/>
                <a:ea typeface="Arial" panose="020B0604020202020204" pitchFamily="34" charset="0"/>
                <a:cs typeface="Times New Roman" panose="02020603050405020304" pitchFamily="18" charset="0"/>
              </a:rPr>
              <a:t> trạng thái (thể, màu sắc,...) c</a:t>
            </a:r>
            <a:r>
              <a:rPr lang="en-US" sz="2400" dirty="0">
                <a:latin typeface="Times New Roman" panose="02020603050405020304" pitchFamily="18" charset="0"/>
                <a:ea typeface="Arial" panose="020B0604020202020204" pitchFamily="34" charset="0"/>
                <a:cs typeface="Times New Roman" panose="02020603050405020304" pitchFamily="18" charset="0"/>
              </a:rPr>
              <a:t>ủ</a:t>
            </a:r>
            <a:r>
              <a:rPr lang="vi-VN" sz="2400" dirty="0">
                <a:latin typeface="Times New Roman" panose="02020603050405020304" pitchFamily="18" charset="0"/>
                <a:ea typeface="Arial" panose="020B0604020202020204" pitchFamily="34" charset="0"/>
                <a:cs typeface="Times New Roman" panose="02020603050405020304" pitchFamily="18" charset="0"/>
              </a:rPr>
              <a:t>a đường trước và sau khi đun.</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indent="-1562100" algn="just">
              <a:spcAft>
                <a:spcPts val="60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Nêu dấu hiệu chứng tỏ có ph</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latin typeface="Times New Roman" panose="02020603050405020304" pitchFamily="18" charset="0"/>
                <a:ea typeface="Arial" panose="020B0604020202020204" pitchFamily="34" charset="0"/>
                <a:cs typeface="Times New Roman" panose="02020603050405020304" pitchFamily="18" charset="0"/>
              </a:rPr>
              <a:t>n ứng hoá học x</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latin typeface="Times New Roman" panose="02020603050405020304" pitchFamily="18" charset="0"/>
                <a:ea typeface="Arial" panose="020B0604020202020204" pitchFamily="34" charset="0"/>
                <a:cs typeface="Times New Roman" panose="02020603050405020304" pitchFamily="18" charset="0"/>
              </a:rPr>
              <a:t>y ra.</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Picture 1" descr="Shape&#10;&#10;Description automatically generated with low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04934" y="907643"/>
            <a:ext cx="1200052" cy="95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837" y="401858"/>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839972" y="1181626"/>
            <a:ext cx="7375003" cy="3149580"/>
          </a:xfrm>
          <a:prstGeom prst="rect">
            <a:avLst/>
          </a:prstGeom>
          <a:noFill/>
        </p:spPr>
        <p:txBody>
          <a:bodyPr wrap="square">
            <a:spAutoFit/>
          </a:bodyPr>
          <a:lstStyle/>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Trước khi đun: Đường là chất rắn, màu trắng, vị ngọt, không mùi, tan trong nước.</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Sau khi đun: Thu được chất rắn, màu đen, vị đắng, mùi khét, không tan trong nước.</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 Dấu hiệu chứng tỏ có phản ứng hoá học xảy ra: có sự thay đổi màu sắc (từ trắng sang đen); vị (từ ngọt sang đắng); mùi (từ không mùi sang khét); độ tan (từ tan trong nước sang chất mới không tan trong nước).</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51"/>
          <p:cNvSpPr/>
          <p:nvPr/>
        </p:nvSpPr>
        <p:spPr>
          <a:xfrm flipH="1">
            <a:off x="7074490" y="3241549"/>
            <a:ext cx="1686260" cy="181185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51"/>
          <p:cNvSpPr/>
          <p:nvPr/>
        </p:nvSpPr>
        <p:spPr>
          <a:xfrm>
            <a:off x="465151" y="5053300"/>
            <a:ext cx="151226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51"/>
          <p:cNvSpPr/>
          <p:nvPr/>
        </p:nvSpPr>
        <p:spPr>
          <a:xfrm>
            <a:off x="7074575" y="5053300"/>
            <a:ext cx="1743482"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08" name="Google Shape;1508;p51"/>
          <p:cNvGrpSpPr/>
          <p:nvPr/>
        </p:nvGrpSpPr>
        <p:grpSpPr>
          <a:xfrm>
            <a:off x="814195" y="4238763"/>
            <a:ext cx="704379" cy="814540"/>
            <a:chOff x="5661850" y="1237525"/>
            <a:chExt cx="415000" cy="479875"/>
          </a:xfrm>
        </p:grpSpPr>
        <p:sp>
          <p:nvSpPr>
            <p:cNvPr id="1509" name="Google Shape;1509;p51"/>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51"/>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51"/>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51"/>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51"/>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51"/>
            <p:cNvSpPr/>
            <p:nvPr/>
          </p:nvSpPr>
          <p:spPr>
            <a:xfrm>
              <a:off x="5903575" y="1446475"/>
              <a:ext cx="56600" cy="56000"/>
            </a:xfrm>
            <a:custGeom>
              <a:avLst/>
              <a:gdLst/>
              <a:ahLst/>
              <a:cxnLst/>
              <a:rect l="l" t="t" r="r" b="b"/>
              <a:pathLst>
                <a:path w="2264" h="2240" extrusionOk="0">
                  <a:moveTo>
                    <a:pt x="691" y="1"/>
                  </a:moveTo>
                  <a:lnTo>
                    <a:pt x="691" y="692"/>
                  </a:lnTo>
                  <a:lnTo>
                    <a:pt x="1" y="692"/>
                  </a:lnTo>
                  <a:lnTo>
                    <a:pt x="1" y="1549"/>
                  </a:lnTo>
                  <a:lnTo>
                    <a:pt x="691" y="1549"/>
                  </a:lnTo>
                  <a:lnTo>
                    <a:pt x="691" y="2239"/>
                  </a:lnTo>
                  <a:lnTo>
                    <a:pt x="1572" y="2239"/>
                  </a:lnTo>
                  <a:lnTo>
                    <a:pt x="1572" y="1549"/>
                  </a:lnTo>
                  <a:lnTo>
                    <a:pt x="2263" y="1549"/>
                  </a:lnTo>
                  <a:lnTo>
                    <a:pt x="2263" y="692"/>
                  </a:lnTo>
                  <a:lnTo>
                    <a:pt x="1572" y="692"/>
                  </a:lnTo>
                  <a:lnTo>
                    <a:pt x="1572"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51"/>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51"/>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51"/>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51"/>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51"/>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51"/>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51"/>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51"/>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3" name="Google Shape;1523;p51"/>
          <p:cNvGrpSpPr/>
          <p:nvPr/>
        </p:nvGrpSpPr>
        <p:grpSpPr>
          <a:xfrm>
            <a:off x="7560737" y="3657396"/>
            <a:ext cx="874468" cy="1395899"/>
            <a:chOff x="894125" y="2648175"/>
            <a:chExt cx="497875" cy="794750"/>
          </a:xfrm>
        </p:grpSpPr>
        <p:sp>
          <p:nvSpPr>
            <p:cNvPr id="1524" name="Google Shape;1524;p51"/>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51"/>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51"/>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51"/>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51"/>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51"/>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51"/>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1" name="Google Shape;1531;p51"/>
          <p:cNvGrpSpPr/>
          <p:nvPr/>
        </p:nvGrpSpPr>
        <p:grpSpPr>
          <a:xfrm>
            <a:off x="613966" y="623214"/>
            <a:ext cx="474308" cy="475753"/>
            <a:chOff x="4463875" y="709950"/>
            <a:chExt cx="172250" cy="172775"/>
          </a:xfrm>
        </p:grpSpPr>
        <p:sp>
          <p:nvSpPr>
            <p:cNvPr id="1532" name="Google Shape;1532;p51"/>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51"/>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51"/>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51"/>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51"/>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51"/>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51"/>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51"/>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51"/>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51"/>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2" name="Google Shape;1542;p51"/>
          <p:cNvGrpSpPr/>
          <p:nvPr/>
        </p:nvGrpSpPr>
        <p:grpSpPr>
          <a:xfrm>
            <a:off x="992062" y="1258315"/>
            <a:ext cx="348675" cy="348743"/>
            <a:chOff x="4593050" y="887300"/>
            <a:chExt cx="126625" cy="126650"/>
          </a:xfrm>
        </p:grpSpPr>
        <p:sp>
          <p:nvSpPr>
            <p:cNvPr id="1543" name="Google Shape;1543;p51"/>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51"/>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51"/>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51"/>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51"/>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51"/>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51"/>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51"/>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51"/>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51"/>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3" name="Google Shape;1553;p51"/>
          <p:cNvGrpSpPr/>
          <p:nvPr/>
        </p:nvGrpSpPr>
        <p:grpSpPr>
          <a:xfrm>
            <a:off x="7726432" y="855747"/>
            <a:ext cx="506543" cy="502924"/>
            <a:chOff x="4656600" y="691950"/>
            <a:chExt cx="199450" cy="198025"/>
          </a:xfrm>
        </p:grpSpPr>
        <p:sp>
          <p:nvSpPr>
            <p:cNvPr id="1554" name="Google Shape;1554;p51"/>
            <p:cNvSpPr/>
            <p:nvPr/>
          </p:nvSpPr>
          <p:spPr>
            <a:xfrm>
              <a:off x="4656600" y="691950"/>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51"/>
            <p:cNvSpPr/>
            <p:nvPr/>
          </p:nvSpPr>
          <p:spPr>
            <a:xfrm>
              <a:off x="4717600" y="747350"/>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51"/>
            <p:cNvSpPr/>
            <p:nvPr/>
          </p:nvSpPr>
          <p:spPr>
            <a:xfrm>
              <a:off x="4757075" y="739175"/>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51"/>
            <p:cNvSpPr/>
            <p:nvPr/>
          </p:nvSpPr>
          <p:spPr>
            <a:xfrm>
              <a:off x="4755550" y="765725"/>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51"/>
            <p:cNvSpPr/>
            <p:nvPr/>
          </p:nvSpPr>
          <p:spPr>
            <a:xfrm>
              <a:off x="4714025" y="783150"/>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51"/>
            <p:cNvSpPr/>
            <p:nvPr/>
          </p:nvSpPr>
          <p:spPr>
            <a:xfrm>
              <a:off x="4775525" y="762225"/>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51"/>
            <p:cNvSpPr/>
            <p:nvPr/>
          </p:nvSpPr>
          <p:spPr>
            <a:xfrm>
              <a:off x="4741200" y="784800"/>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51"/>
            <p:cNvSpPr/>
            <p:nvPr/>
          </p:nvSpPr>
          <p:spPr>
            <a:xfrm>
              <a:off x="4778100" y="798050"/>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51"/>
            <p:cNvSpPr/>
            <p:nvPr/>
          </p:nvSpPr>
          <p:spPr>
            <a:xfrm>
              <a:off x="4751450" y="809325"/>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51"/>
            <p:cNvSpPr/>
            <p:nvPr/>
          </p:nvSpPr>
          <p:spPr>
            <a:xfrm>
              <a:off x="4726325" y="808275"/>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64" name="Google Shape;1564;p51"/>
          <p:cNvSpPr/>
          <p:nvPr/>
        </p:nvSpPr>
        <p:spPr>
          <a:xfrm flipH="1">
            <a:off x="875988" y="3033427"/>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51"/>
          <p:cNvSpPr/>
          <p:nvPr/>
        </p:nvSpPr>
        <p:spPr>
          <a:xfrm flipH="1">
            <a:off x="1437979" y="36820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TextBox 1"/>
          <p:cNvSpPr txBox="1"/>
          <p:nvPr/>
        </p:nvSpPr>
        <p:spPr>
          <a:xfrm>
            <a:off x="3186693" y="617206"/>
            <a:ext cx="2770614" cy="631711"/>
          </a:xfrm>
          <a:prstGeom prst="rect">
            <a:avLst/>
          </a:prstGeom>
          <a:noFill/>
        </p:spPr>
        <p:txBody>
          <a:bodyPr wrap="square">
            <a:spAutoFit/>
          </a:bodyPr>
          <a:lstStyle/>
          <a:p>
            <a:pPr marL="0" marR="0" indent="0" algn="ctr">
              <a:lnSpc>
                <a:spcPct val="120000"/>
              </a:lnSpc>
              <a:spcBef>
                <a:spcPts val="0"/>
              </a:spcBef>
              <a:spcAft>
                <a:spcPts val="200"/>
              </a:spcAft>
            </a:pPr>
            <a:r>
              <a:rPr lang="en-US" sz="3200" b="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VẬN DỤNG</a:t>
            </a:r>
            <a:endParaRPr lang="en-US" sz="32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p:cNvSpPr txBox="1"/>
          <p:nvPr/>
        </p:nvSpPr>
        <p:spPr>
          <a:xfrm>
            <a:off x="1329516" y="1371980"/>
            <a:ext cx="6897516" cy="1384995"/>
          </a:xfrm>
          <a:prstGeom prst="rect">
            <a:avLst/>
          </a:prstGeom>
          <a:solidFill>
            <a:schemeClr val="accent4"/>
          </a:solidFill>
        </p:spPr>
        <p:txBody>
          <a:bodyPr wrap="square">
            <a:spAutoFit/>
          </a:bodyPr>
          <a:lstStyle/>
          <a:p>
            <a:pPr algn="just"/>
            <a:r>
              <a:rPr lang="vi-VN" sz="2800" dirty="0">
                <a:effectLst/>
                <a:latin typeface="Times New Roman" panose="02020603050405020304" pitchFamily="18" charset="0"/>
                <a:ea typeface="Arial" panose="020B0604020202020204" pitchFamily="34" charset="0"/>
                <a:cs typeface="Times New Roman" panose="02020603050405020304" pitchFamily="18" charset="0"/>
              </a:rPr>
              <a:t>Nước đường để trong không khí một thời gian có vị chua.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Trong trường hợp này, d</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ấ</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u hiệu nào chứng tỏ có ph</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n ứng hoá học xảy ra?</a:t>
            </a:r>
            <a:endParaRPr lang="en-US" sz="2800" dirty="0"/>
          </a:p>
        </p:txBody>
      </p:sp>
      <p:sp>
        <p:nvSpPr>
          <p:cNvPr id="3" name="TextBox 2"/>
          <p:cNvSpPr txBox="1"/>
          <p:nvPr/>
        </p:nvSpPr>
        <p:spPr>
          <a:xfrm>
            <a:off x="1103617" y="2857801"/>
            <a:ext cx="6574367" cy="523220"/>
          </a:xfrm>
          <a:prstGeom prst="rect">
            <a:avLst/>
          </a:prstGeom>
          <a:noFill/>
        </p:spPr>
        <p:txBody>
          <a:bodyPr wrap="square">
            <a:spAutoFit/>
          </a:bodyPr>
          <a:lstStyle/>
          <a:p>
            <a:pPr algn="ctr"/>
            <a:r>
              <a:rPr lang="en-US" sz="2800" b="1" i="1" dirty="0">
                <a:solidFill>
                  <a:srgbClr val="FF0000"/>
                </a:solidFill>
                <a:latin typeface="Times New Roman" panose="02020603050405020304" pitchFamily="18" charset="0"/>
                <a:cs typeface="Times New Roman" panose="02020603050405020304" pitchFamily="18" charset="0"/>
              </a:rPr>
              <a:t>L</a:t>
            </a:r>
            <a:r>
              <a:rPr lang="en-GB" sz="2800" b="1" i="1" dirty="0">
                <a:solidFill>
                  <a:srgbClr val="FF0000"/>
                </a:solidFill>
                <a:latin typeface="Times New Roman" panose="02020603050405020304" pitchFamily="18" charset="0"/>
                <a:cs typeface="Times New Roman" panose="02020603050405020304" pitchFamily="18" charset="0"/>
              </a:rPr>
              <a:t>ời giải</a:t>
            </a:r>
            <a:endParaRPr lang="en-US" sz="2800" i="1" dirty="0">
              <a:solidFill>
                <a:srgbClr val="FF0000"/>
              </a:solidFill>
            </a:endParaRPr>
          </a:p>
        </p:txBody>
      </p:sp>
      <p:sp>
        <p:nvSpPr>
          <p:cNvPr id="4" name="TextBox 3"/>
          <p:cNvSpPr txBox="1"/>
          <p:nvPr/>
        </p:nvSpPr>
        <p:spPr>
          <a:xfrm>
            <a:off x="1027307" y="3339347"/>
            <a:ext cx="7375003" cy="830997"/>
          </a:xfrm>
          <a:prstGeom prst="rect">
            <a:avLst/>
          </a:prstGeom>
          <a:noFill/>
        </p:spPr>
        <p:txBody>
          <a:bodyPr wrap="square">
            <a:spAutoFit/>
          </a:bodyPr>
          <a:lstStyle/>
          <a:p>
            <a:pPr lvl="0" algn="just">
              <a:spcAft>
                <a:spcPts val="400"/>
              </a:spcAft>
              <a:buSzPts val="1000"/>
              <a:tabLst>
                <a:tab pos="170180" algn="l"/>
              </a:tabLst>
            </a:pPr>
            <a:r>
              <a:rPr lang="vi-VN" sz="2400" i="1">
                <a:latin typeface="Times New Roman" panose="02020603050405020304" pitchFamily="18" charset="0"/>
                <a:ea typeface="Arial" panose="020B0604020202020204" pitchFamily="34" charset="0"/>
                <a:cs typeface="Times New Roman" panose="02020603050405020304" pitchFamily="18" charset="0"/>
              </a:rPr>
              <a:t>Dấu hiệu chứng tỏ có phản ứng hoá học xảy ra là sự thay đổi vị của nước đường (từ vị ngọt sang vị chua).</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63"/>
          <p:cNvSpPr/>
          <p:nvPr/>
        </p:nvSpPr>
        <p:spPr>
          <a:xfrm>
            <a:off x="3590050" y="2772100"/>
            <a:ext cx="4487027" cy="2301238"/>
          </a:xfrm>
          <a:custGeom>
            <a:avLst/>
            <a:gdLst/>
            <a:ahLst/>
            <a:cxnLst/>
            <a:rect l="l" t="t" r="r" b="b"/>
            <a:pathLst>
              <a:path w="113452" h="88637" extrusionOk="0">
                <a:moveTo>
                  <a:pt x="85965" y="1"/>
                </a:moveTo>
                <a:cubicBezTo>
                  <a:pt x="80452" y="1"/>
                  <a:pt x="74487" y="1812"/>
                  <a:pt x="68691" y="5595"/>
                </a:cubicBezTo>
                <a:cubicBezTo>
                  <a:pt x="55217" y="14397"/>
                  <a:pt x="51300" y="16956"/>
                  <a:pt x="41807" y="16956"/>
                </a:cubicBezTo>
                <a:cubicBezTo>
                  <a:pt x="37634" y="16956"/>
                  <a:pt x="32384" y="16461"/>
                  <a:pt x="24770" y="15785"/>
                </a:cubicBezTo>
                <a:cubicBezTo>
                  <a:pt x="23813" y="15700"/>
                  <a:pt x="22896" y="15659"/>
                  <a:pt x="22018" y="15659"/>
                </a:cubicBezTo>
                <a:cubicBezTo>
                  <a:pt x="1" y="15659"/>
                  <a:pt x="2379" y="41687"/>
                  <a:pt x="8038" y="60321"/>
                </a:cubicBezTo>
                <a:cubicBezTo>
                  <a:pt x="13923" y="79718"/>
                  <a:pt x="6480" y="88637"/>
                  <a:pt x="6480" y="88637"/>
                </a:cubicBezTo>
                <a:lnTo>
                  <a:pt x="113452" y="88637"/>
                </a:lnTo>
                <a:cubicBezTo>
                  <a:pt x="106378" y="81153"/>
                  <a:pt x="109187" y="53493"/>
                  <a:pt x="109310" y="27924"/>
                </a:cubicBezTo>
                <a:cubicBezTo>
                  <a:pt x="109382" y="10002"/>
                  <a:pt x="98920" y="1"/>
                  <a:pt x="859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55" name="Google Shape;2355;p63"/>
          <p:cNvGrpSpPr/>
          <p:nvPr/>
        </p:nvGrpSpPr>
        <p:grpSpPr>
          <a:xfrm>
            <a:off x="5397067" y="2969908"/>
            <a:ext cx="2910248" cy="2080797"/>
            <a:chOff x="5520516" y="2969908"/>
            <a:chExt cx="2910248" cy="2080797"/>
          </a:xfrm>
        </p:grpSpPr>
        <p:sp>
          <p:nvSpPr>
            <p:cNvPr id="2356" name="Google Shape;2356;p63"/>
            <p:cNvSpPr/>
            <p:nvPr/>
          </p:nvSpPr>
          <p:spPr>
            <a:xfrm>
              <a:off x="5520516" y="2969908"/>
              <a:ext cx="2910248" cy="17378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63"/>
            <p:cNvSpPr/>
            <p:nvPr/>
          </p:nvSpPr>
          <p:spPr>
            <a:xfrm>
              <a:off x="5610688" y="3070446"/>
              <a:ext cx="2723977" cy="1536076"/>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63"/>
            <p:cNvSpPr/>
            <p:nvPr/>
          </p:nvSpPr>
          <p:spPr>
            <a:xfrm>
              <a:off x="5610688" y="3175982"/>
              <a:ext cx="873776" cy="1430540"/>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63"/>
            <p:cNvSpPr/>
            <p:nvPr/>
          </p:nvSpPr>
          <p:spPr>
            <a:xfrm>
              <a:off x="5610688" y="3192403"/>
              <a:ext cx="13347" cy="2442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63"/>
            <p:cNvSpPr/>
            <p:nvPr/>
          </p:nvSpPr>
          <p:spPr>
            <a:xfrm>
              <a:off x="5610688" y="3070446"/>
              <a:ext cx="290534" cy="102060"/>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63"/>
            <p:cNvSpPr/>
            <p:nvPr/>
          </p:nvSpPr>
          <p:spPr>
            <a:xfrm>
              <a:off x="5777000" y="3108812"/>
              <a:ext cx="359288" cy="254776"/>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63"/>
            <p:cNvSpPr/>
            <p:nvPr/>
          </p:nvSpPr>
          <p:spPr>
            <a:xfrm>
              <a:off x="6205755" y="3070446"/>
              <a:ext cx="462030" cy="384834"/>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63"/>
            <p:cNvSpPr/>
            <p:nvPr/>
          </p:nvSpPr>
          <p:spPr>
            <a:xfrm>
              <a:off x="6733529" y="3070446"/>
              <a:ext cx="1601136" cy="1536076"/>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63"/>
            <p:cNvSpPr/>
            <p:nvPr/>
          </p:nvSpPr>
          <p:spPr>
            <a:xfrm>
              <a:off x="6850549" y="3486475"/>
              <a:ext cx="103301" cy="176556"/>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63"/>
            <p:cNvSpPr/>
            <p:nvPr/>
          </p:nvSpPr>
          <p:spPr>
            <a:xfrm>
              <a:off x="6787507" y="3548680"/>
              <a:ext cx="70212" cy="91537"/>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63"/>
            <p:cNvSpPr/>
            <p:nvPr/>
          </p:nvSpPr>
          <p:spPr>
            <a:xfrm>
              <a:off x="8150598" y="4414913"/>
              <a:ext cx="131268" cy="139525"/>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63"/>
            <p:cNvSpPr/>
            <p:nvPr/>
          </p:nvSpPr>
          <p:spPr>
            <a:xfrm>
              <a:off x="6372813" y="4707775"/>
              <a:ext cx="1205656" cy="342930"/>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63"/>
            <p:cNvSpPr/>
            <p:nvPr/>
          </p:nvSpPr>
          <p:spPr>
            <a:xfrm>
              <a:off x="6607134" y="4707775"/>
              <a:ext cx="737014" cy="135303"/>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9" name="Google Shape;2369;p63"/>
          <p:cNvSpPr/>
          <p:nvPr/>
        </p:nvSpPr>
        <p:spPr>
          <a:xfrm>
            <a:off x="864225" y="5053300"/>
            <a:ext cx="741458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370" name="Google Shape;2370;p63"/>
          <p:cNvCxnSpPr/>
          <p:nvPr/>
        </p:nvCxnSpPr>
        <p:spPr>
          <a:xfrm rot="10800000" flipH="1">
            <a:off x="3686325" y="3681550"/>
            <a:ext cx="2248500" cy="386100"/>
          </a:xfrm>
          <a:prstGeom prst="straightConnector1">
            <a:avLst/>
          </a:prstGeom>
          <a:noFill/>
          <a:ln w="28575" cap="flat" cmpd="sng">
            <a:solidFill>
              <a:schemeClr val="accent6"/>
            </a:solidFill>
            <a:prstDash val="dash"/>
            <a:round/>
            <a:headEnd type="none" w="med" len="med"/>
            <a:tailEnd type="none" w="med" len="med"/>
          </a:ln>
        </p:spPr>
      </p:cxnSp>
      <p:grpSp>
        <p:nvGrpSpPr>
          <p:cNvPr id="2371" name="Google Shape;2371;p63"/>
          <p:cNvGrpSpPr/>
          <p:nvPr/>
        </p:nvGrpSpPr>
        <p:grpSpPr>
          <a:xfrm>
            <a:off x="827303" y="3263038"/>
            <a:ext cx="1886865" cy="1126247"/>
            <a:chOff x="4402075" y="1868000"/>
            <a:chExt cx="1296725" cy="774000"/>
          </a:xfrm>
        </p:grpSpPr>
        <p:sp>
          <p:nvSpPr>
            <p:cNvPr id="2372" name="Google Shape;2372;p63"/>
            <p:cNvSpPr/>
            <p:nvPr/>
          </p:nvSpPr>
          <p:spPr>
            <a:xfrm>
              <a:off x="5167125" y="2343700"/>
              <a:ext cx="1200" cy="25"/>
            </a:xfrm>
            <a:custGeom>
              <a:avLst/>
              <a:gdLst/>
              <a:ahLst/>
              <a:cxnLst/>
              <a:rect l="l" t="t" r="r" b="b"/>
              <a:pathLst>
                <a:path w="48" h="1" extrusionOk="0">
                  <a:moveTo>
                    <a:pt x="0" y="0"/>
                  </a:moveTo>
                  <a:cubicBezTo>
                    <a:pt x="0" y="0"/>
                    <a:pt x="24" y="0"/>
                    <a:pt x="24" y="0"/>
                  </a:cubicBezTo>
                  <a:cubicBezTo>
                    <a:pt x="48" y="0"/>
                    <a:pt x="0" y="0"/>
                    <a:pt x="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63"/>
            <p:cNvSpPr/>
            <p:nvPr/>
          </p:nvSpPr>
          <p:spPr>
            <a:xfrm>
              <a:off x="5146275" y="2028750"/>
              <a:ext cx="1225" cy="25"/>
            </a:xfrm>
            <a:custGeom>
              <a:avLst/>
              <a:gdLst/>
              <a:ahLst/>
              <a:cxnLst/>
              <a:rect l="l" t="t" r="r" b="b"/>
              <a:pathLst>
                <a:path w="49" h="1" extrusionOk="0">
                  <a:moveTo>
                    <a:pt x="1" y="0"/>
                  </a:moveTo>
                  <a:cubicBezTo>
                    <a:pt x="1" y="0"/>
                    <a:pt x="1" y="0"/>
                    <a:pt x="1" y="0"/>
                  </a:cubicBezTo>
                  <a:cubicBezTo>
                    <a:pt x="48" y="0"/>
                    <a:pt x="1" y="0"/>
                    <a:pt x="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63"/>
            <p:cNvSpPr/>
            <p:nvPr/>
          </p:nvSpPr>
          <p:spPr>
            <a:xfrm>
              <a:off x="4402075" y="1868000"/>
              <a:ext cx="1296725" cy="774000"/>
            </a:xfrm>
            <a:custGeom>
              <a:avLst/>
              <a:gdLst/>
              <a:ahLst/>
              <a:cxnLst/>
              <a:rect l="l" t="t" r="r" b="b"/>
              <a:pathLst>
                <a:path w="51869" h="30960" extrusionOk="0">
                  <a:moveTo>
                    <a:pt x="1" y="0"/>
                  </a:moveTo>
                  <a:lnTo>
                    <a:pt x="1" y="30959"/>
                  </a:lnTo>
                  <a:lnTo>
                    <a:pt x="51868" y="30959"/>
                  </a:lnTo>
                  <a:lnTo>
                    <a:pt x="518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63"/>
            <p:cNvSpPr/>
            <p:nvPr/>
          </p:nvSpPr>
          <p:spPr>
            <a:xfrm>
              <a:off x="4402075" y="1868000"/>
              <a:ext cx="1296725" cy="106000"/>
            </a:xfrm>
            <a:custGeom>
              <a:avLst/>
              <a:gdLst/>
              <a:ahLst/>
              <a:cxnLst/>
              <a:rect l="l" t="t" r="r" b="b"/>
              <a:pathLst>
                <a:path w="51869" h="4240" extrusionOk="0">
                  <a:moveTo>
                    <a:pt x="1" y="0"/>
                  </a:moveTo>
                  <a:lnTo>
                    <a:pt x="1" y="4239"/>
                  </a:lnTo>
                  <a:lnTo>
                    <a:pt x="51868" y="4239"/>
                  </a:lnTo>
                  <a:lnTo>
                    <a:pt x="51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63"/>
            <p:cNvSpPr/>
            <p:nvPr/>
          </p:nvSpPr>
          <p:spPr>
            <a:xfrm>
              <a:off x="4434825" y="1904900"/>
              <a:ext cx="32175" cy="32175"/>
            </a:xfrm>
            <a:custGeom>
              <a:avLst/>
              <a:gdLst/>
              <a:ahLst/>
              <a:cxnLst/>
              <a:rect l="l" t="t" r="r" b="b"/>
              <a:pathLst>
                <a:path w="1287" h="1287" extrusionOk="0">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63"/>
            <p:cNvSpPr/>
            <p:nvPr/>
          </p:nvSpPr>
          <p:spPr>
            <a:xfrm>
              <a:off x="4491975" y="1904900"/>
              <a:ext cx="32775" cy="32175"/>
            </a:xfrm>
            <a:custGeom>
              <a:avLst/>
              <a:gdLst/>
              <a:ahLst/>
              <a:cxnLst/>
              <a:rect l="l" t="t" r="r" b="b"/>
              <a:pathLst>
                <a:path w="1311" h="1287" extrusionOk="0">
                  <a:moveTo>
                    <a:pt x="643" y="1"/>
                  </a:moveTo>
                  <a:cubicBezTo>
                    <a:pt x="286" y="1"/>
                    <a:pt x="0" y="287"/>
                    <a:pt x="0" y="644"/>
                  </a:cubicBezTo>
                  <a:cubicBezTo>
                    <a:pt x="0" y="1001"/>
                    <a:pt x="286" y="1287"/>
                    <a:pt x="643" y="1287"/>
                  </a:cubicBezTo>
                  <a:cubicBezTo>
                    <a:pt x="1025" y="1287"/>
                    <a:pt x="1310" y="1001"/>
                    <a:pt x="1310" y="644"/>
                  </a:cubicBezTo>
                  <a:cubicBezTo>
                    <a:pt x="1310" y="287"/>
                    <a:pt x="1025" y="1"/>
                    <a:pt x="643"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63"/>
            <p:cNvSpPr/>
            <p:nvPr/>
          </p:nvSpPr>
          <p:spPr>
            <a:xfrm>
              <a:off x="4549725" y="1904900"/>
              <a:ext cx="32175" cy="32175"/>
            </a:xfrm>
            <a:custGeom>
              <a:avLst/>
              <a:gdLst/>
              <a:ahLst/>
              <a:cxnLst/>
              <a:rect l="l" t="t" r="r" b="b"/>
              <a:pathLst>
                <a:path w="1287" h="1287" extrusionOk="0">
                  <a:moveTo>
                    <a:pt x="643" y="1"/>
                  </a:moveTo>
                  <a:cubicBezTo>
                    <a:pt x="286" y="1"/>
                    <a:pt x="1" y="287"/>
                    <a:pt x="1" y="644"/>
                  </a:cubicBezTo>
                  <a:cubicBezTo>
                    <a:pt x="1" y="1001"/>
                    <a:pt x="286" y="1287"/>
                    <a:pt x="643" y="1287"/>
                  </a:cubicBezTo>
                  <a:cubicBezTo>
                    <a:pt x="1001" y="1287"/>
                    <a:pt x="1286" y="1001"/>
                    <a:pt x="1286" y="644"/>
                  </a:cubicBezTo>
                  <a:cubicBezTo>
                    <a:pt x="1286" y="287"/>
                    <a:pt x="1001" y="1"/>
                    <a:pt x="64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63"/>
            <p:cNvSpPr/>
            <p:nvPr/>
          </p:nvSpPr>
          <p:spPr>
            <a:xfrm>
              <a:off x="4437200" y="2018625"/>
              <a:ext cx="1226475" cy="584675"/>
            </a:xfrm>
            <a:custGeom>
              <a:avLst/>
              <a:gdLst/>
              <a:ahLst/>
              <a:cxnLst/>
              <a:rect l="l" t="t" r="r" b="b"/>
              <a:pathLst>
                <a:path w="49059" h="23387" extrusionOk="0">
                  <a:moveTo>
                    <a:pt x="1" y="1"/>
                  </a:moveTo>
                  <a:lnTo>
                    <a:pt x="1" y="23386"/>
                  </a:lnTo>
                  <a:lnTo>
                    <a:pt x="49058" y="23386"/>
                  </a:lnTo>
                  <a:lnTo>
                    <a:pt x="4905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63"/>
            <p:cNvSpPr/>
            <p:nvPr/>
          </p:nvSpPr>
          <p:spPr>
            <a:xfrm>
              <a:off x="4530675" y="2207350"/>
              <a:ext cx="81000" cy="355450"/>
            </a:xfrm>
            <a:custGeom>
              <a:avLst/>
              <a:gdLst/>
              <a:ahLst/>
              <a:cxnLst/>
              <a:rect l="l" t="t" r="r" b="b"/>
              <a:pathLst>
                <a:path w="3240" h="14218" extrusionOk="0">
                  <a:moveTo>
                    <a:pt x="0" y="1"/>
                  </a:moveTo>
                  <a:lnTo>
                    <a:pt x="0" y="14218"/>
                  </a:lnTo>
                  <a:lnTo>
                    <a:pt x="3239" y="14218"/>
                  </a:lnTo>
                  <a:lnTo>
                    <a:pt x="323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63"/>
            <p:cNvSpPr/>
            <p:nvPr/>
          </p:nvSpPr>
          <p:spPr>
            <a:xfrm>
              <a:off x="4649150" y="2131750"/>
              <a:ext cx="81600" cy="431050"/>
            </a:xfrm>
            <a:custGeom>
              <a:avLst/>
              <a:gdLst/>
              <a:ahLst/>
              <a:cxnLst/>
              <a:rect l="l" t="t" r="r" b="b"/>
              <a:pathLst>
                <a:path w="3264" h="17242" extrusionOk="0">
                  <a:moveTo>
                    <a:pt x="1" y="0"/>
                  </a:moveTo>
                  <a:lnTo>
                    <a:pt x="1" y="17242"/>
                  </a:lnTo>
                  <a:lnTo>
                    <a:pt x="3263" y="17242"/>
                  </a:lnTo>
                  <a:lnTo>
                    <a:pt x="3263"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63"/>
            <p:cNvSpPr/>
            <p:nvPr/>
          </p:nvSpPr>
          <p:spPr>
            <a:xfrm>
              <a:off x="4810500" y="2291900"/>
              <a:ext cx="81000" cy="270900"/>
            </a:xfrm>
            <a:custGeom>
              <a:avLst/>
              <a:gdLst/>
              <a:ahLst/>
              <a:cxnLst/>
              <a:rect l="l" t="t" r="r" b="b"/>
              <a:pathLst>
                <a:path w="3240" h="10836" extrusionOk="0">
                  <a:moveTo>
                    <a:pt x="0" y="0"/>
                  </a:moveTo>
                  <a:lnTo>
                    <a:pt x="0" y="10836"/>
                  </a:lnTo>
                  <a:lnTo>
                    <a:pt x="3239" y="10836"/>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63"/>
            <p:cNvSpPr/>
            <p:nvPr/>
          </p:nvSpPr>
          <p:spPr>
            <a:xfrm>
              <a:off x="4929575" y="2234750"/>
              <a:ext cx="80975" cy="328050"/>
            </a:xfrm>
            <a:custGeom>
              <a:avLst/>
              <a:gdLst/>
              <a:ahLst/>
              <a:cxnLst/>
              <a:rect l="l" t="t" r="r" b="b"/>
              <a:pathLst>
                <a:path w="3239" h="13122" extrusionOk="0">
                  <a:moveTo>
                    <a:pt x="0" y="0"/>
                  </a:moveTo>
                  <a:lnTo>
                    <a:pt x="0" y="13122"/>
                  </a:lnTo>
                  <a:lnTo>
                    <a:pt x="3239" y="13122"/>
                  </a:lnTo>
                  <a:lnTo>
                    <a:pt x="3239"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63"/>
            <p:cNvSpPr/>
            <p:nvPr/>
          </p:nvSpPr>
          <p:spPr>
            <a:xfrm>
              <a:off x="5090900" y="2145425"/>
              <a:ext cx="81000" cy="417375"/>
            </a:xfrm>
            <a:custGeom>
              <a:avLst/>
              <a:gdLst/>
              <a:ahLst/>
              <a:cxnLst/>
              <a:rect l="l" t="t" r="r" b="b"/>
              <a:pathLst>
                <a:path w="3240" h="16695" extrusionOk="0">
                  <a:moveTo>
                    <a:pt x="1" y="1"/>
                  </a:moveTo>
                  <a:lnTo>
                    <a:pt x="1" y="16695"/>
                  </a:lnTo>
                  <a:lnTo>
                    <a:pt x="3240" y="16695"/>
                  </a:lnTo>
                  <a:lnTo>
                    <a:pt x="3240"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63"/>
            <p:cNvSpPr/>
            <p:nvPr/>
          </p:nvSpPr>
          <p:spPr>
            <a:xfrm>
              <a:off x="5209375" y="2056725"/>
              <a:ext cx="81600" cy="506075"/>
            </a:xfrm>
            <a:custGeom>
              <a:avLst/>
              <a:gdLst/>
              <a:ahLst/>
              <a:cxnLst/>
              <a:rect l="l" t="t" r="r" b="b"/>
              <a:pathLst>
                <a:path w="3264" h="20243" extrusionOk="0">
                  <a:moveTo>
                    <a:pt x="1" y="1"/>
                  </a:moveTo>
                  <a:lnTo>
                    <a:pt x="1" y="20243"/>
                  </a:lnTo>
                  <a:lnTo>
                    <a:pt x="3264" y="20243"/>
                  </a:lnTo>
                  <a:lnTo>
                    <a:pt x="326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63"/>
            <p:cNvSpPr/>
            <p:nvPr/>
          </p:nvSpPr>
          <p:spPr>
            <a:xfrm>
              <a:off x="5370725" y="2314525"/>
              <a:ext cx="81000" cy="248275"/>
            </a:xfrm>
            <a:custGeom>
              <a:avLst/>
              <a:gdLst/>
              <a:ahLst/>
              <a:cxnLst/>
              <a:rect l="l" t="t" r="r" b="b"/>
              <a:pathLst>
                <a:path w="3240" h="9931" extrusionOk="0">
                  <a:moveTo>
                    <a:pt x="1" y="0"/>
                  </a:moveTo>
                  <a:lnTo>
                    <a:pt x="1" y="9931"/>
                  </a:lnTo>
                  <a:lnTo>
                    <a:pt x="3239" y="9931"/>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63"/>
            <p:cNvSpPr/>
            <p:nvPr/>
          </p:nvSpPr>
          <p:spPr>
            <a:xfrm>
              <a:off x="5489800" y="2262125"/>
              <a:ext cx="81000" cy="300675"/>
            </a:xfrm>
            <a:custGeom>
              <a:avLst/>
              <a:gdLst/>
              <a:ahLst/>
              <a:cxnLst/>
              <a:rect l="l" t="t" r="r" b="b"/>
              <a:pathLst>
                <a:path w="3240" h="12027" extrusionOk="0">
                  <a:moveTo>
                    <a:pt x="1" y="1"/>
                  </a:moveTo>
                  <a:lnTo>
                    <a:pt x="1" y="12027"/>
                  </a:lnTo>
                  <a:lnTo>
                    <a:pt x="3239" y="12027"/>
                  </a:lnTo>
                  <a:lnTo>
                    <a:pt x="323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88" name="Google Shape;2388;p63"/>
          <p:cNvGrpSpPr/>
          <p:nvPr/>
        </p:nvGrpSpPr>
        <p:grpSpPr>
          <a:xfrm>
            <a:off x="2213063" y="3620242"/>
            <a:ext cx="1886865" cy="1126247"/>
            <a:chOff x="4402075" y="1868000"/>
            <a:chExt cx="1296725" cy="774000"/>
          </a:xfrm>
        </p:grpSpPr>
        <p:sp>
          <p:nvSpPr>
            <p:cNvPr id="2389" name="Google Shape;2389;p63"/>
            <p:cNvSpPr/>
            <p:nvPr/>
          </p:nvSpPr>
          <p:spPr>
            <a:xfrm>
              <a:off x="5167125" y="2343700"/>
              <a:ext cx="1200" cy="25"/>
            </a:xfrm>
            <a:custGeom>
              <a:avLst/>
              <a:gdLst/>
              <a:ahLst/>
              <a:cxnLst/>
              <a:rect l="l" t="t" r="r" b="b"/>
              <a:pathLst>
                <a:path w="48" h="1" extrusionOk="0">
                  <a:moveTo>
                    <a:pt x="0" y="0"/>
                  </a:moveTo>
                  <a:cubicBezTo>
                    <a:pt x="0" y="0"/>
                    <a:pt x="24" y="0"/>
                    <a:pt x="24" y="0"/>
                  </a:cubicBezTo>
                  <a:cubicBezTo>
                    <a:pt x="48" y="0"/>
                    <a:pt x="0" y="0"/>
                    <a:pt x="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63"/>
            <p:cNvSpPr/>
            <p:nvPr/>
          </p:nvSpPr>
          <p:spPr>
            <a:xfrm>
              <a:off x="5146275" y="2028750"/>
              <a:ext cx="1225" cy="25"/>
            </a:xfrm>
            <a:custGeom>
              <a:avLst/>
              <a:gdLst/>
              <a:ahLst/>
              <a:cxnLst/>
              <a:rect l="l" t="t" r="r" b="b"/>
              <a:pathLst>
                <a:path w="49" h="1" extrusionOk="0">
                  <a:moveTo>
                    <a:pt x="1" y="0"/>
                  </a:moveTo>
                  <a:cubicBezTo>
                    <a:pt x="1" y="0"/>
                    <a:pt x="1" y="0"/>
                    <a:pt x="1" y="0"/>
                  </a:cubicBezTo>
                  <a:cubicBezTo>
                    <a:pt x="48" y="0"/>
                    <a:pt x="1" y="0"/>
                    <a:pt x="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63"/>
            <p:cNvSpPr/>
            <p:nvPr/>
          </p:nvSpPr>
          <p:spPr>
            <a:xfrm>
              <a:off x="4402075" y="1868000"/>
              <a:ext cx="1296725" cy="774000"/>
            </a:xfrm>
            <a:custGeom>
              <a:avLst/>
              <a:gdLst/>
              <a:ahLst/>
              <a:cxnLst/>
              <a:rect l="l" t="t" r="r" b="b"/>
              <a:pathLst>
                <a:path w="51869" h="30960" extrusionOk="0">
                  <a:moveTo>
                    <a:pt x="1" y="0"/>
                  </a:moveTo>
                  <a:lnTo>
                    <a:pt x="1" y="30959"/>
                  </a:lnTo>
                  <a:lnTo>
                    <a:pt x="51868" y="30959"/>
                  </a:lnTo>
                  <a:lnTo>
                    <a:pt x="518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63"/>
            <p:cNvSpPr/>
            <p:nvPr/>
          </p:nvSpPr>
          <p:spPr>
            <a:xfrm>
              <a:off x="4402075" y="1868000"/>
              <a:ext cx="1296725" cy="106000"/>
            </a:xfrm>
            <a:custGeom>
              <a:avLst/>
              <a:gdLst/>
              <a:ahLst/>
              <a:cxnLst/>
              <a:rect l="l" t="t" r="r" b="b"/>
              <a:pathLst>
                <a:path w="51869" h="4240" extrusionOk="0">
                  <a:moveTo>
                    <a:pt x="1" y="0"/>
                  </a:moveTo>
                  <a:lnTo>
                    <a:pt x="1" y="4239"/>
                  </a:lnTo>
                  <a:lnTo>
                    <a:pt x="51868" y="4239"/>
                  </a:lnTo>
                  <a:lnTo>
                    <a:pt x="51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63"/>
            <p:cNvSpPr/>
            <p:nvPr/>
          </p:nvSpPr>
          <p:spPr>
            <a:xfrm>
              <a:off x="4434825" y="1904900"/>
              <a:ext cx="32175" cy="32175"/>
            </a:xfrm>
            <a:custGeom>
              <a:avLst/>
              <a:gdLst/>
              <a:ahLst/>
              <a:cxnLst/>
              <a:rect l="l" t="t" r="r" b="b"/>
              <a:pathLst>
                <a:path w="1287" h="1287" extrusionOk="0">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63"/>
            <p:cNvSpPr/>
            <p:nvPr/>
          </p:nvSpPr>
          <p:spPr>
            <a:xfrm>
              <a:off x="4491975" y="1904900"/>
              <a:ext cx="32775" cy="32175"/>
            </a:xfrm>
            <a:custGeom>
              <a:avLst/>
              <a:gdLst/>
              <a:ahLst/>
              <a:cxnLst/>
              <a:rect l="l" t="t" r="r" b="b"/>
              <a:pathLst>
                <a:path w="1311" h="1287" extrusionOk="0">
                  <a:moveTo>
                    <a:pt x="643" y="1"/>
                  </a:moveTo>
                  <a:cubicBezTo>
                    <a:pt x="286" y="1"/>
                    <a:pt x="0" y="287"/>
                    <a:pt x="0" y="644"/>
                  </a:cubicBezTo>
                  <a:cubicBezTo>
                    <a:pt x="0" y="1001"/>
                    <a:pt x="286" y="1287"/>
                    <a:pt x="643" y="1287"/>
                  </a:cubicBezTo>
                  <a:cubicBezTo>
                    <a:pt x="1025" y="1287"/>
                    <a:pt x="1310" y="1001"/>
                    <a:pt x="1310" y="644"/>
                  </a:cubicBezTo>
                  <a:cubicBezTo>
                    <a:pt x="1310" y="287"/>
                    <a:pt x="1025" y="1"/>
                    <a:pt x="643"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63"/>
            <p:cNvSpPr/>
            <p:nvPr/>
          </p:nvSpPr>
          <p:spPr>
            <a:xfrm>
              <a:off x="4549725" y="1904900"/>
              <a:ext cx="32175" cy="32175"/>
            </a:xfrm>
            <a:custGeom>
              <a:avLst/>
              <a:gdLst/>
              <a:ahLst/>
              <a:cxnLst/>
              <a:rect l="l" t="t" r="r" b="b"/>
              <a:pathLst>
                <a:path w="1287" h="1287" extrusionOk="0">
                  <a:moveTo>
                    <a:pt x="643" y="1"/>
                  </a:moveTo>
                  <a:cubicBezTo>
                    <a:pt x="286" y="1"/>
                    <a:pt x="1" y="287"/>
                    <a:pt x="1" y="644"/>
                  </a:cubicBezTo>
                  <a:cubicBezTo>
                    <a:pt x="1" y="1001"/>
                    <a:pt x="286" y="1287"/>
                    <a:pt x="643" y="1287"/>
                  </a:cubicBezTo>
                  <a:cubicBezTo>
                    <a:pt x="1001" y="1287"/>
                    <a:pt x="1286" y="1001"/>
                    <a:pt x="1286" y="644"/>
                  </a:cubicBezTo>
                  <a:cubicBezTo>
                    <a:pt x="1286" y="287"/>
                    <a:pt x="1001" y="1"/>
                    <a:pt x="64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63"/>
            <p:cNvSpPr/>
            <p:nvPr/>
          </p:nvSpPr>
          <p:spPr>
            <a:xfrm>
              <a:off x="4437200" y="2018625"/>
              <a:ext cx="1226475" cy="584675"/>
            </a:xfrm>
            <a:custGeom>
              <a:avLst/>
              <a:gdLst/>
              <a:ahLst/>
              <a:cxnLst/>
              <a:rect l="l" t="t" r="r" b="b"/>
              <a:pathLst>
                <a:path w="49059" h="23387" extrusionOk="0">
                  <a:moveTo>
                    <a:pt x="1" y="1"/>
                  </a:moveTo>
                  <a:lnTo>
                    <a:pt x="1" y="23386"/>
                  </a:lnTo>
                  <a:lnTo>
                    <a:pt x="49058" y="23386"/>
                  </a:lnTo>
                  <a:lnTo>
                    <a:pt x="4905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63"/>
            <p:cNvSpPr/>
            <p:nvPr/>
          </p:nvSpPr>
          <p:spPr>
            <a:xfrm>
              <a:off x="4530675" y="2207350"/>
              <a:ext cx="81000" cy="355450"/>
            </a:xfrm>
            <a:custGeom>
              <a:avLst/>
              <a:gdLst/>
              <a:ahLst/>
              <a:cxnLst/>
              <a:rect l="l" t="t" r="r" b="b"/>
              <a:pathLst>
                <a:path w="3240" h="14218" extrusionOk="0">
                  <a:moveTo>
                    <a:pt x="0" y="1"/>
                  </a:moveTo>
                  <a:lnTo>
                    <a:pt x="0" y="14218"/>
                  </a:lnTo>
                  <a:lnTo>
                    <a:pt x="3239" y="14218"/>
                  </a:lnTo>
                  <a:lnTo>
                    <a:pt x="323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63"/>
            <p:cNvSpPr/>
            <p:nvPr/>
          </p:nvSpPr>
          <p:spPr>
            <a:xfrm>
              <a:off x="4649150" y="2131750"/>
              <a:ext cx="81600" cy="431050"/>
            </a:xfrm>
            <a:custGeom>
              <a:avLst/>
              <a:gdLst/>
              <a:ahLst/>
              <a:cxnLst/>
              <a:rect l="l" t="t" r="r" b="b"/>
              <a:pathLst>
                <a:path w="3264" h="17242" extrusionOk="0">
                  <a:moveTo>
                    <a:pt x="1" y="0"/>
                  </a:moveTo>
                  <a:lnTo>
                    <a:pt x="1" y="17242"/>
                  </a:lnTo>
                  <a:lnTo>
                    <a:pt x="3263" y="17242"/>
                  </a:lnTo>
                  <a:lnTo>
                    <a:pt x="3263"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63"/>
            <p:cNvSpPr/>
            <p:nvPr/>
          </p:nvSpPr>
          <p:spPr>
            <a:xfrm>
              <a:off x="4810500" y="2291900"/>
              <a:ext cx="81000" cy="270900"/>
            </a:xfrm>
            <a:custGeom>
              <a:avLst/>
              <a:gdLst/>
              <a:ahLst/>
              <a:cxnLst/>
              <a:rect l="l" t="t" r="r" b="b"/>
              <a:pathLst>
                <a:path w="3240" h="10836" extrusionOk="0">
                  <a:moveTo>
                    <a:pt x="0" y="0"/>
                  </a:moveTo>
                  <a:lnTo>
                    <a:pt x="0" y="10836"/>
                  </a:lnTo>
                  <a:lnTo>
                    <a:pt x="3239" y="10836"/>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63"/>
            <p:cNvSpPr/>
            <p:nvPr/>
          </p:nvSpPr>
          <p:spPr>
            <a:xfrm>
              <a:off x="4929575" y="2234750"/>
              <a:ext cx="80975" cy="328050"/>
            </a:xfrm>
            <a:custGeom>
              <a:avLst/>
              <a:gdLst/>
              <a:ahLst/>
              <a:cxnLst/>
              <a:rect l="l" t="t" r="r" b="b"/>
              <a:pathLst>
                <a:path w="3239" h="13122" extrusionOk="0">
                  <a:moveTo>
                    <a:pt x="0" y="0"/>
                  </a:moveTo>
                  <a:lnTo>
                    <a:pt x="0" y="13122"/>
                  </a:lnTo>
                  <a:lnTo>
                    <a:pt x="3239" y="13122"/>
                  </a:lnTo>
                  <a:lnTo>
                    <a:pt x="3239"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63"/>
            <p:cNvSpPr/>
            <p:nvPr/>
          </p:nvSpPr>
          <p:spPr>
            <a:xfrm>
              <a:off x="5090900" y="2145425"/>
              <a:ext cx="81000" cy="417375"/>
            </a:xfrm>
            <a:custGeom>
              <a:avLst/>
              <a:gdLst/>
              <a:ahLst/>
              <a:cxnLst/>
              <a:rect l="l" t="t" r="r" b="b"/>
              <a:pathLst>
                <a:path w="3240" h="16695" extrusionOk="0">
                  <a:moveTo>
                    <a:pt x="1" y="1"/>
                  </a:moveTo>
                  <a:lnTo>
                    <a:pt x="1" y="16695"/>
                  </a:lnTo>
                  <a:lnTo>
                    <a:pt x="3240" y="16695"/>
                  </a:lnTo>
                  <a:lnTo>
                    <a:pt x="3240"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63"/>
            <p:cNvSpPr/>
            <p:nvPr/>
          </p:nvSpPr>
          <p:spPr>
            <a:xfrm>
              <a:off x="5209375" y="2056725"/>
              <a:ext cx="81600" cy="506075"/>
            </a:xfrm>
            <a:custGeom>
              <a:avLst/>
              <a:gdLst/>
              <a:ahLst/>
              <a:cxnLst/>
              <a:rect l="l" t="t" r="r" b="b"/>
              <a:pathLst>
                <a:path w="3264" h="20243" extrusionOk="0">
                  <a:moveTo>
                    <a:pt x="1" y="1"/>
                  </a:moveTo>
                  <a:lnTo>
                    <a:pt x="1" y="20243"/>
                  </a:lnTo>
                  <a:lnTo>
                    <a:pt x="3264" y="20243"/>
                  </a:lnTo>
                  <a:lnTo>
                    <a:pt x="3264"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63"/>
            <p:cNvSpPr/>
            <p:nvPr/>
          </p:nvSpPr>
          <p:spPr>
            <a:xfrm>
              <a:off x="5370725" y="2314525"/>
              <a:ext cx="81000" cy="248275"/>
            </a:xfrm>
            <a:custGeom>
              <a:avLst/>
              <a:gdLst/>
              <a:ahLst/>
              <a:cxnLst/>
              <a:rect l="l" t="t" r="r" b="b"/>
              <a:pathLst>
                <a:path w="3240" h="9931" extrusionOk="0">
                  <a:moveTo>
                    <a:pt x="1" y="0"/>
                  </a:moveTo>
                  <a:lnTo>
                    <a:pt x="1" y="9931"/>
                  </a:lnTo>
                  <a:lnTo>
                    <a:pt x="3239" y="9931"/>
                  </a:lnTo>
                  <a:lnTo>
                    <a:pt x="323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63"/>
            <p:cNvSpPr/>
            <p:nvPr/>
          </p:nvSpPr>
          <p:spPr>
            <a:xfrm>
              <a:off x="5489800" y="2262125"/>
              <a:ext cx="81000" cy="300675"/>
            </a:xfrm>
            <a:custGeom>
              <a:avLst/>
              <a:gdLst/>
              <a:ahLst/>
              <a:cxnLst/>
              <a:rect l="l" t="t" r="r" b="b"/>
              <a:pathLst>
                <a:path w="3240" h="12027" extrusionOk="0">
                  <a:moveTo>
                    <a:pt x="1" y="1"/>
                  </a:moveTo>
                  <a:lnTo>
                    <a:pt x="1" y="12027"/>
                  </a:lnTo>
                  <a:lnTo>
                    <a:pt x="3239" y="12027"/>
                  </a:lnTo>
                  <a:lnTo>
                    <a:pt x="323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405" name="Google Shape;2405;p63"/>
          <p:cNvCxnSpPr/>
          <p:nvPr/>
        </p:nvCxnSpPr>
        <p:spPr>
          <a:xfrm rot="10800000">
            <a:off x="7004100" y="1896450"/>
            <a:ext cx="28800" cy="1746600"/>
          </a:xfrm>
          <a:prstGeom prst="straightConnector1">
            <a:avLst/>
          </a:prstGeom>
          <a:noFill/>
          <a:ln w="28575" cap="flat" cmpd="sng">
            <a:solidFill>
              <a:schemeClr val="accent6"/>
            </a:solidFill>
            <a:prstDash val="dash"/>
            <a:round/>
            <a:headEnd type="none" w="med" len="med"/>
            <a:tailEnd type="none" w="med" len="med"/>
          </a:ln>
        </p:spPr>
      </p:cxnSp>
      <p:grpSp>
        <p:nvGrpSpPr>
          <p:cNvPr id="2406" name="Google Shape;2406;p63"/>
          <p:cNvGrpSpPr/>
          <p:nvPr/>
        </p:nvGrpSpPr>
        <p:grpSpPr>
          <a:xfrm rot="-6299862">
            <a:off x="6640079" y="1093343"/>
            <a:ext cx="1222659" cy="1168588"/>
            <a:chOff x="4486625" y="2810900"/>
            <a:chExt cx="984750" cy="941200"/>
          </a:xfrm>
        </p:grpSpPr>
        <p:sp>
          <p:nvSpPr>
            <p:cNvPr id="2407" name="Google Shape;2407;p63"/>
            <p:cNvSpPr/>
            <p:nvPr/>
          </p:nvSpPr>
          <p:spPr>
            <a:xfrm>
              <a:off x="4486625" y="3308775"/>
              <a:ext cx="456075" cy="443325"/>
            </a:xfrm>
            <a:custGeom>
              <a:avLst/>
              <a:gdLst/>
              <a:ahLst/>
              <a:cxnLst/>
              <a:rect l="l" t="t" r="r" b="b"/>
              <a:pathLst>
                <a:path w="18243" h="17733" extrusionOk="0">
                  <a:moveTo>
                    <a:pt x="16337" y="0"/>
                  </a:moveTo>
                  <a:cubicBezTo>
                    <a:pt x="16337" y="0"/>
                    <a:pt x="4573" y="9193"/>
                    <a:pt x="2286" y="11765"/>
                  </a:cubicBezTo>
                  <a:cubicBezTo>
                    <a:pt x="0" y="14313"/>
                    <a:pt x="214" y="15885"/>
                    <a:pt x="1286" y="16956"/>
                  </a:cubicBezTo>
                  <a:cubicBezTo>
                    <a:pt x="1757" y="17427"/>
                    <a:pt x="2325" y="17733"/>
                    <a:pt x="3030" y="17733"/>
                  </a:cubicBezTo>
                  <a:cubicBezTo>
                    <a:pt x="3929" y="17733"/>
                    <a:pt x="5050" y="17237"/>
                    <a:pt x="6478" y="15956"/>
                  </a:cubicBezTo>
                  <a:cubicBezTo>
                    <a:pt x="9050" y="13670"/>
                    <a:pt x="18242" y="1905"/>
                    <a:pt x="18242" y="1905"/>
                  </a:cubicBezTo>
                  <a:lnTo>
                    <a:pt x="17289" y="953"/>
                  </a:lnTo>
                  <a:lnTo>
                    <a:pt x="1633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63"/>
            <p:cNvSpPr/>
            <p:nvPr/>
          </p:nvSpPr>
          <p:spPr>
            <a:xfrm>
              <a:off x="4733100" y="3308775"/>
              <a:ext cx="209600" cy="209575"/>
            </a:xfrm>
            <a:custGeom>
              <a:avLst/>
              <a:gdLst/>
              <a:ahLst/>
              <a:cxnLst/>
              <a:rect l="l" t="t" r="r" b="b"/>
              <a:pathLst>
                <a:path w="8384" h="8383" extrusionOk="0">
                  <a:moveTo>
                    <a:pt x="6478" y="0"/>
                  </a:moveTo>
                  <a:cubicBezTo>
                    <a:pt x="6478" y="0"/>
                    <a:pt x="3358" y="2453"/>
                    <a:pt x="0" y="5168"/>
                  </a:cubicBezTo>
                  <a:lnTo>
                    <a:pt x="3215" y="8383"/>
                  </a:lnTo>
                  <a:cubicBezTo>
                    <a:pt x="5930" y="5025"/>
                    <a:pt x="8383" y="1905"/>
                    <a:pt x="8383" y="1905"/>
                  </a:cubicBezTo>
                  <a:lnTo>
                    <a:pt x="7430" y="953"/>
                  </a:lnTo>
                  <a:lnTo>
                    <a:pt x="6478"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63"/>
            <p:cNvSpPr/>
            <p:nvPr/>
          </p:nvSpPr>
          <p:spPr>
            <a:xfrm>
              <a:off x="4805725" y="2836950"/>
              <a:ext cx="637075" cy="580500"/>
            </a:xfrm>
            <a:custGeom>
              <a:avLst/>
              <a:gdLst/>
              <a:ahLst/>
              <a:cxnLst/>
              <a:rect l="l" t="t" r="r" b="b"/>
              <a:pathLst>
                <a:path w="25483" h="23220" extrusionOk="0">
                  <a:moveTo>
                    <a:pt x="12741" y="0"/>
                  </a:moveTo>
                  <a:cubicBezTo>
                    <a:pt x="9765" y="0"/>
                    <a:pt x="6788" y="1132"/>
                    <a:pt x="4525" y="3394"/>
                  </a:cubicBezTo>
                  <a:cubicBezTo>
                    <a:pt x="1" y="7919"/>
                    <a:pt x="1" y="15301"/>
                    <a:pt x="4525" y="19826"/>
                  </a:cubicBezTo>
                  <a:cubicBezTo>
                    <a:pt x="6788" y="22088"/>
                    <a:pt x="9765" y="23219"/>
                    <a:pt x="12741" y="23219"/>
                  </a:cubicBezTo>
                  <a:cubicBezTo>
                    <a:pt x="15718" y="23219"/>
                    <a:pt x="18695" y="22088"/>
                    <a:pt x="20957" y="19826"/>
                  </a:cubicBezTo>
                  <a:cubicBezTo>
                    <a:pt x="25482" y="15301"/>
                    <a:pt x="25482" y="7919"/>
                    <a:pt x="20957" y="3394"/>
                  </a:cubicBezTo>
                  <a:cubicBezTo>
                    <a:pt x="18695" y="1132"/>
                    <a:pt x="15718" y="0"/>
                    <a:pt x="12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63"/>
            <p:cNvSpPr/>
            <p:nvPr/>
          </p:nvSpPr>
          <p:spPr>
            <a:xfrm>
              <a:off x="4777150" y="2810900"/>
              <a:ext cx="694225" cy="632600"/>
            </a:xfrm>
            <a:custGeom>
              <a:avLst/>
              <a:gdLst/>
              <a:ahLst/>
              <a:cxnLst/>
              <a:rect l="l" t="t" r="r" b="b"/>
              <a:pathLst>
                <a:path w="27769" h="25304" extrusionOk="0">
                  <a:moveTo>
                    <a:pt x="13884" y="1977"/>
                  </a:moveTo>
                  <a:cubicBezTo>
                    <a:pt x="16617" y="1977"/>
                    <a:pt x="19350" y="3019"/>
                    <a:pt x="21434" y="5103"/>
                  </a:cubicBezTo>
                  <a:cubicBezTo>
                    <a:pt x="25601" y="9270"/>
                    <a:pt x="25601" y="16034"/>
                    <a:pt x="21434" y="20201"/>
                  </a:cubicBezTo>
                  <a:cubicBezTo>
                    <a:pt x="19350" y="22285"/>
                    <a:pt x="16617" y="23327"/>
                    <a:pt x="13884" y="23327"/>
                  </a:cubicBezTo>
                  <a:cubicBezTo>
                    <a:pt x="11152" y="23327"/>
                    <a:pt x="8419" y="22285"/>
                    <a:pt x="6335" y="20201"/>
                  </a:cubicBezTo>
                  <a:cubicBezTo>
                    <a:pt x="2168" y="16034"/>
                    <a:pt x="2168" y="9270"/>
                    <a:pt x="6335" y="5103"/>
                  </a:cubicBezTo>
                  <a:cubicBezTo>
                    <a:pt x="8419" y="3019"/>
                    <a:pt x="11152" y="1977"/>
                    <a:pt x="13884" y="1977"/>
                  </a:cubicBezTo>
                  <a:close/>
                  <a:moveTo>
                    <a:pt x="13893" y="1"/>
                  </a:moveTo>
                  <a:cubicBezTo>
                    <a:pt x="10652" y="1"/>
                    <a:pt x="7407" y="1233"/>
                    <a:pt x="4930" y="3698"/>
                  </a:cubicBezTo>
                  <a:cubicBezTo>
                    <a:pt x="1" y="8627"/>
                    <a:pt x="1" y="16677"/>
                    <a:pt x="4930" y="21606"/>
                  </a:cubicBezTo>
                  <a:cubicBezTo>
                    <a:pt x="7407" y="24071"/>
                    <a:pt x="10652" y="25303"/>
                    <a:pt x="13893" y="25303"/>
                  </a:cubicBezTo>
                  <a:cubicBezTo>
                    <a:pt x="17135" y="25303"/>
                    <a:pt x="20374" y="24071"/>
                    <a:pt x="22839" y="21606"/>
                  </a:cubicBezTo>
                  <a:cubicBezTo>
                    <a:pt x="27768" y="16677"/>
                    <a:pt x="27768" y="8627"/>
                    <a:pt x="22839" y="3698"/>
                  </a:cubicBezTo>
                  <a:cubicBezTo>
                    <a:pt x="20374" y="1233"/>
                    <a:pt x="17135" y="1"/>
                    <a:pt x="1389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63"/>
            <p:cNvSpPr/>
            <p:nvPr/>
          </p:nvSpPr>
          <p:spPr>
            <a:xfrm>
              <a:off x="5086625" y="2962350"/>
              <a:ext cx="25600" cy="71300"/>
            </a:xfrm>
            <a:custGeom>
              <a:avLst/>
              <a:gdLst/>
              <a:ahLst/>
              <a:cxnLst/>
              <a:rect l="l" t="t" r="r" b="b"/>
              <a:pathLst>
                <a:path w="1024" h="2852" extrusionOk="0">
                  <a:moveTo>
                    <a:pt x="220" y="1"/>
                  </a:moveTo>
                  <a:cubicBezTo>
                    <a:pt x="113" y="1"/>
                    <a:pt x="1" y="86"/>
                    <a:pt x="29" y="212"/>
                  </a:cubicBezTo>
                  <a:cubicBezTo>
                    <a:pt x="220" y="950"/>
                    <a:pt x="386" y="1688"/>
                    <a:pt x="553" y="2403"/>
                  </a:cubicBezTo>
                  <a:cubicBezTo>
                    <a:pt x="577" y="2522"/>
                    <a:pt x="601" y="2617"/>
                    <a:pt x="648" y="2712"/>
                  </a:cubicBezTo>
                  <a:cubicBezTo>
                    <a:pt x="668" y="2810"/>
                    <a:pt x="740" y="2852"/>
                    <a:pt x="813" y="2852"/>
                  </a:cubicBezTo>
                  <a:cubicBezTo>
                    <a:pt x="917" y="2852"/>
                    <a:pt x="1024" y="2767"/>
                    <a:pt x="982" y="2641"/>
                  </a:cubicBezTo>
                  <a:cubicBezTo>
                    <a:pt x="815" y="1902"/>
                    <a:pt x="648" y="1164"/>
                    <a:pt x="458" y="450"/>
                  </a:cubicBezTo>
                  <a:cubicBezTo>
                    <a:pt x="434" y="331"/>
                    <a:pt x="410" y="235"/>
                    <a:pt x="386" y="140"/>
                  </a:cubicBezTo>
                  <a:cubicBezTo>
                    <a:pt x="367" y="42"/>
                    <a:pt x="295" y="1"/>
                    <a:pt x="2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63"/>
            <p:cNvSpPr/>
            <p:nvPr/>
          </p:nvSpPr>
          <p:spPr>
            <a:xfrm>
              <a:off x="5069475" y="2950275"/>
              <a:ext cx="42900" cy="22475"/>
            </a:xfrm>
            <a:custGeom>
              <a:avLst/>
              <a:gdLst/>
              <a:ahLst/>
              <a:cxnLst/>
              <a:rect l="l" t="t" r="r" b="b"/>
              <a:pathLst>
                <a:path w="1716" h="899" extrusionOk="0">
                  <a:moveTo>
                    <a:pt x="1124" y="0"/>
                  </a:moveTo>
                  <a:cubicBezTo>
                    <a:pt x="1011" y="0"/>
                    <a:pt x="888" y="17"/>
                    <a:pt x="763" y="52"/>
                  </a:cubicBezTo>
                  <a:cubicBezTo>
                    <a:pt x="310" y="147"/>
                    <a:pt x="1" y="433"/>
                    <a:pt x="48" y="647"/>
                  </a:cubicBezTo>
                  <a:cubicBezTo>
                    <a:pt x="83" y="805"/>
                    <a:pt x="312" y="898"/>
                    <a:pt x="612" y="898"/>
                  </a:cubicBezTo>
                  <a:cubicBezTo>
                    <a:pt x="718" y="898"/>
                    <a:pt x="834" y="886"/>
                    <a:pt x="953" y="861"/>
                  </a:cubicBezTo>
                  <a:cubicBezTo>
                    <a:pt x="1382" y="766"/>
                    <a:pt x="1715" y="480"/>
                    <a:pt x="1644" y="266"/>
                  </a:cubicBezTo>
                  <a:cubicBezTo>
                    <a:pt x="1610" y="97"/>
                    <a:pt x="1397" y="0"/>
                    <a:pt x="112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63"/>
            <p:cNvSpPr/>
            <p:nvPr/>
          </p:nvSpPr>
          <p:spPr>
            <a:xfrm>
              <a:off x="5071250" y="2951550"/>
              <a:ext cx="41125" cy="21325"/>
            </a:xfrm>
            <a:custGeom>
              <a:avLst/>
              <a:gdLst/>
              <a:ahLst/>
              <a:cxnLst/>
              <a:rect l="l" t="t" r="r" b="b"/>
              <a:pathLst>
                <a:path w="1645" h="853" extrusionOk="0">
                  <a:moveTo>
                    <a:pt x="1335" y="1"/>
                  </a:moveTo>
                  <a:cubicBezTo>
                    <a:pt x="1335" y="24"/>
                    <a:pt x="1358" y="24"/>
                    <a:pt x="1358" y="48"/>
                  </a:cubicBezTo>
                  <a:cubicBezTo>
                    <a:pt x="1406" y="286"/>
                    <a:pt x="1096" y="548"/>
                    <a:pt x="644" y="644"/>
                  </a:cubicBezTo>
                  <a:cubicBezTo>
                    <a:pt x="536" y="676"/>
                    <a:pt x="429" y="689"/>
                    <a:pt x="328" y="689"/>
                  </a:cubicBezTo>
                  <a:cubicBezTo>
                    <a:pt x="205" y="689"/>
                    <a:pt x="92" y="670"/>
                    <a:pt x="1" y="644"/>
                  </a:cubicBezTo>
                  <a:lnTo>
                    <a:pt x="1" y="644"/>
                  </a:lnTo>
                  <a:cubicBezTo>
                    <a:pt x="68" y="777"/>
                    <a:pt x="275" y="852"/>
                    <a:pt x="533" y="852"/>
                  </a:cubicBezTo>
                  <a:cubicBezTo>
                    <a:pt x="643" y="852"/>
                    <a:pt x="761" y="839"/>
                    <a:pt x="882" y="810"/>
                  </a:cubicBezTo>
                  <a:cubicBezTo>
                    <a:pt x="1311" y="715"/>
                    <a:pt x="1644" y="429"/>
                    <a:pt x="1573" y="215"/>
                  </a:cubicBezTo>
                  <a:cubicBezTo>
                    <a:pt x="1549" y="120"/>
                    <a:pt x="1454" y="48"/>
                    <a:pt x="133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63"/>
            <p:cNvSpPr/>
            <p:nvPr/>
          </p:nvSpPr>
          <p:spPr>
            <a:xfrm>
              <a:off x="5144375" y="3202275"/>
              <a:ext cx="25250" cy="71300"/>
            </a:xfrm>
            <a:custGeom>
              <a:avLst/>
              <a:gdLst/>
              <a:ahLst/>
              <a:cxnLst/>
              <a:rect l="l" t="t" r="r" b="b"/>
              <a:pathLst>
                <a:path w="1010" h="2852" extrusionOk="0">
                  <a:moveTo>
                    <a:pt x="220" y="1"/>
                  </a:moveTo>
                  <a:cubicBezTo>
                    <a:pt x="113" y="1"/>
                    <a:pt x="1" y="86"/>
                    <a:pt x="29" y="212"/>
                  </a:cubicBezTo>
                  <a:cubicBezTo>
                    <a:pt x="196" y="950"/>
                    <a:pt x="386" y="1688"/>
                    <a:pt x="553" y="2403"/>
                  </a:cubicBezTo>
                  <a:cubicBezTo>
                    <a:pt x="577" y="2522"/>
                    <a:pt x="601" y="2617"/>
                    <a:pt x="624" y="2712"/>
                  </a:cubicBezTo>
                  <a:cubicBezTo>
                    <a:pt x="654" y="2810"/>
                    <a:pt x="728" y="2852"/>
                    <a:pt x="801" y="2852"/>
                  </a:cubicBezTo>
                  <a:cubicBezTo>
                    <a:pt x="906" y="2852"/>
                    <a:pt x="1010" y="2767"/>
                    <a:pt x="982" y="2641"/>
                  </a:cubicBezTo>
                  <a:cubicBezTo>
                    <a:pt x="815" y="1903"/>
                    <a:pt x="624" y="1164"/>
                    <a:pt x="458" y="450"/>
                  </a:cubicBezTo>
                  <a:cubicBezTo>
                    <a:pt x="434" y="331"/>
                    <a:pt x="410" y="236"/>
                    <a:pt x="386" y="140"/>
                  </a:cubicBezTo>
                  <a:cubicBezTo>
                    <a:pt x="367" y="42"/>
                    <a:pt x="295" y="1"/>
                    <a:pt x="2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63"/>
            <p:cNvSpPr/>
            <p:nvPr/>
          </p:nvSpPr>
          <p:spPr>
            <a:xfrm>
              <a:off x="5144500" y="3263200"/>
              <a:ext cx="42875" cy="22375"/>
            </a:xfrm>
            <a:custGeom>
              <a:avLst/>
              <a:gdLst/>
              <a:ahLst/>
              <a:cxnLst/>
              <a:rect l="l" t="t" r="r" b="b"/>
              <a:pathLst>
                <a:path w="1715" h="895" extrusionOk="0">
                  <a:moveTo>
                    <a:pt x="1089" y="0"/>
                  </a:moveTo>
                  <a:cubicBezTo>
                    <a:pt x="986" y="0"/>
                    <a:pt x="875" y="12"/>
                    <a:pt x="762" y="37"/>
                  </a:cubicBezTo>
                  <a:cubicBezTo>
                    <a:pt x="310" y="132"/>
                    <a:pt x="0" y="418"/>
                    <a:pt x="48" y="633"/>
                  </a:cubicBezTo>
                  <a:cubicBezTo>
                    <a:pt x="82" y="789"/>
                    <a:pt x="306" y="894"/>
                    <a:pt x="600" y="894"/>
                  </a:cubicBezTo>
                  <a:cubicBezTo>
                    <a:pt x="710" y="894"/>
                    <a:pt x="830" y="879"/>
                    <a:pt x="953" y="847"/>
                  </a:cubicBezTo>
                  <a:cubicBezTo>
                    <a:pt x="1381" y="752"/>
                    <a:pt x="1715" y="466"/>
                    <a:pt x="1643" y="252"/>
                  </a:cubicBezTo>
                  <a:cubicBezTo>
                    <a:pt x="1608" y="94"/>
                    <a:pt x="1379" y="0"/>
                    <a:pt x="10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63"/>
            <p:cNvSpPr/>
            <p:nvPr/>
          </p:nvSpPr>
          <p:spPr>
            <a:xfrm>
              <a:off x="5144500" y="3263075"/>
              <a:ext cx="40500" cy="21300"/>
            </a:xfrm>
            <a:custGeom>
              <a:avLst/>
              <a:gdLst/>
              <a:ahLst/>
              <a:cxnLst/>
              <a:rect l="l" t="t" r="r" b="b"/>
              <a:pathLst>
                <a:path w="1620" h="852" extrusionOk="0">
                  <a:moveTo>
                    <a:pt x="1106" y="0"/>
                  </a:moveTo>
                  <a:cubicBezTo>
                    <a:pt x="1000" y="0"/>
                    <a:pt x="883" y="14"/>
                    <a:pt x="762" y="42"/>
                  </a:cubicBezTo>
                  <a:cubicBezTo>
                    <a:pt x="310" y="137"/>
                    <a:pt x="0" y="423"/>
                    <a:pt x="48" y="638"/>
                  </a:cubicBezTo>
                  <a:cubicBezTo>
                    <a:pt x="72" y="733"/>
                    <a:pt x="167" y="804"/>
                    <a:pt x="310" y="852"/>
                  </a:cubicBezTo>
                  <a:cubicBezTo>
                    <a:pt x="286" y="828"/>
                    <a:pt x="286" y="828"/>
                    <a:pt x="286" y="804"/>
                  </a:cubicBezTo>
                  <a:cubicBezTo>
                    <a:pt x="215" y="566"/>
                    <a:pt x="548" y="304"/>
                    <a:pt x="977" y="209"/>
                  </a:cubicBezTo>
                  <a:cubicBezTo>
                    <a:pt x="1096" y="173"/>
                    <a:pt x="1215" y="155"/>
                    <a:pt x="1325" y="155"/>
                  </a:cubicBezTo>
                  <a:cubicBezTo>
                    <a:pt x="1435" y="155"/>
                    <a:pt x="1536" y="173"/>
                    <a:pt x="1620" y="209"/>
                  </a:cubicBezTo>
                  <a:cubicBezTo>
                    <a:pt x="1553" y="75"/>
                    <a:pt x="1357" y="0"/>
                    <a:pt x="110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63"/>
            <p:cNvSpPr/>
            <p:nvPr/>
          </p:nvSpPr>
          <p:spPr>
            <a:xfrm>
              <a:off x="5210375" y="3077075"/>
              <a:ext cx="75500" cy="24050"/>
            </a:xfrm>
            <a:custGeom>
              <a:avLst/>
              <a:gdLst/>
              <a:ahLst/>
              <a:cxnLst/>
              <a:rect l="l" t="t" r="r" b="b"/>
              <a:pathLst>
                <a:path w="3020" h="962" extrusionOk="0">
                  <a:moveTo>
                    <a:pt x="2766" y="0"/>
                  </a:moveTo>
                  <a:cubicBezTo>
                    <a:pt x="2752" y="0"/>
                    <a:pt x="2738" y="2"/>
                    <a:pt x="2723" y="5"/>
                  </a:cubicBezTo>
                  <a:cubicBezTo>
                    <a:pt x="1985" y="171"/>
                    <a:pt x="1271" y="362"/>
                    <a:pt x="533" y="528"/>
                  </a:cubicBezTo>
                  <a:cubicBezTo>
                    <a:pt x="437" y="552"/>
                    <a:pt x="318" y="576"/>
                    <a:pt x="223" y="600"/>
                  </a:cubicBezTo>
                  <a:cubicBezTo>
                    <a:pt x="1" y="667"/>
                    <a:pt x="69" y="962"/>
                    <a:pt x="273" y="962"/>
                  </a:cubicBezTo>
                  <a:cubicBezTo>
                    <a:pt x="287" y="962"/>
                    <a:pt x="302" y="960"/>
                    <a:pt x="318" y="957"/>
                  </a:cubicBezTo>
                  <a:cubicBezTo>
                    <a:pt x="1033" y="790"/>
                    <a:pt x="1771" y="600"/>
                    <a:pt x="2509" y="433"/>
                  </a:cubicBezTo>
                  <a:cubicBezTo>
                    <a:pt x="2604" y="409"/>
                    <a:pt x="2700" y="386"/>
                    <a:pt x="2819" y="362"/>
                  </a:cubicBezTo>
                  <a:cubicBezTo>
                    <a:pt x="3020" y="317"/>
                    <a:pt x="2969" y="0"/>
                    <a:pt x="276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63"/>
            <p:cNvSpPr/>
            <p:nvPr/>
          </p:nvSpPr>
          <p:spPr>
            <a:xfrm>
              <a:off x="5271900" y="3060375"/>
              <a:ext cx="25625" cy="40175"/>
            </a:xfrm>
            <a:custGeom>
              <a:avLst/>
              <a:gdLst/>
              <a:ahLst/>
              <a:cxnLst/>
              <a:rect l="l" t="t" r="r" b="b"/>
              <a:pathLst>
                <a:path w="1025" h="1607" extrusionOk="0">
                  <a:moveTo>
                    <a:pt x="359" y="1"/>
                  </a:moveTo>
                  <a:cubicBezTo>
                    <a:pt x="343" y="1"/>
                    <a:pt x="326" y="2"/>
                    <a:pt x="310" y="6"/>
                  </a:cubicBezTo>
                  <a:cubicBezTo>
                    <a:pt x="96" y="53"/>
                    <a:pt x="0" y="458"/>
                    <a:pt x="96" y="911"/>
                  </a:cubicBezTo>
                  <a:cubicBezTo>
                    <a:pt x="207" y="1310"/>
                    <a:pt x="442" y="1606"/>
                    <a:pt x="647" y="1606"/>
                  </a:cubicBezTo>
                  <a:cubicBezTo>
                    <a:pt x="662" y="1606"/>
                    <a:pt x="676" y="1605"/>
                    <a:pt x="691" y="1601"/>
                  </a:cubicBezTo>
                  <a:cubicBezTo>
                    <a:pt x="929" y="1554"/>
                    <a:pt x="1024" y="1149"/>
                    <a:pt x="905" y="696"/>
                  </a:cubicBezTo>
                  <a:cubicBezTo>
                    <a:pt x="817" y="297"/>
                    <a:pt x="583" y="1"/>
                    <a:pt x="35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63"/>
            <p:cNvSpPr/>
            <p:nvPr/>
          </p:nvSpPr>
          <p:spPr>
            <a:xfrm>
              <a:off x="5271900" y="3061100"/>
              <a:ext cx="22650" cy="39450"/>
            </a:xfrm>
            <a:custGeom>
              <a:avLst/>
              <a:gdLst/>
              <a:ahLst/>
              <a:cxnLst/>
              <a:rect l="l" t="t" r="r" b="b"/>
              <a:pathLst>
                <a:path w="906" h="1578" extrusionOk="0">
                  <a:moveTo>
                    <a:pt x="262" y="1"/>
                  </a:moveTo>
                  <a:lnTo>
                    <a:pt x="262" y="1"/>
                  </a:lnTo>
                  <a:cubicBezTo>
                    <a:pt x="72" y="96"/>
                    <a:pt x="0" y="477"/>
                    <a:pt x="96" y="882"/>
                  </a:cubicBezTo>
                  <a:cubicBezTo>
                    <a:pt x="207" y="1281"/>
                    <a:pt x="442" y="1577"/>
                    <a:pt x="647" y="1577"/>
                  </a:cubicBezTo>
                  <a:cubicBezTo>
                    <a:pt x="662" y="1577"/>
                    <a:pt x="676" y="1576"/>
                    <a:pt x="691" y="1572"/>
                  </a:cubicBezTo>
                  <a:cubicBezTo>
                    <a:pt x="786" y="1548"/>
                    <a:pt x="858" y="1453"/>
                    <a:pt x="905" y="1334"/>
                  </a:cubicBezTo>
                  <a:lnTo>
                    <a:pt x="905" y="1334"/>
                  </a:lnTo>
                  <a:cubicBezTo>
                    <a:pt x="905" y="1334"/>
                    <a:pt x="882" y="1334"/>
                    <a:pt x="858" y="1358"/>
                  </a:cubicBezTo>
                  <a:cubicBezTo>
                    <a:pt x="843" y="1361"/>
                    <a:pt x="828" y="1363"/>
                    <a:pt x="813" y="1363"/>
                  </a:cubicBezTo>
                  <a:cubicBezTo>
                    <a:pt x="605" y="1363"/>
                    <a:pt x="351" y="1065"/>
                    <a:pt x="262" y="644"/>
                  </a:cubicBezTo>
                  <a:cubicBezTo>
                    <a:pt x="191" y="405"/>
                    <a:pt x="215" y="167"/>
                    <a:pt x="2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63"/>
            <p:cNvSpPr/>
            <p:nvPr/>
          </p:nvSpPr>
          <p:spPr>
            <a:xfrm>
              <a:off x="4970425" y="3134800"/>
              <a:ext cx="75475" cy="24075"/>
            </a:xfrm>
            <a:custGeom>
              <a:avLst/>
              <a:gdLst/>
              <a:ahLst/>
              <a:cxnLst/>
              <a:rect l="l" t="t" r="r" b="b"/>
              <a:pathLst>
                <a:path w="3019" h="963" extrusionOk="0">
                  <a:moveTo>
                    <a:pt x="2765" y="1"/>
                  </a:moveTo>
                  <a:cubicBezTo>
                    <a:pt x="2752" y="1"/>
                    <a:pt x="2738" y="2"/>
                    <a:pt x="2724" y="6"/>
                  </a:cubicBezTo>
                  <a:cubicBezTo>
                    <a:pt x="1986" y="172"/>
                    <a:pt x="1272" y="363"/>
                    <a:pt x="533" y="529"/>
                  </a:cubicBezTo>
                  <a:cubicBezTo>
                    <a:pt x="438" y="553"/>
                    <a:pt x="319" y="577"/>
                    <a:pt x="224" y="601"/>
                  </a:cubicBezTo>
                  <a:cubicBezTo>
                    <a:pt x="0" y="646"/>
                    <a:pt x="70" y="962"/>
                    <a:pt x="257" y="962"/>
                  </a:cubicBezTo>
                  <a:cubicBezTo>
                    <a:pt x="269" y="962"/>
                    <a:pt x="282" y="961"/>
                    <a:pt x="295" y="958"/>
                  </a:cubicBezTo>
                  <a:cubicBezTo>
                    <a:pt x="1033" y="768"/>
                    <a:pt x="1772" y="601"/>
                    <a:pt x="2486" y="434"/>
                  </a:cubicBezTo>
                  <a:cubicBezTo>
                    <a:pt x="2605" y="410"/>
                    <a:pt x="2700" y="387"/>
                    <a:pt x="2796" y="363"/>
                  </a:cubicBezTo>
                  <a:cubicBezTo>
                    <a:pt x="3018" y="296"/>
                    <a:pt x="2950" y="1"/>
                    <a:pt x="276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63"/>
            <p:cNvSpPr/>
            <p:nvPr/>
          </p:nvSpPr>
          <p:spPr>
            <a:xfrm>
              <a:off x="4959325" y="3135400"/>
              <a:ext cx="25625" cy="40150"/>
            </a:xfrm>
            <a:custGeom>
              <a:avLst/>
              <a:gdLst/>
              <a:ahLst/>
              <a:cxnLst/>
              <a:rect l="l" t="t" r="r" b="b"/>
              <a:pathLst>
                <a:path w="1025" h="1606" extrusionOk="0">
                  <a:moveTo>
                    <a:pt x="355" y="0"/>
                  </a:moveTo>
                  <a:cubicBezTo>
                    <a:pt x="340" y="0"/>
                    <a:pt x="325" y="2"/>
                    <a:pt x="310" y="5"/>
                  </a:cubicBezTo>
                  <a:cubicBezTo>
                    <a:pt x="96" y="53"/>
                    <a:pt x="1" y="458"/>
                    <a:pt x="96" y="910"/>
                  </a:cubicBezTo>
                  <a:cubicBezTo>
                    <a:pt x="207" y="1310"/>
                    <a:pt x="442" y="1606"/>
                    <a:pt x="647" y="1606"/>
                  </a:cubicBezTo>
                  <a:cubicBezTo>
                    <a:pt x="662" y="1606"/>
                    <a:pt x="677" y="1604"/>
                    <a:pt x="691" y="1601"/>
                  </a:cubicBezTo>
                  <a:cubicBezTo>
                    <a:pt x="930" y="1553"/>
                    <a:pt x="1025" y="1148"/>
                    <a:pt x="906" y="696"/>
                  </a:cubicBezTo>
                  <a:cubicBezTo>
                    <a:pt x="817" y="297"/>
                    <a:pt x="563" y="0"/>
                    <a:pt x="35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63"/>
            <p:cNvSpPr/>
            <p:nvPr/>
          </p:nvSpPr>
          <p:spPr>
            <a:xfrm>
              <a:off x="4961725" y="3135400"/>
              <a:ext cx="22650" cy="39450"/>
            </a:xfrm>
            <a:custGeom>
              <a:avLst/>
              <a:gdLst/>
              <a:ahLst/>
              <a:cxnLst/>
              <a:rect l="l" t="t" r="r" b="b"/>
              <a:pathLst>
                <a:path w="906" h="1578" extrusionOk="0">
                  <a:moveTo>
                    <a:pt x="259" y="0"/>
                  </a:moveTo>
                  <a:cubicBezTo>
                    <a:pt x="244" y="0"/>
                    <a:pt x="229" y="2"/>
                    <a:pt x="214" y="5"/>
                  </a:cubicBezTo>
                  <a:cubicBezTo>
                    <a:pt x="119" y="29"/>
                    <a:pt x="48" y="124"/>
                    <a:pt x="0" y="243"/>
                  </a:cubicBezTo>
                  <a:cubicBezTo>
                    <a:pt x="24" y="243"/>
                    <a:pt x="48" y="243"/>
                    <a:pt x="48" y="220"/>
                  </a:cubicBezTo>
                  <a:cubicBezTo>
                    <a:pt x="64" y="216"/>
                    <a:pt x="80" y="215"/>
                    <a:pt x="97" y="215"/>
                  </a:cubicBezTo>
                  <a:cubicBezTo>
                    <a:pt x="321" y="215"/>
                    <a:pt x="554" y="512"/>
                    <a:pt x="643" y="934"/>
                  </a:cubicBezTo>
                  <a:cubicBezTo>
                    <a:pt x="715" y="1172"/>
                    <a:pt x="715" y="1410"/>
                    <a:pt x="643" y="1577"/>
                  </a:cubicBezTo>
                  <a:cubicBezTo>
                    <a:pt x="834" y="1482"/>
                    <a:pt x="905" y="1101"/>
                    <a:pt x="810" y="696"/>
                  </a:cubicBezTo>
                  <a:cubicBezTo>
                    <a:pt x="721" y="297"/>
                    <a:pt x="467" y="0"/>
                    <a:pt x="2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63"/>
            <p:cNvSpPr/>
            <p:nvPr/>
          </p:nvSpPr>
          <p:spPr>
            <a:xfrm>
              <a:off x="5166850" y="2990325"/>
              <a:ext cx="42900" cy="59200"/>
            </a:xfrm>
            <a:custGeom>
              <a:avLst/>
              <a:gdLst/>
              <a:ahLst/>
              <a:cxnLst/>
              <a:rect l="l" t="t" r="r" b="b"/>
              <a:pathLst>
                <a:path w="1716" h="2368" extrusionOk="0">
                  <a:moveTo>
                    <a:pt x="1476" y="1"/>
                  </a:moveTo>
                  <a:cubicBezTo>
                    <a:pt x="1427" y="1"/>
                    <a:pt x="1379" y="21"/>
                    <a:pt x="1345" y="69"/>
                  </a:cubicBezTo>
                  <a:cubicBezTo>
                    <a:pt x="964" y="664"/>
                    <a:pt x="606" y="1260"/>
                    <a:pt x="249" y="1855"/>
                  </a:cubicBezTo>
                  <a:cubicBezTo>
                    <a:pt x="202" y="1950"/>
                    <a:pt x="130" y="2022"/>
                    <a:pt x="83" y="2117"/>
                  </a:cubicBezTo>
                  <a:cubicBezTo>
                    <a:pt x="1" y="2248"/>
                    <a:pt x="122" y="2368"/>
                    <a:pt x="236" y="2368"/>
                  </a:cubicBezTo>
                  <a:cubicBezTo>
                    <a:pt x="288" y="2368"/>
                    <a:pt x="339" y="2343"/>
                    <a:pt x="368" y="2284"/>
                  </a:cubicBezTo>
                  <a:cubicBezTo>
                    <a:pt x="749" y="1688"/>
                    <a:pt x="1107" y="1093"/>
                    <a:pt x="1464" y="498"/>
                  </a:cubicBezTo>
                  <a:cubicBezTo>
                    <a:pt x="1535" y="426"/>
                    <a:pt x="1583" y="331"/>
                    <a:pt x="1631" y="260"/>
                  </a:cubicBezTo>
                  <a:cubicBezTo>
                    <a:pt x="1715" y="124"/>
                    <a:pt x="1595" y="1"/>
                    <a:pt x="14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63"/>
            <p:cNvSpPr/>
            <p:nvPr/>
          </p:nvSpPr>
          <p:spPr>
            <a:xfrm>
              <a:off x="5187350" y="2977400"/>
              <a:ext cx="38125" cy="25975"/>
            </a:xfrm>
            <a:custGeom>
              <a:avLst/>
              <a:gdLst/>
              <a:ahLst/>
              <a:cxnLst/>
              <a:rect l="l" t="t" r="r" b="b"/>
              <a:pathLst>
                <a:path w="1525" h="1039" extrusionOk="0">
                  <a:moveTo>
                    <a:pt x="393" y="0"/>
                  </a:moveTo>
                  <a:cubicBezTo>
                    <a:pt x="262" y="0"/>
                    <a:pt x="162" y="37"/>
                    <a:pt x="120" y="110"/>
                  </a:cubicBezTo>
                  <a:cubicBezTo>
                    <a:pt x="1" y="300"/>
                    <a:pt x="191" y="634"/>
                    <a:pt x="572" y="848"/>
                  </a:cubicBezTo>
                  <a:cubicBezTo>
                    <a:pt x="777" y="971"/>
                    <a:pt x="989" y="1039"/>
                    <a:pt x="1156" y="1039"/>
                  </a:cubicBezTo>
                  <a:cubicBezTo>
                    <a:pt x="1280" y="1039"/>
                    <a:pt x="1379" y="1001"/>
                    <a:pt x="1430" y="919"/>
                  </a:cubicBezTo>
                  <a:cubicBezTo>
                    <a:pt x="1525" y="729"/>
                    <a:pt x="1334" y="396"/>
                    <a:pt x="977" y="181"/>
                  </a:cubicBezTo>
                  <a:cubicBezTo>
                    <a:pt x="776" y="61"/>
                    <a:pt x="560" y="0"/>
                    <a:pt x="39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63"/>
            <p:cNvSpPr/>
            <p:nvPr/>
          </p:nvSpPr>
          <p:spPr>
            <a:xfrm>
              <a:off x="5188550" y="2981325"/>
              <a:ext cx="35750" cy="22050"/>
            </a:xfrm>
            <a:custGeom>
              <a:avLst/>
              <a:gdLst/>
              <a:ahLst/>
              <a:cxnLst/>
              <a:rect l="l" t="t" r="r" b="b"/>
              <a:pathLst>
                <a:path w="1430" h="882" extrusionOk="0">
                  <a:moveTo>
                    <a:pt x="48" y="0"/>
                  </a:moveTo>
                  <a:cubicBezTo>
                    <a:pt x="0" y="191"/>
                    <a:pt x="191" y="477"/>
                    <a:pt x="524" y="691"/>
                  </a:cubicBezTo>
                  <a:cubicBezTo>
                    <a:pt x="729" y="814"/>
                    <a:pt x="941" y="882"/>
                    <a:pt x="1108" y="882"/>
                  </a:cubicBezTo>
                  <a:cubicBezTo>
                    <a:pt x="1232" y="882"/>
                    <a:pt x="1331" y="844"/>
                    <a:pt x="1382" y="762"/>
                  </a:cubicBezTo>
                  <a:cubicBezTo>
                    <a:pt x="1429" y="691"/>
                    <a:pt x="1406" y="572"/>
                    <a:pt x="1358" y="453"/>
                  </a:cubicBezTo>
                  <a:cubicBezTo>
                    <a:pt x="1334" y="477"/>
                    <a:pt x="1334" y="500"/>
                    <a:pt x="1334" y="500"/>
                  </a:cubicBezTo>
                  <a:cubicBezTo>
                    <a:pt x="1281" y="585"/>
                    <a:pt x="1176" y="628"/>
                    <a:pt x="1045" y="628"/>
                  </a:cubicBezTo>
                  <a:cubicBezTo>
                    <a:pt x="881" y="628"/>
                    <a:pt x="675" y="561"/>
                    <a:pt x="477" y="429"/>
                  </a:cubicBezTo>
                  <a:cubicBezTo>
                    <a:pt x="262" y="310"/>
                    <a:pt x="120" y="167"/>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63"/>
            <p:cNvSpPr/>
            <p:nvPr/>
          </p:nvSpPr>
          <p:spPr>
            <a:xfrm>
              <a:off x="5046950" y="3186200"/>
              <a:ext cx="42525" cy="59400"/>
            </a:xfrm>
            <a:custGeom>
              <a:avLst/>
              <a:gdLst/>
              <a:ahLst/>
              <a:cxnLst/>
              <a:rect l="l" t="t" r="r" b="b"/>
              <a:pathLst>
                <a:path w="1701" h="2376" extrusionOk="0">
                  <a:moveTo>
                    <a:pt x="1461" y="1"/>
                  </a:moveTo>
                  <a:cubicBezTo>
                    <a:pt x="1413" y="1"/>
                    <a:pt x="1365" y="21"/>
                    <a:pt x="1330" y="69"/>
                  </a:cubicBezTo>
                  <a:cubicBezTo>
                    <a:pt x="973" y="664"/>
                    <a:pt x="592" y="1284"/>
                    <a:pt x="235" y="1879"/>
                  </a:cubicBezTo>
                  <a:cubicBezTo>
                    <a:pt x="187" y="1950"/>
                    <a:pt x="139" y="2046"/>
                    <a:pt x="68" y="2117"/>
                  </a:cubicBezTo>
                  <a:cubicBezTo>
                    <a:pt x="0" y="2253"/>
                    <a:pt x="125" y="2376"/>
                    <a:pt x="246" y="2376"/>
                  </a:cubicBezTo>
                  <a:cubicBezTo>
                    <a:pt x="295" y="2376"/>
                    <a:pt x="343" y="2356"/>
                    <a:pt x="378" y="2308"/>
                  </a:cubicBezTo>
                  <a:cubicBezTo>
                    <a:pt x="735" y="1712"/>
                    <a:pt x="1092" y="1117"/>
                    <a:pt x="1473" y="521"/>
                  </a:cubicBezTo>
                  <a:cubicBezTo>
                    <a:pt x="1521" y="426"/>
                    <a:pt x="1568" y="331"/>
                    <a:pt x="1616" y="260"/>
                  </a:cubicBezTo>
                  <a:cubicBezTo>
                    <a:pt x="1701" y="124"/>
                    <a:pt x="1581" y="1"/>
                    <a:pt x="146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63"/>
            <p:cNvSpPr/>
            <p:nvPr/>
          </p:nvSpPr>
          <p:spPr>
            <a:xfrm>
              <a:off x="5030775" y="3232550"/>
              <a:ext cx="38125" cy="26000"/>
            </a:xfrm>
            <a:custGeom>
              <a:avLst/>
              <a:gdLst/>
              <a:ahLst/>
              <a:cxnLst/>
              <a:rect l="l" t="t" r="r" b="b"/>
              <a:pathLst>
                <a:path w="1525" h="1040" extrusionOk="0">
                  <a:moveTo>
                    <a:pt x="394" y="1"/>
                  </a:moveTo>
                  <a:cubicBezTo>
                    <a:pt x="269" y="1"/>
                    <a:pt x="171" y="39"/>
                    <a:pt x="120" y="120"/>
                  </a:cubicBezTo>
                  <a:cubicBezTo>
                    <a:pt x="1" y="311"/>
                    <a:pt x="215" y="620"/>
                    <a:pt x="572" y="858"/>
                  </a:cubicBezTo>
                  <a:cubicBezTo>
                    <a:pt x="773" y="979"/>
                    <a:pt x="982" y="1039"/>
                    <a:pt x="1147" y="1039"/>
                  </a:cubicBezTo>
                  <a:cubicBezTo>
                    <a:pt x="1275" y="1039"/>
                    <a:pt x="1377" y="1003"/>
                    <a:pt x="1429" y="930"/>
                  </a:cubicBezTo>
                  <a:cubicBezTo>
                    <a:pt x="1525" y="739"/>
                    <a:pt x="1334" y="406"/>
                    <a:pt x="977" y="192"/>
                  </a:cubicBezTo>
                  <a:cubicBezTo>
                    <a:pt x="772" y="69"/>
                    <a:pt x="560" y="1"/>
                    <a:pt x="39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63"/>
            <p:cNvSpPr/>
            <p:nvPr/>
          </p:nvSpPr>
          <p:spPr>
            <a:xfrm>
              <a:off x="5032575" y="3232550"/>
              <a:ext cx="35725" cy="22075"/>
            </a:xfrm>
            <a:custGeom>
              <a:avLst/>
              <a:gdLst/>
              <a:ahLst/>
              <a:cxnLst/>
              <a:rect l="l" t="t" r="r" b="b"/>
              <a:pathLst>
                <a:path w="1429" h="883" extrusionOk="0">
                  <a:moveTo>
                    <a:pt x="322" y="1"/>
                  </a:moveTo>
                  <a:cubicBezTo>
                    <a:pt x="197" y="1"/>
                    <a:pt x="99" y="39"/>
                    <a:pt x="48" y="120"/>
                  </a:cubicBezTo>
                  <a:cubicBezTo>
                    <a:pt x="0" y="192"/>
                    <a:pt x="0" y="311"/>
                    <a:pt x="71" y="430"/>
                  </a:cubicBezTo>
                  <a:cubicBezTo>
                    <a:pt x="71" y="406"/>
                    <a:pt x="71" y="382"/>
                    <a:pt x="95" y="382"/>
                  </a:cubicBezTo>
                  <a:cubicBezTo>
                    <a:pt x="138" y="297"/>
                    <a:pt x="236" y="255"/>
                    <a:pt x="367" y="255"/>
                  </a:cubicBezTo>
                  <a:cubicBezTo>
                    <a:pt x="529" y="255"/>
                    <a:pt x="741" y="321"/>
                    <a:pt x="953" y="454"/>
                  </a:cubicBezTo>
                  <a:cubicBezTo>
                    <a:pt x="1143" y="573"/>
                    <a:pt x="1286" y="716"/>
                    <a:pt x="1357" y="882"/>
                  </a:cubicBezTo>
                  <a:cubicBezTo>
                    <a:pt x="1429" y="692"/>
                    <a:pt x="1238" y="382"/>
                    <a:pt x="905" y="192"/>
                  </a:cubicBezTo>
                  <a:cubicBezTo>
                    <a:pt x="700" y="69"/>
                    <a:pt x="488" y="1"/>
                    <a:pt x="3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63"/>
            <p:cNvSpPr/>
            <p:nvPr/>
          </p:nvSpPr>
          <p:spPr>
            <a:xfrm>
              <a:off x="5194700" y="3158025"/>
              <a:ext cx="63375" cy="40100"/>
            </a:xfrm>
            <a:custGeom>
              <a:avLst/>
              <a:gdLst/>
              <a:ahLst/>
              <a:cxnLst/>
              <a:rect l="l" t="t" r="r" b="b"/>
              <a:pathLst>
                <a:path w="2535" h="1604" extrusionOk="0">
                  <a:moveTo>
                    <a:pt x="234" y="1"/>
                  </a:moveTo>
                  <a:cubicBezTo>
                    <a:pt x="90" y="1"/>
                    <a:pt x="1" y="216"/>
                    <a:pt x="159" y="315"/>
                  </a:cubicBezTo>
                  <a:cubicBezTo>
                    <a:pt x="755" y="696"/>
                    <a:pt x="1350" y="1053"/>
                    <a:pt x="1945" y="1410"/>
                  </a:cubicBezTo>
                  <a:cubicBezTo>
                    <a:pt x="2017" y="1458"/>
                    <a:pt x="2112" y="1529"/>
                    <a:pt x="2184" y="1577"/>
                  </a:cubicBezTo>
                  <a:cubicBezTo>
                    <a:pt x="2214" y="1596"/>
                    <a:pt x="2244" y="1604"/>
                    <a:pt x="2272" y="1604"/>
                  </a:cubicBezTo>
                  <a:cubicBezTo>
                    <a:pt x="2425" y="1604"/>
                    <a:pt x="2535" y="1372"/>
                    <a:pt x="2374" y="1291"/>
                  </a:cubicBezTo>
                  <a:cubicBezTo>
                    <a:pt x="1779" y="910"/>
                    <a:pt x="1183" y="553"/>
                    <a:pt x="588" y="196"/>
                  </a:cubicBezTo>
                  <a:cubicBezTo>
                    <a:pt x="493" y="124"/>
                    <a:pt x="421" y="77"/>
                    <a:pt x="326" y="29"/>
                  </a:cubicBezTo>
                  <a:cubicBezTo>
                    <a:pt x="294" y="9"/>
                    <a:pt x="263" y="1"/>
                    <a:pt x="23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63"/>
            <p:cNvSpPr/>
            <p:nvPr/>
          </p:nvSpPr>
          <p:spPr>
            <a:xfrm>
              <a:off x="5241525" y="3178975"/>
              <a:ext cx="29200" cy="34250"/>
            </a:xfrm>
            <a:custGeom>
              <a:avLst/>
              <a:gdLst/>
              <a:ahLst/>
              <a:cxnLst/>
              <a:rect l="l" t="t" r="r" b="b"/>
              <a:pathLst>
                <a:path w="1168" h="1370" extrusionOk="0">
                  <a:moveTo>
                    <a:pt x="867" y="0"/>
                  </a:moveTo>
                  <a:cubicBezTo>
                    <a:pt x="675" y="0"/>
                    <a:pt x="416" y="182"/>
                    <a:pt x="239" y="477"/>
                  </a:cubicBezTo>
                  <a:cubicBezTo>
                    <a:pt x="25" y="858"/>
                    <a:pt x="1" y="1239"/>
                    <a:pt x="168" y="1334"/>
                  </a:cubicBezTo>
                  <a:cubicBezTo>
                    <a:pt x="206" y="1358"/>
                    <a:pt x="250" y="1370"/>
                    <a:pt x="297" y="1370"/>
                  </a:cubicBezTo>
                  <a:cubicBezTo>
                    <a:pt x="487" y="1370"/>
                    <a:pt x="734" y="1187"/>
                    <a:pt x="906" y="882"/>
                  </a:cubicBezTo>
                  <a:cubicBezTo>
                    <a:pt x="1120" y="525"/>
                    <a:pt x="1168" y="144"/>
                    <a:pt x="977" y="25"/>
                  </a:cubicBezTo>
                  <a:cubicBezTo>
                    <a:pt x="944" y="8"/>
                    <a:pt x="907" y="0"/>
                    <a:pt x="8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63"/>
            <p:cNvSpPr/>
            <p:nvPr/>
          </p:nvSpPr>
          <p:spPr>
            <a:xfrm>
              <a:off x="5241525" y="3179225"/>
              <a:ext cx="23250" cy="33950"/>
            </a:xfrm>
            <a:custGeom>
              <a:avLst/>
              <a:gdLst/>
              <a:ahLst/>
              <a:cxnLst/>
              <a:rect l="l" t="t" r="r" b="b"/>
              <a:pathLst>
                <a:path w="930" h="1358" extrusionOk="0">
                  <a:moveTo>
                    <a:pt x="850" y="1"/>
                  </a:moveTo>
                  <a:cubicBezTo>
                    <a:pt x="666" y="1"/>
                    <a:pt x="425" y="198"/>
                    <a:pt x="239" y="467"/>
                  </a:cubicBezTo>
                  <a:cubicBezTo>
                    <a:pt x="25" y="848"/>
                    <a:pt x="1" y="1229"/>
                    <a:pt x="168" y="1324"/>
                  </a:cubicBezTo>
                  <a:cubicBezTo>
                    <a:pt x="210" y="1346"/>
                    <a:pt x="253" y="1358"/>
                    <a:pt x="298" y="1358"/>
                  </a:cubicBezTo>
                  <a:cubicBezTo>
                    <a:pt x="353" y="1358"/>
                    <a:pt x="412" y="1340"/>
                    <a:pt x="477" y="1301"/>
                  </a:cubicBezTo>
                  <a:lnTo>
                    <a:pt x="430" y="1301"/>
                  </a:lnTo>
                  <a:cubicBezTo>
                    <a:pt x="239" y="1181"/>
                    <a:pt x="287" y="800"/>
                    <a:pt x="501" y="443"/>
                  </a:cubicBezTo>
                  <a:cubicBezTo>
                    <a:pt x="620" y="229"/>
                    <a:pt x="787" y="86"/>
                    <a:pt x="930" y="15"/>
                  </a:cubicBezTo>
                  <a:cubicBezTo>
                    <a:pt x="905" y="5"/>
                    <a:pt x="878"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63"/>
            <p:cNvSpPr/>
            <p:nvPr/>
          </p:nvSpPr>
          <p:spPr>
            <a:xfrm>
              <a:off x="4998775" y="3037800"/>
              <a:ext cx="63375" cy="40100"/>
            </a:xfrm>
            <a:custGeom>
              <a:avLst/>
              <a:gdLst/>
              <a:ahLst/>
              <a:cxnLst/>
              <a:rect l="l" t="t" r="r" b="b"/>
              <a:pathLst>
                <a:path w="2535" h="1604" extrusionOk="0">
                  <a:moveTo>
                    <a:pt x="241" y="1"/>
                  </a:moveTo>
                  <a:cubicBezTo>
                    <a:pt x="94" y="1"/>
                    <a:pt x="1" y="233"/>
                    <a:pt x="161" y="313"/>
                  </a:cubicBezTo>
                  <a:cubicBezTo>
                    <a:pt x="757" y="694"/>
                    <a:pt x="1352" y="1052"/>
                    <a:pt x="1947" y="1409"/>
                  </a:cubicBezTo>
                  <a:cubicBezTo>
                    <a:pt x="2019" y="1480"/>
                    <a:pt x="2114" y="1528"/>
                    <a:pt x="2186" y="1576"/>
                  </a:cubicBezTo>
                  <a:cubicBezTo>
                    <a:pt x="2217" y="1595"/>
                    <a:pt x="2249" y="1604"/>
                    <a:pt x="2279" y="1604"/>
                  </a:cubicBezTo>
                  <a:cubicBezTo>
                    <a:pt x="2429" y="1604"/>
                    <a:pt x="2535" y="1389"/>
                    <a:pt x="2376" y="1290"/>
                  </a:cubicBezTo>
                  <a:cubicBezTo>
                    <a:pt x="1781" y="909"/>
                    <a:pt x="1185" y="551"/>
                    <a:pt x="590" y="194"/>
                  </a:cubicBezTo>
                  <a:cubicBezTo>
                    <a:pt x="495" y="147"/>
                    <a:pt x="423" y="75"/>
                    <a:pt x="328" y="28"/>
                  </a:cubicBezTo>
                  <a:cubicBezTo>
                    <a:pt x="298" y="9"/>
                    <a:pt x="269" y="1"/>
                    <a:pt x="24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63"/>
            <p:cNvSpPr/>
            <p:nvPr/>
          </p:nvSpPr>
          <p:spPr>
            <a:xfrm>
              <a:off x="4986125" y="3022700"/>
              <a:ext cx="29200" cy="33950"/>
            </a:xfrm>
            <a:custGeom>
              <a:avLst/>
              <a:gdLst/>
              <a:ahLst/>
              <a:cxnLst/>
              <a:rect l="l" t="t" r="r" b="b"/>
              <a:pathLst>
                <a:path w="1168" h="1358" extrusionOk="0">
                  <a:moveTo>
                    <a:pt x="850" y="1"/>
                  </a:moveTo>
                  <a:cubicBezTo>
                    <a:pt x="665" y="1"/>
                    <a:pt x="429" y="184"/>
                    <a:pt x="239" y="489"/>
                  </a:cubicBezTo>
                  <a:cubicBezTo>
                    <a:pt x="24" y="846"/>
                    <a:pt x="1" y="1227"/>
                    <a:pt x="191" y="1322"/>
                  </a:cubicBezTo>
                  <a:cubicBezTo>
                    <a:pt x="225" y="1346"/>
                    <a:pt x="265" y="1358"/>
                    <a:pt x="310" y="1358"/>
                  </a:cubicBezTo>
                  <a:cubicBezTo>
                    <a:pt x="487" y="1358"/>
                    <a:pt x="734" y="1179"/>
                    <a:pt x="905" y="894"/>
                  </a:cubicBezTo>
                  <a:cubicBezTo>
                    <a:pt x="1120" y="513"/>
                    <a:pt x="1167" y="131"/>
                    <a:pt x="977" y="36"/>
                  </a:cubicBezTo>
                  <a:cubicBezTo>
                    <a:pt x="939" y="12"/>
                    <a:pt x="896" y="1"/>
                    <a:pt x="85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63"/>
            <p:cNvSpPr/>
            <p:nvPr/>
          </p:nvSpPr>
          <p:spPr>
            <a:xfrm>
              <a:off x="4992075" y="3022775"/>
              <a:ext cx="23250" cy="33925"/>
            </a:xfrm>
            <a:custGeom>
              <a:avLst/>
              <a:gdLst/>
              <a:ahLst/>
              <a:cxnLst/>
              <a:rect l="l" t="t" r="r" b="b"/>
              <a:pathLst>
                <a:path w="930" h="1357" extrusionOk="0">
                  <a:moveTo>
                    <a:pt x="618" y="0"/>
                  </a:moveTo>
                  <a:cubicBezTo>
                    <a:pt x="560" y="0"/>
                    <a:pt x="495" y="18"/>
                    <a:pt x="429" y="57"/>
                  </a:cubicBezTo>
                  <a:lnTo>
                    <a:pt x="477" y="57"/>
                  </a:lnTo>
                  <a:cubicBezTo>
                    <a:pt x="667" y="176"/>
                    <a:pt x="644" y="557"/>
                    <a:pt x="429" y="914"/>
                  </a:cubicBezTo>
                  <a:cubicBezTo>
                    <a:pt x="286" y="1129"/>
                    <a:pt x="144" y="1272"/>
                    <a:pt x="1" y="1343"/>
                  </a:cubicBezTo>
                  <a:cubicBezTo>
                    <a:pt x="26" y="1352"/>
                    <a:pt x="52" y="1357"/>
                    <a:pt x="80" y="1357"/>
                  </a:cubicBezTo>
                  <a:cubicBezTo>
                    <a:pt x="264" y="1357"/>
                    <a:pt x="502" y="1160"/>
                    <a:pt x="667" y="891"/>
                  </a:cubicBezTo>
                  <a:cubicBezTo>
                    <a:pt x="906" y="510"/>
                    <a:pt x="929" y="128"/>
                    <a:pt x="739" y="33"/>
                  </a:cubicBezTo>
                  <a:cubicBezTo>
                    <a:pt x="707" y="12"/>
                    <a:pt x="665" y="0"/>
                    <a:pt x="61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63"/>
            <p:cNvSpPr/>
            <p:nvPr/>
          </p:nvSpPr>
          <p:spPr>
            <a:xfrm>
              <a:off x="4998025" y="2994800"/>
              <a:ext cx="260200" cy="246350"/>
            </a:xfrm>
            <a:custGeom>
              <a:avLst/>
              <a:gdLst/>
              <a:ahLst/>
              <a:cxnLst/>
              <a:rect l="l" t="t" r="r" b="b"/>
              <a:pathLst>
                <a:path w="10408" h="9854" extrusionOk="0">
                  <a:moveTo>
                    <a:pt x="5197" y="0"/>
                  </a:moveTo>
                  <a:cubicBezTo>
                    <a:pt x="2736" y="0"/>
                    <a:pt x="598" y="1843"/>
                    <a:pt x="310" y="4343"/>
                  </a:cubicBezTo>
                  <a:cubicBezTo>
                    <a:pt x="1" y="7058"/>
                    <a:pt x="1930" y="9511"/>
                    <a:pt x="4621" y="9821"/>
                  </a:cubicBezTo>
                  <a:cubicBezTo>
                    <a:pt x="4811" y="9843"/>
                    <a:pt x="5001" y="9853"/>
                    <a:pt x="5188" y="9853"/>
                  </a:cubicBezTo>
                  <a:cubicBezTo>
                    <a:pt x="7649" y="9853"/>
                    <a:pt x="9788" y="8011"/>
                    <a:pt x="10098" y="5510"/>
                  </a:cubicBezTo>
                  <a:cubicBezTo>
                    <a:pt x="10408" y="2795"/>
                    <a:pt x="8479" y="366"/>
                    <a:pt x="5764" y="33"/>
                  </a:cubicBezTo>
                  <a:cubicBezTo>
                    <a:pt x="5573" y="11"/>
                    <a:pt x="5384" y="0"/>
                    <a:pt x="519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63"/>
            <p:cNvSpPr/>
            <p:nvPr/>
          </p:nvSpPr>
          <p:spPr>
            <a:xfrm>
              <a:off x="5048050" y="3038375"/>
              <a:ext cx="44675" cy="41900"/>
            </a:xfrm>
            <a:custGeom>
              <a:avLst/>
              <a:gdLst/>
              <a:ahLst/>
              <a:cxnLst/>
              <a:rect l="l" t="t" r="r" b="b"/>
              <a:pathLst>
                <a:path w="1787" h="1676" extrusionOk="0">
                  <a:moveTo>
                    <a:pt x="1244" y="1"/>
                  </a:moveTo>
                  <a:cubicBezTo>
                    <a:pt x="987" y="1"/>
                    <a:pt x="674" y="155"/>
                    <a:pt x="429" y="433"/>
                  </a:cubicBezTo>
                  <a:cubicBezTo>
                    <a:pt x="72" y="838"/>
                    <a:pt x="0" y="1338"/>
                    <a:pt x="262" y="1576"/>
                  </a:cubicBezTo>
                  <a:cubicBezTo>
                    <a:pt x="344" y="1643"/>
                    <a:pt x="447" y="1676"/>
                    <a:pt x="561" y="1676"/>
                  </a:cubicBezTo>
                  <a:cubicBezTo>
                    <a:pt x="811" y="1676"/>
                    <a:pt x="1112" y="1521"/>
                    <a:pt x="1358" y="1243"/>
                  </a:cubicBezTo>
                  <a:cubicBezTo>
                    <a:pt x="1715" y="838"/>
                    <a:pt x="1786" y="338"/>
                    <a:pt x="1548" y="100"/>
                  </a:cubicBezTo>
                  <a:cubicBezTo>
                    <a:pt x="1466" y="33"/>
                    <a:pt x="1361" y="1"/>
                    <a:pt x="12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63"/>
            <p:cNvSpPr/>
            <p:nvPr/>
          </p:nvSpPr>
          <p:spPr>
            <a:xfrm>
              <a:off x="5115925" y="3024650"/>
              <a:ext cx="53000" cy="43175"/>
            </a:xfrm>
            <a:custGeom>
              <a:avLst/>
              <a:gdLst/>
              <a:ahLst/>
              <a:cxnLst/>
              <a:rect l="l" t="t" r="r" b="b"/>
              <a:pathLst>
                <a:path w="2120" h="1727" extrusionOk="0">
                  <a:moveTo>
                    <a:pt x="1147" y="0"/>
                  </a:moveTo>
                  <a:cubicBezTo>
                    <a:pt x="1037" y="0"/>
                    <a:pt x="923" y="17"/>
                    <a:pt x="810" y="53"/>
                  </a:cubicBezTo>
                  <a:cubicBezTo>
                    <a:pt x="310" y="196"/>
                    <a:pt x="0" y="696"/>
                    <a:pt x="119" y="1149"/>
                  </a:cubicBezTo>
                  <a:cubicBezTo>
                    <a:pt x="231" y="1503"/>
                    <a:pt x="577" y="1726"/>
                    <a:pt x="973" y="1726"/>
                  </a:cubicBezTo>
                  <a:cubicBezTo>
                    <a:pt x="1083" y="1726"/>
                    <a:pt x="1196" y="1709"/>
                    <a:pt x="1310" y="1673"/>
                  </a:cubicBezTo>
                  <a:cubicBezTo>
                    <a:pt x="1810" y="1530"/>
                    <a:pt x="2120" y="1030"/>
                    <a:pt x="2000" y="577"/>
                  </a:cubicBezTo>
                  <a:cubicBezTo>
                    <a:pt x="1889" y="223"/>
                    <a:pt x="1543" y="0"/>
                    <a:pt x="11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63"/>
            <p:cNvSpPr/>
            <p:nvPr/>
          </p:nvSpPr>
          <p:spPr>
            <a:xfrm>
              <a:off x="5027800" y="3099900"/>
              <a:ext cx="56575" cy="52250"/>
            </a:xfrm>
            <a:custGeom>
              <a:avLst/>
              <a:gdLst/>
              <a:ahLst/>
              <a:cxnLst/>
              <a:rect l="l" t="t" r="r" b="b"/>
              <a:pathLst>
                <a:path w="2263" h="2090" extrusionOk="0">
                  <a:moveTo>
                    <a:pt x="1440" y="0"/>
                  </a:moveTo>
                  <a:cubicBezTo>
                    <a:pt x="1122" y="0"/>
                    <a:pt x="762" y="174"/>
                    <a:pt x="501" y="497"/>
                  </a:cubicBezTo>
                  <a:cubicBezTo>
                    <a:pt x="72" y="973"/>
                    <a:pt x="1" y="1616"/>
                    <a:pt x="358" y="1925"/>
                  </a:cubicBezTo>
                  <a:cubicBezTo>
                    <a:pt x="486" y="2037"/>
                    <a:pt x="648" y="2089"/>
                    <a:pt x="823" y="2089"/>
                  </a:cubicBezTo>
                  <a:cubicBezTo>
                    <a:pt x="1135" y="2089"/>
                    <a:pt x="1488" y="1921"/>
                    <a:pt x="1763" y="1616"/>
                  </a:cubicBezTo>
                  <a:cubicBezTo>
                    <a:pt x="2191" y="1116"/>
                    <a:pt x="2263" y="473"/>
                    <a:pt x="1906" y="163"/>
                  </a:cubicBezTo>
                  <a:cubicBezTo>
                    <a:pt x="1779" y="53"/>
                    <a:pt x="1616" y="0"/>
                    <a:pt x="14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63"/>
            <p:cNvSpPr/>
            <p:nvPr/>
          </p:nvSpPr>
          <p:spPr>
            <a:xfrm>
              <a:off x="5117700" y="3099575"/>
              <a:ext cx="35750" cy="33475"/>
            </a:xfrm>
            <a:custGeom>
              <a:avLst/>
              <a:gdLst/>
              <a:ahLst/>
              <a:cxnLst/>
              <a:rect l="l" t="t" r="r" b="b"/>
              <a:pathLst>
                <a:path w="1430" h="1339" extrusionOk="0">
                  <a:moveTo>
                    <a:pt x="975" y="1"/>
                  </a:moveTo>
                  <a:cubicBezTo>
                    <a:pt x="775" y="1"/>
                    <a:pt x="527" y="117"/>
                    <a:pt x="334" y="343"/>
                  </a:cubicBezTo>
                  <a:cubicBezTo>
                    <a:pt x="48" y="652"/>
                    <a:pt x="1" y="1057"/>
                    <a:pt x="215" y="1248"/>
                  </a:cubicBezTo>
                  <a:cubicBezTo>
                    <a:pt x="277" y="1310"/>
                    <a:pt x="361" y="1339"/>
                    <a:pt x="456" y="1339"/>
                  </a:cubicBezTo>
                  <a:cubicBezTo>
                    <a:pt x="655" y="1339"/>
                    <a:pt x="903" y="1211"/>
                    <a:pt x="1096" y="986"/>
                  </a:cubicBezTo>
                  <a:cubicBezTo>
                    <a:pt x="1358" y="676"/>
                    <a:pt x="1429" y="271"/>
                    <a:pt x="1215" y="81"/>
                  </a:cubicBezTo>
                  <a:cubicBezTo>
                    <a:pt x="1154" y="27"/>
                    <a:pt x="1070" y="1"/>
                    <a:pt x="97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63"/>
            <p:cNvSpPr/>
            <p:nvPr/>
          </p:nvSpPr>
          <p:spPr>
            <a:xfrm>
              <a:off x="5064125" y="3168225"/>
              <a:ext cx="39300" cy="25125"/>
            </a:xfrm>
            <a:custGeom>
              <a:avLst/>
              <a:gdLst/>
              <a:ahLst/>
              <a:cxnLst/>
              <a:rect l="l" t="t" r="r" b="b"/>
              <a:pathLst>
                <a:path w="1572" h="1005" extrusionOk="0">
                  <a:moveTo>
                    <a:pt x="827" y="0"/>
                  </a:moveTo>
                  <a:cubicBezTo>
                    <a:pt x="806" y="0"/>
                    <a:pt x="784" y="1"/>
                    <a:pt x="762" y="2"/>
                  </a:cubicBezTo>
                  <a:cubicBezTo>
                    <a:pt x="334" y="26"/>
                    <a:pt x="0" y="264"/>
                    <a:pt x="0" y="550"/>
                  </a:cubicBezTo>
                  <a:cubicBezTo>
                    <a:pt x="23" y="798"/>
                    <a:pt x="346" y="1004"/>
                    <a:pt x="745" y="1004"/>
                  </a:cubicBezTo>
                  <a:cubicBezTo>
                    <a:pt x="766" y="1004"/>
                    <a:pt x="788" y="1004"/>
                    <a:pt x="810" y="1002"/>
                  </a:cubicBezTo>
                  <a:cubicBezTo>
                    <a:pt x="1239" y="979"/>
                    <a:pt x="1572" y="740"/>
                    <a:pt x="1548" y="478"/>
                  </a:cubicBezTo>
                  <a:cubicBezTo>
                    <a:pt x="1548" y="207"/>
                    <a:pt x="1226" y="0"/>
                    <a:pt x="82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63"/>
            <p:cNvSpPr/>
            <p:nvPr/>
          </p:nvSpPr>
          <p:spPr>
            <a:xfrm>
              <a:off x="5183775" y="3078825"/>
              <a:ext cx="40525" cy="44950"/>
            </a:xfrm>
            <a:custGeom>
              <a:avLst/>
              <a:gdLst/>
              <a:ahLst/>
              <a:cxnLst/>
              <a:rect l="l" t="t" r="r" b="b"/>
              <a:pathLst>
                <a:path w="1621" h="1798" extrusionOk="0">
                  <a:moveTo>
                    <a:pt x="519" y="0"/>
                  </a:moveTo>
                  <a:cubicBezTo>
                    <a:pt x="443" y="0"/>
                    <a:pt x="373" y="17"/>
                    <a:pt x="311" y="54"/>
                  </a:cubicBezTo>
                  <a:cubicBezTo>
                    <a:pt x="1" y="244"/>
                    <a:pt x="1" y="768"/>
                    <a:pt x="263" y="1220"/>
                  </a:cubicBezTo>
                  <a:cubicBezTo>
                    <a:pt x="487" y="1575"/>
                    <a:pt x="813" y="1798"/>
                    <a:pt x="1092" y="1798"/>
                  </a:cubicBezTo>
                  <a:cubicBezTo>
                    <a:pt x="1170" y="1798"/>
                    <a:pt x="1244" y="1781"/>
                    <a:pt x="1311" y="1744"/>
                  </a:cubicBezTo>
                  <a:cubicBezTo>
                    <a:pt x="1597" y="1554"/>
                    <a:pt x="1620" y="1054"/>
                    <a:pt x="1335" y="578"/>
                  </a:cubicBezTo>
                  <a:cubicBezTo>
                    <a:pt x="1129" y="223"/>
                    <a:pt x="793" y="0"/>
                    <a:pt x="51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63"/>
            <p:cNvSpPr/>
            <p:nvPr/>
          </p:nvSpPr>
          <p:spPr>
            <a:xfrm>
              <a:off x="5148650" y="3151550"/>
              <a:ext cx="50050" cy="46550"/>
            </a:xfrm>
            <a:custGeom>
              <a:avLst/>
              <a:gdLst/>
              <a:ahLst/>
              <a:cxnLst/>
              <a:rect l="l" t="t" r="r" b="b"/>
              <a:pathLst>
                <a:path w="2002" h="1862" extrusionOk="0">
                  <a:moveTo>
                    <a:pt x="1116" y="1"/>
                  </a:moveTo>
                  <a:cubicBezTo>
                    <a:pt x="847" y="1"/>
                    <a:pt x="566" y="124"/>
                    <a:pt x="358" y="360"/>
                  </a:cubicBezTo>
                  <a:cubicBezTo>
                    <a:pt x="1" y="764"/>
                    <a:pt x="1" y="1360"/>
                    <a:pt x="358" y="1669"/>
                  </a:cubicBezTo>
                  <a:cubicBezTo>
                    <a:pt x="507" y="1798"/>
                    <a:pt x="693" y="1861"/>
                    <a:pt x="886" y="1861"/>
                  </a:cubicBezTo>
                  <a:cubicBezTo>
                    <a:pt x="1155" y="1861"/>
                    <a:pt x="1436" y="1739"/>
                    <a:pt x="1644" y="1503"/>
                  </a:cubicBezTo>
                  <a:cubicBezTo>
                    <a:pt x="2001" y="1098"/>
                    <a:pt x="2001" y="502"/>
                    <a:pt x="1644" y="193"/>
                  </a:cubicBezTo>
                  <a:cubicBezTo>
                    <a:pt x="1495" y="64"/>
                    <a:pt x="1309" y="1"/>
                    <a:pt x="111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3" name="Google Shape;2443;p63"/>
          <p:cNvGrpSpPr/>
          <p:nvPr/>
        </p:nvGrpSpPr>
        <p:grpSpPr>
          <a:xfrm>
            <a:off x="269011" y="668721"/>
            <a:ext cx="474308" cy="475753"/>
            <a:chOff x="4463875" y="709950"/>
            <a:chExt cx="172250" cy="172775"/>
          </a:xfrm>
        </p:grpSpPr>
        <p:sp>
          <p:nvSpPr>
            <p:cNvPr id="2444" name="Google Shape;2444;p63"/>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63"/>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63"/>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63"/>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63"/>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63"/>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63"/>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63"/>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63"/>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63"/>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54" name="Google Shape;2454;p63"/>
          <p:cNvGrpSpPr/>
          <p:nvPr/>
        </p:nvGrpSpPr>
        <p:grpSpPr>
          <a:xfrm>
            <a:off x="7457637" y="766165"/>
            <a:ext cx="348675" cy="348743"/>
            <a:chOff x="4593050" y="887300"/>
            <a:chExt cx="126625" cy="126650"/>
          </a:xfrm>
        </p:grpSpPr>
        <p:sp>
          <p:nvSpPr>
            <p:cNvPr id="2455" name="Google Shape;2455;p63"/>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63"/>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63"/>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63"/>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63"/>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63"/>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63"/>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63"/>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63"/>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63"/>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65" name="Google Shape;2465;p63"/>
          <p:cNvSpPr/>
          <p:nvPr/>
        </p:nvSpPr>
        <p:spPr>
          <a:xfrm flipH="1">
            <a:off x="7141957" y="2205777"/>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63"/>
          <p:cNvSpPr/>
          <p:nvPr/>
        </p:nvSpPr>
        <p:spPr>
          <a:xfrm flipH="1">
            <a:off x="4877356" y="4561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63"/>
          <p:cNvSpPr/>
          <p:nvPr/>
        </p:nvSpPr>
        <p:spPr>
          <a:xfrm flipH="1">
            <a:off x="7457615" y="254889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TextBox 6"/>
          <p:cNvSpPr txBox="1"/>
          <p:nvPr/>
        </p:nvSpPr>
        <p:spPr>
          <a:xfrm>
            <a:off x="788409" y="761720"/>
            <a:ext cx="6178650" cy="523220"/>
          </a:xfrm>
          <a:prstGeom prst="rect">
            <a:avLst/>
          </a:prstGeom>
          <a:noFill/>
        </p:spPr>
        <p:txBody>
          <a:bodyPr wrap="square">
            <a:spAutoFit/>
          </a:bodyPr>
          <a:lstStyle/>
          <a:p>
            <a:pPr marL="457200" indent="-457200">
              <a:spcAft>
                <a:spcPts val="400"/>
              </a:spcAft>
              <a:buFont typeface="Wingdings" panose="05000000000000000000" pitchFamily="2" charset="2"/>
              <a:buChar char="ü"/>
            </a:pPr>
            <a:r>
              <a:rPr lang="vi-VN" sz="2800" b="1" i="1" dirty="0">
                <a:solidFill>
                  <a:srgbClr val="7030A0"/>
                </a:solidFill>
                <a:latin typeface="Times New Roman" panose="02020603050405020304" pitchFamily="18" charset="0"/>
                <a:ea typeface="Times New Roman" panose="02020603050405020304" pitchFamily="18" charset="0"/>
              </a:rPr>
              <a:t>Có sự t</a:t>
            </a:r>
            <a:r>
              <a:rPr lang="en-US" sz="2800" b="1" i="1" dirty="0" err="1">
                <a:solidFill>
                  <a:srgbClr val="7030A0"/>
                </a:solidFill>
                <a:latin typeface="Times New Roman" panose="02020603050405020304" pitchFamily="18" charset="0"/>
                <a:ea typeface="Times New Roman" panose="02020603050405020304" pitchFamily="18" charset="0"/>
              </a:rPr>
              <a:t>ỏa</a:t>
            </a:r>
            <a:r>
              <a:rPr lang="vi-VN" sz="2800" b="1" i="1" dirty="0">
                <a:solidFill>
                  <a:srgbClr val="7030A0"/>
                </a:solidFill>
                <a:latin typeface="Times New Roman" panose="02020603050405020304" pitchFamily="18" charset="0"/>
                <a:ea typeface="Times New Roman" panose="02020603050405020304" pitchFamily="18" charset="0"/>
              </a:rPr>
              <a:t> nhiệt và phát sáng</a:t>
            </a:r>
            <a:endParaRPr lang="en-US" sz="2800" b="1" i="1" dirty="0">
              <a:solidFill>
                <a:srgbClr val="7030A0"/>
              </a:solidFill>
              <a:effectLst/>
              <a:latin typeface="Arial" panose="020B0604020202020204" pitchFamily="34" charset="0"/>
              <a:ea typeface="Arial" panose="020B0604020202020204" pitchFamily="34" charset="0"/>
            </a:endParaRPr>
          </a:p>
        </p:txBody>
      </p:sp>
      <p:sp>
        <p:nvSpPr>
          <p:cNvPr id="3" name="TextBox 2"/>
          <p:cNvSpPr txBox="1"/>
          <p:nvPr/>
        </p:nvSpPr>
        <p:spPr>
          <a:xfrm>
            <a:off x="788408" y="1587952"/>
            <a:ext cx="5494413" cy="830997"/>
          </a:xfrm>
          <a:prstGeom prst="rect">
            <a:avLst/>
          </a:prstGeom>
          <a:noFill/>
        </p:spPr>
        <p:txBody>
          <a:bodyPr wrap="square">
            <a:spAutoFit/>
          </a:bodyPr>
          <a:lstStyle/>
          <a:p>
            <a:pPr marL="215900" marR="0" indent="12700">
              <a:spcBef>
                <a:spcPts val="0"/>
              </a:spcBef>
              <a:spcAft>
                <a:spcPts val="200"/>
              </a:spcAft>
            </a:pPr>
            <a:r>
              <a:rPr lang="vi-VN" sz="2400" dirty="0">
                <a:effectLst/>
                <a:latin typeface="Times New Roman" panose="02020603050405020304" pitchFamily="18" charset="0"/>
                <a:ea typeface="Times New Roman" panose="02020603050405020304" pitchFamily="18" charset="0"/>
              </a:rPr>
              <a:t>Sự toả nhiệt và phát sáng c</a:t>
            </a:r>
            <a:r>
              <a:rPr lang="en-US" sz="2400" dirty="0">
                <a:latin typeface="Times New Roman" panose="02020603050405020304" pitchFamily="18" charset="0"/>
                <a:ea typeface="Times New Roman" panose="02020603050405020304" pitchFamily="18" charset="0"/>
              </a:rPr>
              <a:t>ũ</a:t>
            </a:r>
            <a:r>
              <a:rPr lang="vi-VN" sz="2400" dirty="0">
                <a:effectLst/>
                <a:latin typeface="Times New Roman" panose="02020603050405020304" pitchFamily="18" charset="0"/>
                <a:ea typeface="Times New Roman" panose="02020603050405020304" pitchFamily="18" charset="0"/>
              </a:rPr>
              <a:t>ng có th</a:t>
            </a:r>
            <a:r>
              <a:rPr lang="en-US" sz="2400" dirty="0">
                <a:latin typeface="Times New Roman" panose="02020603050405020304" pitchFamily="18" charset="0"/>
                <a:ea typeface="Times New Roman" panose="02020603050405020304" pitchFamily="18" charset="0"/>
              </a:rPr>
              <a:t>ể</a:t>
            </a:r>
            <a:r>
              <a:rPr lang="vi-VN" sz="2400" dirty="0">
                <a:effectLst/>
                <a:latin typeface="Times New Roman" panose="02020603050405020304" pitchFamily="18" charset="0"/>
                <a:ea typeface="Times New Roman" panose="02020603050405020304" pitchFamily="18" charset="0"/>
              </a:rPr>
              <a:t> là d</a:t>
            </a:r>
            <a:r>
              <a:rPr lang="en-US" sz="2400" dirty="0">
                <a:latin typeface="Times New Roman" panose="02020603050405020304" pitchFamily="18" charset="0"/>
                <a:ea typeface="Times New Roman" panose="02020603050405020304" pitchFamily="18" charset="0"/>
              </a:rPr>
              <a:t>ấ</a:t>
            </a:r>
            <a:r>
              <a:rPr lang="vi-VN" sz="2400" dirty="0">
                <a:effectLst/>
                <a:latin typeface="Times New Roman" panose="02020603050405020304" pitchFamily="18" charset="0"/>
                <a:ea typeface="Times New Roman" panose="02020603050405020304" pitchFamily="18" charset="0"/>
              </a:rPr>
              <a:t>u hiệu c</a:t>
            </a:r>
            <a:r>
              <a:rPr lang="en-US" sz="2400" dirty="0">
                <a:latin typeface="Times New Roman" panose="02020603050405020304" pitchFamily="18" charset="0"/>
                <a:ea typeface="Times New Roman" panose="02020603050405020304" pitchFamily="18" charset="0"/>
              </a:rPr>
              <a:t>ủ</a:t>
            </a:r>
            <a:r>
              <a:rPr lang="vi-VN" sz="2400" dirty="0">
                <a:effectLst/>
                <a:latin typeface="Times New Roman" panose="02020603050405020304" pitchFamily="18" charset="0"/>
                <a:ea typeface="Times New Roman" panose="02020603050405020304" pitchFamily="18" charset="0"/>
              </a:rPr>
              <a:t>a phan ứng hoá học x</a:t>
            </a:r>
            <a:r>
              <a:rPr lang="en-US" sz="2400" dirty="0">
                <a:latin typeface="Times New Roman" panose="02020603050405020304" pitchFamily="18" charset="0"/>
                <a:ea typeface="Times New Roman" panose="02020603050405020304" pitchFamily="18" charset="0"/>
              </a:rPr>
              <a:t>ả</a:t>
            </a:r>
            <a:r>
              <a:rPr lang="vi-VN" sz="2400" dirty="0">
                <a:effectLst/>
                <a:latin typeface="Times New Roman" panose="02020603050405020304" pitchFamily="18" charset="0"/>
                <a:ea typeface="Times New Roman" panose="02020603050405020304" pitchFamily="18" charset="0"/>
              </a:rPr>
              <a:t>y ra.</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9" name="TextBox 28"/>
          <p:cNvSpPr txBox="1"/>
          <p:nvPr/>
        </p:nvSpPr>
        <p:spPr>
          <a:xfrm>
            <a:off x="850606" y="629010"/>
            <a:ext cx="7825561" cy="523220"/>
          </a:xfrm>
          <a:prstGeom prst="rect">
            <a:avLst/>
          </a:prstGeom>
          <a:noFill/>
        </p:spPr>
        <p:txBody>
          <a:bodyPr wrap="square">
            <a:spAutoFit/>
          </a:bodyPr>
          <a:lstStyle/>
          <a:p>
            <a:r>
              <a:rPr lang="vi-VN" sz="2800" b="1">
                <a:solidFill>
                  <a:srgbClr val="FF0000"/>
                </a:solidFill>
                <a:latin typeface="Times New Roman" panose="02020603050405020304" pitchFamily="18" charset="0"/>
                <a:ea typeface="Times New Roman" panose="02020603050405020304" pitchFamily="18" charset="0"/>
              </a:rPr>
              <a:t>Ví dụ:</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31" name="TextBox 30"/>
          <p:cNvSpPr txBox="1"/>
          <p:nvPr/>
        </p:nvSpPr>
        <p:spPr>
          <a:xfrm>
            <a:off x="850605" y="1283830"/>
            <a:ext cx="8048845" cy="954107"/>
          </a:xfrm>
          <a:prstGeom prst="rect">
            <a:avLst/>
          </a:prstGeom>
          <a:noFill/>
        </p:spPr>
        <p:txBody>
          <a:bodyPr wrap="square">
            <a:spAutoFit/>
          </a:bodyPr>
          <a:lstStyle/>
          <a:p>
            <a:pPr marL="457200" indent="-457200" algn="just">
              <a:spcAft>
                <a:spcPts val="400"/>
              </a:spcAft>
              <a:buFont typeface="Wingdings" panose="05000000000000000000" pitchFamily="2" charset="2"/>
              <a:buChar char="q"/>
            </a:pPr>
            <a:r>
              <a:rPr lang="vi-VN" sz="2800" dirty="0">
                <a:latin typeface="Times New Roman" panose="02020603050405020304" pitchFamily="18" charset="0"/>
                <a:ea typeface="Times New Roman" panose="02020603050405020304" pitchFamily="18" charset="0"/>
              </a:rPr>
              <a:t>Khi đ</a:t>
            </a:r>
            <a:r>
              <a:rPr lang="en-US" sz="2800" dirty="0">
                <a:latin typeface="Times New Roman" panose="02020603050405020304" pitchFamily="18" charset="0"/>
                <a:ea typeface="Times New Roman" panose="02020603050405020304" pitchFamily="18" charset="0"/>
              </a:rPr>
              <a:t>ố</a:t>
            </a:r>
            <a:r>
              <a:rPr lang="vi-VN" sz="2800" dirty="0">
                <a:latin typeface="Times New Roman" panose="02020603050405020304" pitchFamily="18" charset="0"/>
                <a:ea typeface="Times New Roman" panose="02020603050405020304" pitchFamily="18" charset="0"/>
              </a:rPr>
              <a:t>t n</a:t>
            </a:r>
            <a:r>
              <a:rPr lang="en-US" sz="2800" dirty="0">
                <a:latin typeface="Times New Roman" panose="02020603050405020304" pitchFamily="18" charset="0"/>
                <a:ea typeface="Times New Roman" panose="02020603050405020304" pitchFamily="18" charset="0"/>
              </a:rPr>
              <a:t>ế</a:t>
            </a:r>
            <a:r>
              <a:rPr lang="vi-VN" sz="2800" dirty="0">
                <a:latin typeface="Times New Roman" panose="02020603050405020304" pitchFamily="18" charset="0"/>
                <a:ea typeface="Times New Roman" panose="02020603050405020304" pitchFamily="18" charset="0"/>
              </a:rPr>
              <a:t>n, n</a:t>
            </a:r>
            <a:r>
              <a:rPr lang="en-US" sz="2800" dirty="0">
                <a:latin typeface="Times New Roman" panose="02020603050405020304" pitchFamily="18" charset="0"/>
                <a:ea typeface="Times New Roman" panose="02020603050405020304" pitchFamily="18" charset="0"/>
              </a:rPr>
              <a:t>ế</a:t>
            </a:r>
            <a:r>
              <a:rPr lang="vi-VN" sz="2800" dirty="0">
                <a:latin typeface="Times New Roman" panose="02020603050405020304" pitchFamily="18" charset="0"/>
                <a:ea typeface="Times New Roman" panose="02020603050405020304" pitchFamily="18" charset="0"/>
              </a:rPr>
              <a:t>n cháy có sự t</a:t>
            </a:r>
            <a:r>
              <a:rPr lang="en-US" sz="2800" dirty="0" err="1">
                <a:latin typeface="Times New Roman" panose="02020603050405020304" pitchFamily="18" charset="0"/>
                <a:ea typeface="Times New Roman" panose="02020603050405020304" pitchFamily="18" charset="0"/>
              </a:rPr>
              <a:t>ỏa</a:t>
            </a:r>
            <a:r>
              <a:rPr lang="vi-VN" sz="2800" dirty="0">
                <a:latin typeface="Times New Roman" panose="02020603050405020304" pitchFamily="18" charset="0"/>
                <a:ea typeface="Times New Roman" panose="02020603050405020304" pitchFamily="18" charset="0"/>
              </a:rPr>
              <a:t> nhiệt và phát sáng (hình 2.6).</a:t>
            </a:r>
            <a:endParaRPr lang="en-US" sz="2800" dirty="0">
              <a:effectLst/>
              <a:latin typeface="Arial" panose="020B0604020202020204" pitchFamily="34" charset="0"/>
              <a:ea typeface="Arial" panose="020B0604020202020204" pitchFamily="34" charset="0"/>
            </a:endParaRPr>
          </a:p>
        </p:txBody>
      </p:sp>
      <p:pic>
        <p:nvPicPr>
          <p:cNvPr id="1825" name="Picture 1824"/>
          <p:cNvPicPr>
            <a:picLocks noChangeAspect="1"/>
          </p:cNvPicPr>
          <p:nvPr/>
        </p:nvPicPr>
        <p:blipFill>
          <a:blip r:embed="rId1"/>
          <a:srcRect t="6962" b="6962"/>
          <a:stretch>
            <a:fillRect/>
          </a:stretch>
        </p:blipFill>
        <p:spPr>
          <a:xfrm>
            <a:off x="4763386" y="2237937"/>
            <a:ext cx="3134162" cy="2038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372140" y="2905564"/>
            <a:ext cx="4572000" cy="400110"/>
          </a:xfrm>
          <a:prstGeom prst="rect">
            <a:avLst/>
          </a:prstGeom>
          <a:noFill/>
        </p:spPr>
        <p:txBody>
          <a:bodyPr wrap="square">
            <a:spAutoFit/>
          </a:bodyPr>
          <a:lstStyle/>
          <a:p>
            <a:pPr marL="0" marR="0" algn="r">
              <a:spcBef>
                <a:spcPts val="0"/>
              </a:spcBef>
              <a:spcAft>
                <a:spcPts val="0"/>
              </a:spcAft>
            </a:pPr>
            <a:r>
              <a:rPr lang="vi-VN" sz="2000" i="1" dirty="0">
                <a:solidFill>
                  <a:srgbClr val="0070C0"/>
                </a:solidFill>
                <a:effectLst/>
                <a:latin typeface="Times New Roman" panose="02020603050405020304" pitchFamily="18" charset="0"/>
                <a:ea typeface="Times New Roman" panose="02020603050405020304" pitchFamily="18" charset="0"/>
              </a:rPr>
              <a:t>Hình 2.6. Đ</a:t>
            </a:r>
            <a:r>
              <a:rPr lang="en-US" sz="2000" i="1" dirty="0" err="1">
                <a:solidFill>
                  <a:srgbClr val="0070C0"/>
                </a:solidFill>
                <a:effectLst/>
                <a:latin typeface="Times New Roman" panose="02020603050405020304" pitchFamily="18" charset="0"/>
                <a:ea typeface="Times New Roman" panose="02020603050405020304" pitchFamily="18" charset="0"/>
              </a:rPr>
              <a:t>ốt</a:t>
            </a:r>
            <a:r>
              <a:rPr lang="vi-VN" sz="2000" i="1" dirty="0">
                <a:solidFill>
                  <a:srgbClr val="0070C0"/>
                </a:solidFill>
                <a:effectLst/>
                <a:latin typeface="Times New Roman" panose="02020603050405020304" pitchFamily="18" charset="0"/>
                <a:ea typeface="Times New Roman" panose="02020603050405020304" pitchFamily="18" charset="0"/>
              </a:rPr>
              <a:t> cháy cây n</a:t>
            </a:r>
            <a:r>
              <a:rPr lang="en-US" sz="2000" i="1" dirty="0">
                <a:solidFill>
                  <a:srgbClr val="0070C0"/>
                </a:solidFill>
                <a:effectLst/>
                <a:latin typeface="Times New Roman" panose="02020603050405020304" pitchFamily="18" charset="0"/>
                <a:ea typeface="Times New Roman" panose="02020603050405020304" pitchFamily="18" charset="0"/>
              </a:rPr>
              <a:t>ế</a:t>
            </a:r>
            <a:r>
              <a:rPr lang="vi-VN" sz="2000" i="1" dirty="0">
                <a:solidFill>
                  <a:srgbClr val="0070C0"/>
                </a:solidFill>
                <a:effectLst/>
                <a:latin typeface="Times New Roman" panose="02020603050405020304" pitchFamily="18" charset="0"/>
                <a:ea typeface="Times New Roman" panose="02020603050405020304" pitchFamily="18" charset="0"/>
              </a:rPr>
              <a:t>n</a:t>
            </a:r>
            <a:endParaRPr lang="en-US" sz="2000" i="1" dirty="0">
              <a:solidFill>
                <a:srgbClr val="0070C0"/>
              </a:solidFill>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25"/>
                                        </p:tgtEl>
                                        <p:attrNameLst>
                                          <p:attrName>style.visibility</p:attrName>
                                        </p:attrNameLst>
                                      </p:cBhvr>
                                      <p:to>
                                        <p:strVal val="visible"/>
                                      </p:to>
                                    </p:set>
                                    <p:animEffect transition="in" filter="fade">
                                      <p:cBhvr>
                                        <p:cTn id="21" dur="1000"/>
                                        <p:tgtEl>
                                          <p:spTgt spid="1825"/>
                                        </p:tgtEl>
                                      </p:cBhvr>
                                    </p:animEffect>
                                    <p:anim calcmode="lin" valueType="num">
                                      <p:cBhvr>
                                        <p:cTn id="22" dur="1000" fill="hold"/>
                                        <p:tgtEl>
                                          <p:spTgt spid="1825"/>
                                        </p:tgtEl>
                                        <p:attrNameLst>
                                          <p:attrName>ppt_x</p:attrName>
                                        </p:attrNameLst>
                                      </p:cBhvr>
                                      <p:tavLst>
                                        <p:tav tm="0">
                                          <p:val>
                                            <p:strVal val="#ppt_x"/>
                                          </p:val>
                                        </p:tav>
                                        <p:tav tm="100000">
                                          <p:val>
                                            <p:strVal val="#ppt_x"/>
                                          </p:val>
                                        </p:tav>
                                      </p:tavLst>
                                    </p:anim>
                                    <p:anim calcmode="lin" valueType="num">
                                      <p:cBhvr>
                                        <p:cTn id="23" dur="1000" fill="hold"/>
                                        <p:tgtEl>
                                          <p:spTgt spid="18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3905575" y="1984000"/>
            <a:ext cx="4748171" cy="3093918"/>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50"/>
          <p:cNvSpPr/>
          <p:nvPr/>
        </p:nvSpPr>
        <p:spPr>
          <a:xfrm>
            <a:off x="1528624" y="95075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50"/>
          <p:cNvSpPr txBox="1">
            <a:spLocks noGrp="1"/>
          </p:cNvSpPr>
          <p:nvPr>
            <p:ph type="title"/>
          </p:nvPr>
        </p:nvSpPr>
        <p:spPr>
          <a:xfrm>
            <a:off x="16417" y="3122798"/>
            <a:ext cx="3950944"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accent3">
                    <a:lumMod val="75000"/>
                  </a:schemeClr>
                </a:solidFill>
                <a:latin typeface="Times New Roman" panose="02020603050405020304" pitchFamily="18" charset="0"/>
                <a:cs typeface="Times New Roman" panose="02020603050405020304" pitchFamily="18" charset="0"/>
              </a:rPr>
              <a:t>PHẢN ỨNG HÓA HỌC LÀ GÌ?</a:t>
            </a:r>
            <a:endParaRPr dirty="0"/>
          </a:p>
        </p:txBody>
      </p:sp>
      <p:sp>
        <p:nvSpPr>
          <p:cNvPr id="1353" name="Google Shape;1353;p50"/>
          <p:cNvSpPr txBox="1">
            <a:spLocks noGrp="1"/>
          </p:cNvSpPr>
          <p:nvPr>
            <p:ph type="title" idx="2"/>
          </p:nvPr>
        </p:nvSpPr>
        <p:spPr>
          <a:xfrm>
            <a:off x="1625575" y="1231138"/>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7200" dirty="0">
                <a:latin typeface="Times New Roman" panose="02020603050405020304" pitchFamily="18" charset="0"/>
                <a:cs typeface="Times New Roman" panose="02020603050405020304" pitchFamily="18" charset="0"/>
              </a:rPr>
              <a:t>I.</a:t>
            </a:r>
            <a:endParaRPr sz="7200" dirty="0">
              <a:latin typeface="Times New Roman" panose="02020603050405020304" pitchFamily="18" charset="0"/>
              <a:cs typeface="Times New Roman" panose="02020603050405020304" pitchFamily="18" charset="0"/>
            </a:endParaRPr>
          </a:p>
        </p:txBody>
      </p:sp>
      <p:grpSp>
        <p:nvGrpSpPr>
          <p:cNvPr id="1355" name="Google Shape;1355;p50"/>
          <p:cNvGrpSpPr/>
          <p:nvPr/>
        </p:nvGrpSpPr>
        <p:grpSpPr>
          <a:xfrm>
            <a:off x="4571997" y="2485326"/>
            <a:ext cx="3591400" cy="2567982"/>
            <a:chOff x="4571997" y="2485326"/>
            <a:chExt cx="3591400" cy="2567982"/>
          </a:xfrm>
        </p:grpSpPr>
        <p:sp>
          <p:nvSpPr>
            <p:cNvPr id="1356" name="Google Shape;1356;p50"/>
            <p:cNvSpPr/>
            <p:nvPr/>
          </p:nvSpPr>
          <p:spPr>
            <a:xfrm>
              <a:off x="4571997" y="2485326"/>
              <a:ext cx="3591400" cy="21447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50"/>
            <p:cNvSpPr/>
            <p:nvPr/>
          </p:nvSpPr>
          <p:spPr>
            <a:xfrm>
              <a:off x="4683273" y="2609404"/>
              <a:ext cx="3361532" cy="1895723"/>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50"/>
            <p:cNvSpPr/>
            <p:nvPr/>
          </p:nvSpPr>
          <p:spPr>
            <a:xfrm>
              <a:off x="4683273" y="2739650"/>
              <a:ext cx="1078286" cy="1765478"/>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50"/>
            <p:cNvSpPr/>
            <p:nvPr/>
          </p:nvSpPr>
          <p:spPr>
            <a:xfrm>
              <a:off x="4683273" y="2759915"/>
              <a:ext cx="16471" cy="3014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50"/>
            <p:cNvSpPr/>
            <p:nvPr/>
          </p:nvSpPr>
          <p:spPr>
            <a:xfrm>
              <a:off x="4683273" y="2609404"/>
              <a:ext cx="358535" cy="125955"/>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50"/>
            <p:cNvSpPr/>
            <p:nvPr/>
          </p:nvSpPr>
          <p:spPr>
            <a:xfrm>
              <a:off x="4888512" y="2656752"/>
              <a:ext cx="443380" cy="314428"/>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50"/>
            <p:cNvSpPr/>
            <p:nvPr/>
          </p:nvSpPr>
          <p:spPr>
            <a:xfrm>
              <a:off x="5417619" y="2609404"/>
              <a:ext cx="570170" cy="474936"/>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50"/>
            <p:cNvSpPr/>
            <p:nvPr/>
          </p:nvSpPr>
          <p:spPr>
            <a:xfrm>
              <a:off x="6068919" y="2609404"/>
              <a:ext cx="1975887" cy="1895723"/>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50"/>
            <p:cNvSpPr/>
            <p:nvPr/>
          </p:nvSpPr>
          <p:spPr>
            <a:xfrm>
              <a:off x="6213328" y="3122840"/>
              <a:ext cx="127479" cy="217893"/>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50"/>
            <p:cNvSpPr/>
            <p:nvPr/>
          </p:nvSpPr>
          <p:spPr>
            <a:xfrm>
              <a:off x="6135531" y="3199608"/>
              <a:ext cx="86646" cy="112969"/>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50"/>
            <p:cNvSpPr/>
            <p:nvPr/>
          </p:nvSpPr>
          <p:spPr>
            <a:xfrm>
              <a:off x="7817657" y="4268655"/>
              <a:ext cx="161992" cy="172192"/>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50"/>
            <p:cNvSpPr/>
            <p:nvPr/>
          </p:nvSpPr>
          <p:spPr>
            <a:xfrm>
              <a:off x="5623776" y="4630087"/>
              <a:ext cx="1487843" cy="423221"/>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50"/>
            <p:cNvSpPr/>
            <p:nvPr/>
          </p:nvSpPr>
          <p:spPr>
            <a:xfrm>
              <a:off x="5912941" y="4630087"/>
              <a:ext cx="909514" cy="166982"/>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50"/>
            <p:cNvSpPr/>
            <p:nvPr/>
          </p:nvSpPr>
          <p:spPr>
            <a:xfrm>
              <a:off x="6608942" y="3145824"/>
              <a:ext cx="214431" cy="287383"/>
            </a:xfrm>
            <a:custGeom>
              <a:avLst/>
              <a:gdLst/>
              <a:ahLst/>
              <a:cxnLst/>
              <a:rect l="l" t="t" r="r" b="b"/>
              <a:pathLst>
                <a:path w="5598" h="7502" extrusionOk="0">
                  <a:moveTo>
                    <a:pt x="2811" y="0"/>
                  </a:moveTo>
                  <a:cubicBezTo>
                    <a:pt x="1263" y="0"/>
                    <a:pt x="1" y="1262"/>
                    <a:pt x="1" y="2810"/>
                  </a:cubicBezTo>
                  <a:cubicBezTo>
                    <a:pt x="1" y="3406"/>
                    <a:pt x="191" y="3977"/>
                    <a:pt x="525" y="4430"/>
                  </a:cubicBezTo>
                  <a:lnTo>
                    <a:pt x="2811" y="7502"/>
                  </a:lnTo>
                  <a:lnTo>
                    <a:pt x="5073" y="4430"/>
                  </a:lnTo>
                  <a:cubicBezTo>
                    <a:pt x="5407" y="3977"/>
                    <a:pt x="5597" y="3406"/>
                    <a:pt x="5597" y="2810"/>
                  </a:cubicBezTo>
                  <a:cubicBezTo>
                    <a:pt x="5597" y="1262"/>
                    <a:pt x="4359" y="0"/>
                    <a:pt x="2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50"/>
            <p:cNvSpPr/>
            <p:nvPr/>
          </p:nvSpPr>
          <p:spPr>
            <a:xfrm>
              <a:off x="6637250" y="3178654"/>
              <a:ext cx="157855" cy="157865"/>
            </a:xfrm>
            <a:custGeom>
              <a:avLst/>
              <a:gdLst/>
              <a:ahLst/>
              <a:cxnLst/>
              <a:rect l="l" t="t" r="r" b="b"/>
              <a:pathLst>
                <a:path w="4121" h="4121" extrusionOk="0">
                  <a:moveTo>
                    <a:pt x="2072" y="0"/>
                  </a:moveTo>
                  <a:cubicBezTo>
                    <a:pt x="929" y="0"/>
                    <a:pt x="0" y="929"/>
                    <a:pt x="0" y="2072"/>
                  </a:cubicBezTo>
                  <a:cubicBezTo>
                    <a:pt x="0" y="3215"/>
                    <a:pt x="929" y="4120"/>
                    <a:pt x="2072" y="4120"/>
                  </a:cubicBezTo>
                  <a:cubicBezTo>
                    <a:pt x="3191" y="4120"/>
                    <a:pt x="4120" y="3215"/>
                    <a:pt x="4120" y="2072"/>
                  </a:cubicBezTo>
                  <a:cubicBezTo>
                    <a:pt x="4120" y="929"/>
                    <a:pt x="3191" y="0"/>
                    <a:pt x="2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50"/>
            <p:cNvSpPr/>
            <p:nvPr/>
          </p:nvSpPr>
          <p:spPr>
            <a:xfrm>
              <a:off x="6704743" y="3208687"/>
              <a:ext cx="7891" cy="22103"/>
            </a:xfrm>
            <a:custGeom>
              <a:avLst/>
              <a:gdLst/>
              <a:ahLst/>
              <a:cxnLst/>
              <a:rect l="l" t="t" r="r" b="b"/>
              <a:pathLst>
                <a:path w="206" h="577" extrusionOk="0">
                  <a:moveTo>
                    <a:pt x="49" y="0"/>
                  </a:moveTo>
                  <a:cubicBezTo>
                    <a:pt x="28" y="0"/>
                    <a:pt x="0" y="21"/>
                    <a:pt x="0" y="50"/>
                  </a:cubicBezTo>
                  <a:cubicBezTo>
                    <a:pt x="48" y="193"/>
                    <a:pt x="72" y="336"/>
                    <a:pt x="119" y="502"/>
                  </a:cubicBezTo>
                  <a:cubicBezTo>
                    <a:pt x="119" y="502"/>
                    <a:pt x="119" y="526"/>
                    <a:pt x="119" y="550"/>
                  </a:cubicBezTo>
                  <a:cubicBezTo>
                    <a:pt x="129" y="568"/>
                    <a:pt x="145" y="576"/>
                    <a:pt x="160" y="576"/>
                  </a:cubicBezTo>
                  <a:cubicBezTo>
                    <a:pt x="184" y="576"/>
                    <a:pt x="206" y="556"/>
                    <a:pt x="191" y="526"/>
                  </a:cubicBezTo>
                  <a:cubicBezTo>
                    <a:pt x="167" y="383"/>
                    <a:pt x="119" y="240"/>
                    <a:pt x="96" y="98"/>
                  </a:cubicBezTo>
                  <a:cubicBezTo>
                    <a:pt x="96" y="74"/>
                    <a:pt x="72" y="50"/>
                    <a:pt x="72" y="26"/>
                  </a:cubicBezTo>
                  <a:cubicBezTo>
                    <a:pt x="72" y="8"/>
                    <a:pt x="61" y="0"/>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50"/>
            <p:cNvSpPr/>
            <p:nvPr/>
          </p:nvSpPr>
          <p:spPr>
            <a:xfrm>
              <a:off x="6699266" y="3204741"/>
              <a:ext cx="13713" cy="7164"/>
            </a:xfrm>
            <a:custGeom>
              <a:avLst/>
              <a:gdLst/>
              <a:ahLst/>
              <a:cxnLst/>
              <a:rect l="l" t="t" r="r" b="b"/>
              <a:pathLst>
                <a:path w="358" h="187" extrusionOk="0">
                  <a:moveTo>
                    <a:pt x="218" y="1"/>
                  </a:moveTo>
                  <a:cubicBezTo>
                    <a:pt x="194" y="1"/>
                    <a:pt x="169" y="4"/>
                    <a:pt x="143" y="10"/>
                  </a:cubicBezTo>
                  <a:cubicBezTo>
                    <a:pt x="72" y="34"/>
                    <a:pt x="0" y="82"/>
                    <a:pt x="0" y="129"/>
                  </a:cubicBezTo>
                  <a:cubicBezTo>
                    <a:pt x="18" y="164"/>
                    <a:pt x="61" y="186"/>
                    <a:pt x="120" y="186"/>
                  </a:cubicBezTo>
                  <a:cubicBezTo>
                    <a:pt x="142" y="186"/>
                    <a:pt x="165" y="183"/>
                    <a:pt x="191" y="177"/>
                  </a:cubicBezTo>
                  <a:cubicBezTo>
                    <a:pt x="286" y="153"/>
                    <a:pt x="358" y="105"/>
                    <a:pt x="334" y="58"/>
                  </a:cubicBezTo>
                  <a:cubicBezTo>
                    <a:pt x="334" y="23"/>
                    <a:pt x="283" y="1"/>
                    <a:pt x="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50"/>
            <p:cNvSpPr/>
            <p:nvPr/>
          </p:nvSpPr>
          <p:spPr>
            <a:xfrm>
              <a:off x="6700185" y="3205124"/>
              <a:ext cx="12794" cy="6780"/>
            </a:xfrm>
            <a:custGeom>
              <a:avLst/>
              <a:gdLst/>
              <a:ahLst/>
              <a:cxnLst/>
              <a:rect l="l" t="t" r="r" b="b"/>
              <a:pathLst>
                <a:path w="334" h="177" extrusionOk="0">
                  <a:moveTo>
                    <a:pt x="262" y="0"/>
                  </a:moveTo>
                  <a:cubicBezTo>
                    <a:pt x="262" y="0"/>
                    <a:pt x="262" y="24"/>
                    <a:pt x="262" y="24"/>
                  </a:cubicBezTo>
                  <a:cubicBezTo>
                    <a:pt x="286" y="72"/>
                    <a:pt x="215" y="119"/>
                    <a:pt x="119" y="143"/>
                  </a:cubicBezTo>
                  <a:lnTo>
                    <a:pt x="0" y="143"/>
                  </a:lnTo>
                  <a:cubicBezTo>
                    <a:pt x="0" y="160"/>
                    <a:pt x="48" y="177"/>
                    <a:pt x="101" y="177"/>
                  </a:cubicBezTo>
                  <a:cubicBezTo>
                    <a:pt x="123" y="177"/>
                    <a:pt x="146" y="174"/>
                    <a:pt x="167" y="167"/>
                  </a:cubicBezTo>
                  <a:cubicBezTo>
                    <a:pt x="262" y="143"/>
                    <a:pt x="334" y="95"/>
                    <a:pt x="310" y="48"/>
                  </a:cubicBezTo>
                  <a:cubicBezTo>
                    <a:pt x="310" y="24"/>
                    <a:pt x="286" y="24"/>
                    <a:pt x="26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50"/>
            <p:cNvSpPr/>
            <p:nvPr/>
          </p:nvSpPr>
          <p:spPr>
            <a:xfrm>
              <a:off x="6722402" y="3283463"/>
              <a:ext cx="7929" cy="22180"/>
            </a:xfrm>
            <a:custGeom>
              <a:avLst/>
              <a:gdLst/>
              <a:ahLst/>
              <a:cxnLst/>
              <a:rect l="l" t="t" r="r" b="b"/>
              <a:pathLst>
                <a:path w="207" h="579" extrusionOk="0">
                  <a:moveTo>
                    <a:pt x="47" y="1"/>
                  </a:moveTo>
                  <a:cubicBezTo>
                    <a:pt x="23" y="1"/>
                    <a:pt x="1" y="21"/>
                    <a:pt x="16" y="51"/>
                  </a:cubicBezTo>
                  <a:cubicBezTo>
                    <a:pt x="39" y="194"/>
                    <a:pt x="87" y="337"/>
                    <a:pt x="111" y="503"/>
                  </a:cubicBezTo>
                  <a:cubicBezTo>
                    <a:pt x="135" y="503"/>
                    <a:pt x="135" y="527"/>
                    <a:pt x="135" y="551"/>
                  </a:cubicBezTo>
                  <a:cubicBezTo>
                    <a:pt x="135" y="571"/>
                    <a:pt x="147" y="578"/>
                    <a:pt x="162" y="578"/>
                  </a:cubicBezTo>
                  <a:cubicBezTo>
                    <a:pt x="182" y="578"/>
                    <a:pt x="206" y="565"/>
                    <a:pt x="206" y="551"/>
                  </a:cubicBezTo>
                  <a:cubicBezTo>
                    <a:pt x="159" y="384"/>
                    <a:pt x="135" y="241"/>
                    <a:pt x="87" y="98"/>
                  </a:cubicBezTo>
                  <a:cubicBezTo>
                    <a:pt x="87" y="75"/>
                    <a:pt x="87" y="51"/>
                    <a:pt x="87" y="27"/>
                  </a:cubicBezTo>
                  <a:cubicBezTo>
                    <a:pt x="78" y="9"/>
                    <a:pt x="62" y="1"/>
                    <a:pt x="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50"/>
            <p:cNvSpPr/>
            <p:nvPr/>
          </p:nvSpPr>
          <p:spPr>
            <a:xfrm>
              <a:off x="6722976" y="3302349"/>
              <a:ext cx="12832" cy="7164"/>
            </a:xfrm>
            <a:custGeom>
              <a:avLst/>
              <a:gdLst/>
              <a:ahLst/>
              <a:cxnLst/>
              <a:rect l="l" t="t" r="r" b="b"/>
              <a:pathLst>
                <a:path w="335" h="187" extrusionOk="0">
                  <a:moveTo>
                    <a:pt x="215" y="1"/>
                  </a:moveTo>
                  <a:cubicBezTo>
                    <a:pt x="193" y="1"/>
                    <a:pt x="169" y="4"/>
                    <a:pt x="144" y="10"/>
                  </a:cubicBezTo>
                  <a:cubicBezTo>
                    <a:pt x="48" y="34"/>
                    <a:pt x="1" y="82"/>
                    <a:pt x="1" y="129"/>
                  </a:cubicBezTo>
                  <a:cubicBezTo>
                    <a:pt x="18" y="164"/>
                    <a:pt x="61" y="186"/>
                    <a:pt x="120" y="186"/>
                  </a:cubicBezTo>
                  <a:cubicBezTo>
                    <a:pt x="142" y="186"/>
                    <a:pt x="166" y="183"/>
                    <a:pt x="191" y="177"/>
                  </a:cubicBezTo>
                  <a:cubicBezTo>
                    <a:pt x="263" y="153"/>
                    <a:pt x="334" y="105"/>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50"/>
            <p:cNvSpPr/>
            <p:nvPr/>
          </p:nvSpPr>
          <p:spPr>
            <a:xfrm>
              <a:off x="6722976" y="3302349"/>
              <a:ext cx="12832" cy="6780"/>
            </a:xfrm>
            <a:custGeom>
              <a:avLst/>
              <a:gdLst/>
              <a:ahLst/>
              <a:cxnLst/>
              <a:rect l="l" t="t" r="r" b="b"/>
              <a:pathLst>
                <a:path w="335" h="177" extrusionOk="0">
                  <a:moveTo>
                    <a:pt x="215" y="1"/>
                  </a:moveTo>
                  <a:cubicBezTo>
                    <a:pt x="193" y="1"/>
                    <a:pt x="169" y="4"/>
                    <a:pt x="144" y="10"/>
                  </a:cubicBezTo>
                  <a:cubicBezTo>
                    <a:pt x="48" y="34"/>
                    <a:pt x="1" y="82"/>
                    <a:pt x="1" y="129"/>
                  </a:cubicBezTo>
                  <a:cubicBezTo>
                    <a:pt x="1" y="153"/>
                    <a:pt x="24" y="177"/>
                    <a:pt x="48" y="177"/>
                  </a:cubicBezTo>
                  <a:cubicBezTo>
                    <a:pt x="48" y="129"/>
                    <a:pt x="96" y="58"/>
                    <a:pt x="191" y="58"/>
                  </a:cubicBezTo>
                  <a:cubicBezTo>
                    <a:pt x="215" y="46"/>
                    <a:pt x="239" y="40"/>
                    <a:pt x="263" y="40"/>
                  </a:cubicBezTo>
                  <a:cubicBezTo>
                    <a:pt x="286" y="40"/>
                    <a:pt x="310" y="46"/>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50"/>
            <p:cNvSpPr/>
            <p:nvPr/>
          </p:nvSpPr>
          <p:spPr>
            <a:xfrm>
              <a:off x="6743316" y="3244351"/>
              <a:ext cx="23481" cy="7508"/>
            </a:xfrm>
            <a:custGeom>
              <a:avLst/>
              <a:gdLst/>
              <a:ahLst/>
              <a:cxnLst/>
              <a:rect l="l" t="t" r="r" b="b"/>
              <a:pathLst>
                <a:path w="613" h="196" extrusionOk="0">
                  <a:moveTo>
                    <a:pt x="541" y="0"/>
                  </a:moveTo>
                  <a:cubicBezTo>
                    <a:pt x="398" y="48"/>
                    <a:pt x="256" y="72"/>
                    <a:pt x="113" y="119"/>
                  </a:cubicBezTo>
                  <a:lnTo>
                    <a:pt x="41" y="119"/>
                  </a:lnTo>
                  <a:cubicBezTo>
                    <a:pt x="0" y="140"/>
                    <a:pt x="12" y="195"/>
                    <a:pt x="47" y="195"/>
                  </a:cubicBezTo>
                  <a:cubicBezTo>
                    <a:pt x="52" y="195"/>
                    <a:pt x="58" y="194"/>
                    <a:pt x="65" y="191"/>
                  </a:cubicBezTo>
                  <a:cubicBezTo>
                    <a:pt x="208" y="167"/>
                    <a:pt x="351" y="119"/>
                    <a:pt x="494" y="95"/>
                  </a:cubicBezTo>
                  <a:cubicBezTo>
                    <a:pt x="518" y="95"/>
                    <a:pt x="541" y="95"/>
                    <a:pt x="565" y="72"/>
                  </a:cubicBezTo>
                  <a:cubicBezTo>
                    <a:pt x="613" y="72"/>
                    <a:pt x="589" y="0"/>
                    <a:pt x="5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50"/>
            <p:cNvSpPr/>
            <p:nvPr/>
          </p:nvSpPr>
          <p:spPr>
            <a:xfrm>
              <a:off x="6762201" y="3239601"/>
              <a:ext cx="8274" cy="12258"/>
            </a:xfrm>
            <a:custGeom>
              <a:avLst/>
              <a:gdLst/>
              <a:ahLst/>
              <a:cxnLst/>
              <a:rect l="l" t="t" r="r" b="b"/>
              <a:pathLst>
                <a:path w="216" h="320" extrusionOk="0">
                  <a:moveTo>
                    <a:pt x="91" y="0"/>
                  </a:moveTo>
                  <a:cubicBezTo>
                    <a:pt x="85" y="0"/>
                    <a:pt x="78" y="2"/>
                    <a:pt x="72" y="5"/>
                  </a:cubicBezTo>
                  <a:cubicBezTo>
                    <a:pt x="25" y="5"/>
                    <a:pt x="1" y="76"/>
                    <a:pt x="25" y="172"/>
                  </a:cubicBezTo>
                  <a:cubicBezTo>
                    <a:pt x="45" y="254"/>
                    <a:pt x="84" y="319"/>
                    <a:pt x="125" y="319"/>
                  </a:cubicBezTo>
                  <a:cubicBezTo>
                    <a:pt x="131" y="319"/>
                    <a:pt x="137" y="318"/>
                    <a:pt x="144" y="315"/>
                  </a:cubicBezTo>
                  <a:cubicBezTo>
                    <a:pt x="191" y="315"/>
                    <a:pt x="215" y="219"/>
                    <a:pt x="191" y="148"/>
                  </a:cubicBezTo>
                  <a:cubicBezTo>
                    <a:pt x="171" y="65"/>
                    <a:pt x="132" y="0"/>
                    <a:pt x="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50"/>
            <p:cNvSpPr/>
            <p:nvPr/>
          </p:nvSpPr>
          <p:spPr>
            <a:xfrm>
              <a:off x="6762201" y="3239793"/>
              <a:ext cx="7355" cy="12067"/>
            </a:xfrm>
            <a:custGeom>
              <a:avLst/>
              <a:gdLst/>
              <a:ahLst/>
              <a:cxnLst/>
              <a:rect l="l" t="t" r="r" b="b"/>
              <a:pathLst>
                <a:path w="192" h="315" extrusionOk="0">
                  <a:moveTo>
                    <a:pt x="48" y="0"/>
                  </a:moveTo>
                  <a:cubicBezTo>
                    <a:pt x="25" y="24"/>
                    <a:pt x="1" y="95"/>
                    <a:pt x="25" y="167"/>
                  </a:cubicBezTo>
                  <a:cubicBezTo>
                    <a:pt x="45" y="249"/>
                    <a:pt x="84" y="314"/>
                    <a:pt x="125" y="314"/>
                  </a:cubicBezTo>
                  <a:cubicBezTo>
                    <a:pt x="131" y="314"/>
                    <a:pt x="137" y="313"/>
                    <a:pt x="144" y="310"/>
                  </a:cubicBezTo>
                  <a:cubicBezTo>
                    <a:pt x="167" y="310"/>
                    <a:pt x="191" y="286"/>
                    <a:pt x="191" y="262"/>
                  </a:cubicBezTo>
                  <a:lnTo>
                    <a:pt x="191" y="262"/>
                  </a:lnTo>
                  <a:cubicBezTo>
                    <a:pt x="185" y="265"/>
                    <a:pt x="178" y="267"/>
                    <a:pt x="171" y="267"/>
                  </a:cubicBezTo>
                  <a:cubicBezTo>
                    <a:pt x="126" y="267"/>
                    <a:pt x="69" y="202"/>
                    <a:pt x="48" y="119"/>
                  </a:cubicBezTo>
                  <a:cubicBezTo>
                    <a:pt x="48" y="71"/>
                    <a:pt x="48" y="24"/>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50"/>
            <p:cNvSpPr/>
            <p:nvPr/>
          </p:nvSpPr>
          <p:spPr>
            <a:xfrm>
              <a:off x="6668507" y="3262432"/>
              <a:ext cx="23289" cy="7662"/>
            </a:xfrm>
            <a:custGeom>
              <a:avLst/>
              <a:gdLst/>
              <a:ahLst/>
              <a:cxnLst/>
              <a:rect l="l" t="t" r="r" b="b"/>
              <a:pathLst>
                <a:path w="608" h="200" extrusionOk="0">
                  <a:moveTo>
                    <a:pt x="556" y="1"/>
                  </a:moveTo>
                  <a:cubicBezTo>
                    <a:pt x="552" y="1"/>
                    <a:pt x="547" y="2"/>
                    <a:pt x="542" y="4"/>
                  </a:cubicBezTo>
                  <a:cubicBezTo>
                    <a:pt x="399" y="28"/>
                    <a:pt x="256" y="76"/>
                    <a:pt x="113" y="100"/>
                  </a:cubicBezTo>
                  <a:cubicBezTo>
                    <a:pt x="89" y="123"/>
                    <a:pt x="65" y="123"/>
                    <a:pt x="41" y="123"/>
                  </a:cubicBezTo>
                  <a:cubicBezTo>
                    <a:pt x="0" y="144"/>
                    <a:pt x="12" y="200"/>
                    <a:pt x="47" y="200"/>
                  </a:cubicBezTo>
                  <a:cubicBezTo>
                    <a:pt x="52" y="200"/>
                    <a:pt x="59" y="198"/>
                    <a:pt x="65" y="195"/>
                  </a:cubicBezTo>
                  <a:cubicBezTo>
                    <a:pt x="208" y="171"/>
                    <a:pt x="351" y="123"/>
                    <a:pt x="494" y="100"/>
                  </a:cubicBezTo>
                  <a:cubicBezTo>
                    <a:pt x="518" y="76"/>
                    <a:pt x="542" y="76"/>
                    <a:pt x="565" y="76"/>
                  </a:cubicBezTo>
                  <a:cubicBezTo>
                    <a:pt x="608" y="76"/>
                    <a:pt x="594" y="1"/>
                    <a:pt x="5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50"/>
            <p:cNvSpPr/>
            <p:nvPr/>
          </p:nvSpPr>
          <p:spPr>
            <a:xfrm>
              <a:off x="6664600" y="3262586"/>
              <a:ext cx="8236" cy="12795"/>
            </a:xfrm>
            <a:custGeom>
              <a:avLst/>
              <a:gdLst/>
              <a:ahLst/>
              <a:cxnLst/>
              <a:rect l="l" t="t" r="r" b="b"/>
              <a:pathLst>
                <a:path w="215" h="334" extrusionOk="0">
                  <a:moveTo>
                    <a:pt x="72" y="0"/>
                  </a:moveTo>
                  <a:cubicBezTo>
                    <a:pt x="24" y="24"/>
                    <a:pt x="1" y="96"/>
                    <a:pt x="24" y="191"/>
                  </a:cubicBezTo>
                  <a:cubicBezTo>
                    <a:pt x="48" y="286"/>
                    <a:pt x="96" y="334"/>
                    <a:pt x="143" y="334"/>
                  </a:cubicBezTo>
                  <a:cubicBezTo>
                    <a:pt x="191" y="310"/>
                    <a:pt x="215" y="239"/>
                    <a:pt x="191" y="143"/>
                  </a:cubicBezTo>
                  <a:cubicBezTo>
                    <a:pt x="167" y="48"/>
                    <a:pt x="120" y="0"/>
                    <a:pt x="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50"/>
            <p:cNvSpPr/>
            <p:nvPr/>
          </p:nvSpPr>
          <p:spPr>
            <a:xfrm>
              <a:off x="6665519" y="3262586"/>
              <a:ext cx="7316" cy="12795"/>
            </a:xfrm>
            <a:custGeom>
              <a:avLst/>
              <a:gdLst/>
              <a:ahLst/>
              <a:cxnLst/>
              <a:rect l="l" t="t" r="r" b="b"/>
              <a:pathLst>
                <a:path w="191" h="334" extrusionOk="0">
                  <a:moveTo>
                    <a:pt x="48" y="0"/>
                  </a:moveTo>
                  <a:cubicBezTo>
                    <a:pt x="24" y="0"/>
                    <a:pt x="24" y="24"/>
                    <a:pt x="0" y="48"/>
                  </a:cubicBezTo>
                  <a:lnTo>
                    <a:pt x="24" y="48"/>
                  </a:lnTo>
                  <a:cubicBezTo>
                    <a:pt x="72" y="48"/>
                    <a:pt x="119" y="96"/>
                    <a:pt x="143" y="191"/>
                  </a:cubicBezTo>
                  <a:cubicBezTo>
                    <a:pt x="143" y="239"/>
                    <a:pt x="143" y="286"/>
                    <a:pt x="143" y="334"/>
                  </a:cubicBezTo>
                  <a:cubicBezTo>
                    <a:pt x="167" y="310"/>
                    <a:pt x="191" y="239"/>
                    <a:pt x="167" y="143"/>
                  </a:cubicBezTo>
                  <a:cubicBezTo>
                    <a:pt x="143" y="48"/>
                    <a:pt x="96" y="0"/>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50"/>
            <p:cNvSpPr/>
            <p:nvPr/>
          </p:nvSpPr>
          <p:spPr>
            <a:xfrm>
              <a:off x="6729641" y="3217536"/>
              <a:ext cx="13215" cy="18503"/>
            </a:xfrm>
            <a:custGeom>
              <a:avLst/>
              <a:gdLst/>
              <a:ahLst/>
              <a:cxnLst/>
              <a:rect l="l" t="t" r="r" b="b"/>
              <a:pathLst>
                <a:path w="345" h="483" extrusionOk="0">
                  <a:moveTo>
                    <a:pt x="302" y="0"/>
                  </a:moveTo>
                  <a:cubicBezTo>
                    <a:pt x="294" y="0"/>
                    <a:pt x="286" y="3"/>
                    <a:pt x="279" y="9"/>
                  </a:cubicBezTo>
                  <a:cubicBezTo>
                    <a:pt x="208" y="129"/>
                    <a:pt x="112" y="248"/>
                    <a:pt x="41" y="391"/>
                  </a:cubicBezTo>
                  <a:cubicBezTo>
                    <a:pt x="41" y="391"/>
                    <a:pt x="17" y="414"/>
                    <a:pt x="17" y="438"/>
                  </a:cubicBezTo>
                  <a:cubicBezTo>
                    <a:pt x="1" y="455"/>
                    <a:pt x="30" y="482"/>
                    <a:pt x="49" y="482"/>
                  </a:cubicBezTo>
                  <a:cubicBezTo>
                    <a:pt x="58" y="482"/>
                    <a:pt x="65" y="477"/>
                    <a:pt x="65" y="462"/>
                  </a:cubicBezTo>
                  <a:cubicBezTo>
                    <a:pt x="160" y="343"/>
                    <a:pt x="232" y="224"/>
                    <a:pt x="303" y="105"/>
                  </a:cubicBezTo>
                  <a:cubicBezTo>
                    <a:pt x="303" y="81"/>
                    <a:pt x="327" y="57"/>
                    <a:pt x="327" y="57"/>
                  </a:cubicBezTo>
                  <a:cubicBezTo>
                    <a:pt x="344" y="22"/>
                    <a:pt x="323" y="0"/>
                    <a:pt x="3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50"/>
            <p:cNvSpPr/>
            <p:nvPr/>
          </p:nvSpPr>
          <p:spPr>
            <a:xfrm>
              <a:off x="6735770" y="3213629"/>
              <a:ext cx="11875" cy="8006"/>
            </a:xfrm>
            <a:custGeom>
              <a:avLst/>
              <a:gdLst/>
              <a:ahLst/>
              <a:cxnLst/>
              <a:rect l="l" t="t" r="r" b="b"/>
              <a:pathLst>
                <a:path w="310" h="209" extrusionOk="0">
                  <a:moveTo>
                    <a:pt x="76" y="1"/>
                  </a:moveTo>
                  <a:cubicBezTo>
                    <a:pt x="52" y="1"/>
                    <a:pt x="34" y="6"/>
                    <a:pt x="24" y="16"/>
                  </a:cubicBezTo>
                  <a:cubicBezTo>
                    <a:pt x="0" y="64"/>
                    <a:pt x="48" y="135"/>
                    <a:pt x="119" y="159"/>
                  </a:cubicBezTo>
                  <a:cubicBezTo>
                    <a:pt x="163" y="189"/>
                    <a:pt x="207" y="209"/>
                    <a:pt x="240" y="209"/>
                  </a:cubicBezTo>
                  <a:cubicBezTo>
                    <a:pt x="261" y="209"/>
                    <a:pt x="277" y="201"/>
                    <a:pt x="286" y="183"/>
                  </a:cubicBezTo>
                  <a:cubicBezTo>
                    <a:pt x="310" y="135"/>
                    <a:pt x="286" y="88"/>
                    <a:pt x="214" y="40"/>
                  </a:cubicBezTo>
                  <a:cubicBezTo>
                    <a:pt x="159" y="12"/>
                    <a:pt x="111" y="1"/>
                    <a:pt x="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50"/>
            <p:cNvSpPr/>
            <p:nvPr/>
          </p:nvSpPr>
          <p:spPr>
            <a:xfrm>
              <a:off x="6736651" y="3215161"/>
              <a:ext cx="10994" cy="6474"/>
            </a:xfrm>
            <a:custGeom>
              <a:avLst/>
              <a:gdLst/>
              <a:ahLst/>
              <a:cxnLst/>
              <a:rect l="l" t="t" r="r" b="b"/>
              <a:pathLst>
                <a:path w="287" h="169" extrusionOk="0">
                  <a:moveTo>
                    <a:pt x="1" y="0"/>
                  </a:moveTo>
                  <a:cubicBezTo>
                    <a:pt x="1" y="24"/>
                    <a:pt x="25" y="95"/>
                    <a:pt x="96" y="119"/>
                  </a:cubicBezTo>
                  <a:cubicBezTo>
                    <a:pt x="140" y="149"/>
                    <a:pt x="184" y="169"/>
                    <a:pt x="217" y="169"/>
                  </a:cubicBezTo>
                  <a:cubicBezTo>
                    <a:pt x="238" y="169"/>
                    <a:pt x="254" y="161"/>
                    <a:pt x="263" y="143"/>
                  </a:cubicBezTo>
                  <a:cubicBezTo>
                    <a:pt x="287" y="119"/>
                    <a:pt x="287" y="95"/>
                    <a:pt x="263" y="71"/>
                  </a:cubicBezTo>
                  <a:cubicBezTo>
                    <a:pt x="263" y="95"/>
                    <a:pt x="263" y="95"/>
                    <a:pt x="263" y="95"/>
                  </a:cubicBezTo>
                  <a:cubicBezTo>
                    <a:pt x="253" y="105"/>
                    <a:pt x="235" y="111"/>
                    <a:pt x="212" y="111"/>
                  </a:cubicBezTo>
                  <a:cubicBezTo>
                    <a:pt x="180" y="111"/>
                    <a:pt x="138" y="99"/>
                    <a:pt x="96" y="71"/>
                  </a:cubicBezTo>
                  <a:cubicBezTo>
                    <a:pt x="49" y="48"/>
                    <a:pt x="25" y="24"/>
                    <a:pt x="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50"/>
            <p:cNvSpPr/>
            <p:nvPr/>
          </p:nvSpPr>
          <p:spPr>
            <a:xfrm>
              <a:off x="6692256" y="3278636"/>
              <a:ext cx="13177" cy="18503"/>
            </a:xfrm>
            <a:custGeom>
              <a:avLst/>
              <a:gdLst/>
              <a:ahLst/>
              <a:cxnLst/>
              <a:rect l="l" t="t" r="r" b="b"/>
              <a:pathLst>
                <a:path w="344" h="483" extrusionOk="0">
                  <a:moveTo>
                    <a:pt x="301" y="1"/>
                  </a:moveTo>
                  <a:cubicBezTo>
                    <a:pt x="293" y="1"/>
                    <a:pt x="285" y="4"/>
                    <a:pt x="279" y="10"/>
                  </a:cubicBezTo>
                  <a:cubicBezTo>
                    <a:pt x="207" y="129"/>
                    <a:pt x="112" y="248"/>
                    <a:pt x="41" y="367"/>
                  </a:cubicBezTo>
                  <a:cubicBezTo>
                    <a:pt x="41" y="391"/>
                    <a:pt x="17" y="415"/>
                    <a:pt x="17" y="439"/>
                  </a:cubicBezTo>
                  <a:cubicBezTo>
                    <a:pt x="0" y="455"/>
                    <a:pt x="18" y="483"/>
                    <a:pt x="38" y="483"/>
                  </a:cubicBezTo>
                  <a:cubicBezTo>
                    <a:pt x="47" y="483"/>
                    <a:pt x="57" y="477"/>
                    <a:pt x="64" y="463"/>
                  </a:cubicBezTo>
                  <a:cubicBezTo>
                    <a:pt x="160" y="343"/>
                    <a:pt x="231" y="224"/>
                    <a:pt x="303" y="105"/>
                  </a:cubicBezTo>
                  <a:cubicBezTo>
                    <a:pt x="303" y="82"/>
                    <a:pt x="326" y="58"/>
                    <a:pt x="326" y="58"/>
                  </a:cubicBezTo>
                  <a:cubicBezTo>
                    <a:pt x="344" y="23"/>
                    <a:pt x="323"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50"/>
            <p:cNvSpPr/>
            <p:nvPr/>
          </p:nvSpPr>
          <p:spPr>
            <a:xfrm>
              <a:off x="6687391" y="3293002"/>
              <a:ext cx="11913" cy="8389"/>
            </a:xfrm>
            <a:custGeom>
              <a:avLst/>
              <a:gdLst/>
              <a:ahLst/>
              <a:cxnLst/>
              <a:rect l="l" t="t" r="r" b="b"/>
              <a:pathLst>
                <a:path w="311" h="219" extrusionOk="0">
                  <a:moveTo>
                    <a:pt x="75" y="0"/>
                  </a:moveTo>
                  <a:cubicBezTo>
                    <a:pt x="53" y="0"/>
                    <a:pt x="35" y="6"/>
                    <a:pt x="25" y="16"/>
                  </a:cubicBezTo>
                  <a:cubicBezTo>
                    <a:pt x="1" y="64"/>
                    <a:pt x="49" y="135"/>
                    <a:pt x="120" y="183"/>
                  </a:cubicBezTo>
                  <a:cubicBezTo>
                    <a:pt x="156" y="207"/>
                    <a:pt x="191" y="219"/>
                    <a:pt x="221" y="219"/>
                  </a:cubicBezTo>
                  <a:cubicBezTo>
                    <a:pt x="251" y="219"/>
                    <a:pt x="275" y="207"/>
                    <a:pt x="287" y="183"/>
                  </a:cubicBezTo>
                  <a:cubicBezTo>
                    <a:pt x="310" y="159"/>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50"/>
            <p:cNvSpPr/>
            <p:nvPr/>
          </p:nvSpPr>
          <p:spPr>
            <a:xfrm>
              <a:off x="6687391" y="3293002"/>
              <a:ext cx="11913" cy="7010"/>
            </a:xfrm>
            <a:custGeom>
              <a:avLst/>
              <a:gdLst/>
              <a:ahLst/>
              <a:cxnLst/>
              <a:rect l="l" t="t" r="r" b="b"/>
              <a:pathLst>
                <a:path w="311" h="183" extrusionOk="0">
                  <a:moveTo>
                    <a:pt x="75" y="0"/>
                  </a:moveTo>
                  <a:cubicBezTo>
                    <a:pt x="53" y="0"/>
                    <a:pt x="35" y="6"/>
                    <a:pt x="25" y="16"/>
                  </a:cubicBezTo>
                  <a:cubicBezTo>
                    <a:pt x="1" y="40"/>
                    <a:pt x="1" y="64"/>
                    <a:pt x="25" y="88"/>
                  </a:cubicBezTo>
                  <a:cubicBezTo>
                    <a:pt x="37" y="64"/>
                    <a:pt x="60" y="52"/>
                    <a:pt x="90" y="52"/>
                  </a:cubicBezTo>
                  <a:cubicBezTo>
                    <a:pt x="120" y="52"/>
                    <a:pt x="156" y="64"/>
                    <a:pt x="191" y="88"/>
                  </a:cubicBezTo>
                  <a:cubicBezTo>
                    <a:pt x="239" y="111"/>
                    <a:pt x="263" y="159"/>
                    <a:pt x="287" y="183"/>
                  </a:cubicBezTo>
                  <a:cubicBezTo>
                    <a:pt x="310" y="135"/>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50"/>
            <p:cNvSpPr/>
            <p:nvPr/>
          </p:nvSpPr>
          <p:spPr>
            <a:xfrm>
              <a:off x="6737839" y="3269711"/>
              <a:ext cx="20417" cy="12297"/>
            </a:xfrm>
            <a:custGeom>
              <a:avLst/>
              <a:gdLst/>
              <a:ahLst/>
              <a:cxnLst/>
              <a:rect l="l" t="t" r="r" b="b"/>
              <a:pathLst>
                <a:path w="533" h="321" extrusionOk="0">
                  <a:moveTo>
                    <a:pt x="69" y="0"/>
                  </a:moveTo>
                  <a:cubicBezTo>
                    <a:pt x="30" y="0"/>
                    <a:pt x="0" y="56"/>
                    <a:pt x="41" y="76"/>
                  </a:cubicBezTo>
                  <a:cubicBezTo>
                    <a:pt x="160" y="148"/>
                    <a:pt x="279" y="219"/>
                    <a:pt x="399" y="291"/>
                  </a:cubicBezTo>
                  <a:cubicBezTo>
                    <a:pt x="422" y="291"/>
                    <a:pt x="446" y="315"/>
                    <a:pt x="470" y="315"/>
                  </a:cubicBezTo>
                  <a:cubicBezTo>
                    <a:pt x="475" y="319"/>
                    <a:pt x="480" y="321"/>
                    <a:pt x="485" y="321"/>
                  </a:cubicBezTo>
                  <a:cubicBezTo>
                    <a:pt x="509" y="321"/>
                    <a:pt x="532" y="286"/>
                    <a:pt x="494" y="267"/>
                  </a:cubicBezTo>
                  <a:cubicBezTo>
                    <a:pt x="375" y="195"/>
                    <a:pt x="256" y="124"/>
                    <a:pt x="137" y="29"/>
                  </a:cubicBezTo>
                  <a:cubicBezTo>
                    <a:pt x="113" y="29"/>
                    <a:pt x="89" y="29"/>
                    <a:pt x="89" y="5"/>
                  </a:cubicBezTo>
                  <a:cubicBezTo>
                    <a:pt x="82" y="2"/>
                    <a:pt x="76" y="0"/>
                    <a:pt x="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50"/>
            <p:cNvSpPr/>
            <p:nvPr/>
          </p:nvSpPr>
          <p:spPr>
            <a:xfrm>
              <a:off x="6753084" y="3276031"/>
              <a:ext cx="9155" cy="11224"/>
            </a:xfrm>
            <a:custGeom>
              <a:avLst/>
              <a:gdLst/>
              <a:ahLst/>
              <a:cxnLst/>
              <a:rect l="l" t="t" r="r" b="b"/>
              <a:pathLst>
                <a:path w="239" h="293" extrusionOk="0">
                  <a:moveTo>
                    <a:pt x="174" y="0"/>
                  </a:moveTo>
                  <a:cubicBezTo>
                    <a:pt x="143" y="0"/>
                    <a:pt x="87" y="43"/>
                    <a:pt x="48" y="102"/>
                  </a:cubicBezTo>
                  <a:cubicBezTo>
                    <a:pt x="1" y="173"/>
                    <a:pt x="1" y="269"/>
                    <a:pt x="24" y="292"/>
                  </a:cubicBezTo>
                  <a:cubicBezTo>
                    <a:pt x="72" y="292"/>
                    <a:pt x="143" y="269"/>
                    <a:pt x="191" y="197"/>
                  </a:cubicBezTo>
                  <a:cubicBezTo>
                    <a:pt x="215" y="126"/>
                    <a:pt x="239" y="30"/>
                    <a:pt x="191" y="7"/>
                  </a:cubicBezTo>
                  <a:cubicBezTo>
                    <a:pt x="187" y="2"/>
                    <a:pt x="181" y="0"/>
                    <a:pt x="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50"/>
            <p:cNvSpPr/>
            <p:nvPr/>
          </p:nvSpPr>
          <p:spPr>
            <a:xfrm>
              <a:off x="6753084" y="3276261"/>
              <a:ext cx="7355" cy="10994"/>
            </a:xfrm>
            <a:custGeom>
              <a:avLst/>
              <a:gdLst/>
              <a:ahLst/>
              <a:cxnLst/>
              <a:rect l="l" t="t" r="r" b="b"/>
              <a:pathLst>
                <a:path w="192" h="287" extrusionOk="0">
                  <a:moveTo>
                    <a:pt x="191" y="1"/>
                  </a:moveTo>
                  <a:cubicBezTo>
                    <a:pt x="143" y="1"/>
                    <a:pt x="96" y="24"/>
                    <a:pt x="48" y="96"/>
                  </a:cubicBezTo>
                  <a:cubicBezTo>
                    <a:pt x="1" y="167"/>
                    <a:pt x="1" y="263"/>
                    <a:pt x="24" y="286"/>
                  </a:cubicBezTo>
                  <a:cubicBezTo>
                    <a:pt x="48" y="286"/>
                    <a:pt x="72" y="286"/>
                    <a:pt x="96" y="263"/>
                  </a:cubicBezTo>
                  <a:lnTo>
                    <a:pt x="72" y="263"/>
                  </a:lnTo>
                  <a:cubicBezTo>
                    <a:pt x="48" y="239"/>
                    <a:pt x="48" y="167"/>
                    <a:pt x="96" y="96"/>
                  </a:cubicBezTo>
                  <a:cubicBezTo>
                    <a:pt x="120" y="48"/>
                    <a:pt x="143" y="24"/>
                    <a:pt x="1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50"/>
            <p:cNvSpPr/>
            <p:nvPr/>
          </p:nvSpPr>
          <p:spPr>
            <a:xfrm>
              <a:off x="6676704" y="3232284"/>
              <a:ext cx="20417" cy="12335"/>
            </a:xfrm>
            <a:custGeom>
              <a:avLst/>
              <a:gdLst/>
              <a:ahLst/>
              <a:cxnLst/>
              <a:rect l="l" t="t" r="r" b="b"/>
              <a:pathLst>
                <a:path w="533" h="322" extrusionOk="0">
                  <a:moveTo>
                    <a:pt x="70" y="1"/>
                  </a:moveTo>
                  <a:cubicBezTo>
                    <a:pt x="30" y="1"/>
                    <a:pt x="1" y="56"/>
                    <a:pt x="42" y="77"/>
                  </a:cubicBezTo>
                  <a:cubicBezTo>
                    <a:pt x="161" y="148"/>
                    <a:pt x="280" y="220"/>
                    <a:pt x="399" y="291"/>
                  </a:cubicBezTo>
                  <a:cubicBezTo>
                    <a:pt x="423" y="291"/>
                    <a:pt x="447" y="315"/>
                    <a:pt x="470" y="315"/>
                  </a:cubicBezTo>
                  <a:cubicBezTo>
                    <a:pt x="475" y="320"/>
                    <a:pt x="480" y="322"/>
                    <a:pt x="486" y="322"/>
                  </a:cubicBezTo>
                  <a:cubicBezTo>
                    <a:pt x="509" y="322"/>
                    <a:pt x="533" y="287"/>
                    <a:pt x="494" y="267"/>
                  </a:cubicBezTo>
                  <a:cubicBezTo>
                    <a:pt x="375" y="196"/>
                    <a:pt x="256" y="125"/>
                    <a:pt x="137" y="29"/>
                  </a:cubicBezTo>
                  <a:cubicBezTo>
                    <a:pt x="113" y="29"/>
                    <a:pt x="89" y="6"/>
                    <a:pt x="89" y="6"/>
                  </a:cubicBezTo>
                  <a:cubicBezTo>
                    <a:pt x="83" y="2"/>
                    <a:pt x="76" y="1"/>
                    <a:pt x="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50"/>
            <p:cNvSpPr/>
            <p:nvPr/>
          </p:nvSpPr>
          <p:spPr>
            <a:xfrm>
              <a:off x="6672797" y="3227687"/>
              <a:ext cx="9193" cy="10535"/>
            </a:xfrm>
            <a:custGeom>
              <a:avLst/>
              <a:gdLst/>
              <a:ahLst/>
              <a:cxnLst/>
              <a:rect l="l" t="t" r="r" b="b"/>
              <a:pathLst>
                <a:path w="240" h="275" extrusionOk="0">
                  <a:moveTo>
                    <a:pt x="188" y="0"/>
                  </a:moveTo>
                  <a:cubicBezTo>
                    <a:pt x="144" y="0"/>
                    <a:pt x="92" y="43"/>
                    <a:pt x="72" y="102"/>
                  </a:cubicBezTo>
                  <a:cubicBezTo>
                    <a:pt x="25" y="173"/>
                    <a:pt x="1" y="245"/>
                    <a:pt x="48" y="268"/>
                  </a:cubicBezTo>
                  <a:cubicBezTo>
                    <a:pt x="57" y="273"/>
                    <a:pt x="65" y="275"/>
                    <a:pt x="74" y="275"/>
                  </a:cubicBezTo>
                  <a:cubicBezTo>
                    <a:pt x="113" y="275"/>
                    <a:pt x="152" y="232"/>
                    <a:pt x="191" y="173"/>
                  </a:cubicBezTo>
                  <a:cubicBezTo>
                    <a:pt x="239" y="102"/>
                    <a:pt x="239" y="30"/>
                    <a:pt x="215" y="6"/>
                  </a:cubicBezTo>
                  <a:cubicBezTo>
                    <a:pt x="207" y="2"/>
                    <a:pt x="198" y="0"/>
                    <a:pt x="18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50"/>
            <p:cNvSpPr/>
            <p:nvPr/>
          </p:nvSpPr>
          <p:spPr>
            <a:xfrm>
              <a:off x="6674635" y="3227496"/>
              <a:ext cx="7355" cy="10726"/>
            </a:xfrm>
            <a:custGeom>
              <a:avLst/>
              <a:gdLst/>
              <a:ahLst/>
              <a:cxnLst/>
              <a:rect l="l" t="t" r="r" b="b"/>
              <a:pathLst>
                <a:path w="192" h="280" extrusionOk="0">
                  <a:moveTo>
                    <a:pt x="143" y="1"/>
                  </a:moveTo>
                  <a:cubicBezTo>
                    <a:pt x="128" y="1"/>
                    <a:pt x="112" y="11"/>
                    <a:pt x="96" y="11"/>
                  </a:cubicBezTo>
                  <a:lnTo>
                    <a:pt x="120" y="11"/>
                  </a:lnTo>
                  <a:cubicBezTo>
                    <a:pt x="143" y="35"/>
                    <a:pt x="143" y="107"/>
                    <a:pt x="96" y="202"/>
                  </a:cubicBezTo>
                  <a:cubicBezTo>
                    <a:pt x="72" y="226"/>
                    <a:pt x="48" y="273"/>
                    <a:pt x="0" y="273"/>
                  </a:cubicBezTo>
                  <a:cubicBezTo>
                    <a:pt x="9" y="278"/>
                    <a:pt x="18" y="280"/>
                    <a:pt x="28" y="280"/>
                  </a:cubicBezTo>
                  <a:cubicBezTo>
                    <a:pt x="72" y="280"/>
                    <a:pt x="124" y="237"/>
                    <a:pt x="143" y="178"/>
                  </a:cubicBezTo>
                  <a:cubicBezTo>
                    <a:pt x="191" y="107"/>
                    <a:pt x="191" y="35"/>
                    <a:pt x="167" y="11"/>
                  </a:cubicBezTo>
                  <a:cubicBezTo>
                    <a:pt x="159" y="4"/>
                    <a:pt x="151" y="1"/>
                    <a:pt x="1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50"/>
            <p:cNvSpPr/>
            <p:nvPr/>
          </p:nvSpPr>
          <p:spPr>
            <a:xfrm>
              <a:off x="6675555" y="3218762"/>
              <a:ext cx="83965" cy="77036"/>
            </a:xfrm>
            <a:custGeom>
              <a:avLst/>
              <a:gdLst/>
              <a:ahLst/>
              <a:cxnLst/>
              <a:rect l="l" t="t" r="r" b="b"/>
              <a:pathLst>
                <a:path w="2192" h="2011" extrusionOk="0">
                  <a:moveTo>
                    <a:pt x="1082" y="1"/>
                  </a:moveTo>
                  <a:cubicBezTo>
                    <a:pt x="1008" y="1"/>
                    <a:pt x="933" y="9"/>
                    <a:pt x="858" y="25"/>
                  </a:cubicBezTo>
                  <a:cubicBezTo>
                    <a:pt x="334" y="168"/>
                    <a:pt x="0" y="692"/>
                    <a:pt x="119" y="1240"/>
                  </a:cubicBezTo>
                  <a:cubicBezTo>
                    <a:pt x="240" y="1702"/>
                    <a:pt x="631" y="2011"/>
                    <a:pt x="1079" y="2011"/>
                  </a:cubicBezTo>
                  <a:cubicBezTo>
                    <a:pt x="1163" y="2011"/>
                    <a:pt x="1248" y="2000"/>
                    <a:pt x="1334" y="1978"/>
                  </a:cubicBezTo>
                  <a:cubicBezTo>
                    <a:pt x="1858" y="1859"/>
                    <a:pt x="2191" y="1311"/>
                    <a:pt x="2072" y="763"/>
                  </a:cubicBezTo>
                  <a:cubicBezTo>
                    <a:pt x="1969" y="311"/>
                    <a:pt x="1547" y="1"/>
                    <a:pt x="10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50"/>
            <p:cNvSpPr/>
            <p:nvPr/>
          </p:nvSpPr>
          <p:spPr>
            <a:xfrm>
              <a:off x="6692869" y="3232476"/>
              <a:ext cx="13713" cy="12833"/>
            </a:xfrm>
            <a:custGeom>
              <a:avLst/>
              <a:gdLst/>
              <a:ahLst/>
              <a:cxnLst/>
              <a:rect l="l" t="t" r="r" b="b"/>
              <a:pathLst>
                <a:path w="358" h="335" extrusionOk="0">
                  <a:moveTo>
                    <a:pt x="243" y="1"/>
                  </a:moveTo>
                  <a:cubicBezTo>
                    <a:pt x="189" y="1"/>
                    <a:pt x="120" y="32"/>
                    <a:pt x="72" y="96"/>
                  </a:cubicBezTo>
                  <a:cubicBezTo>
                    <a:pt x="1" y="167"/>
                    <a:pt x="1" y="262"/>
                    <a:pt x="48" y="310"/>
                  </a:cubicBezTo>
                  <a:cubicBezTo>
                    <a:pt x="65" y="327"/>
                    <a:pt x="88" y="335"/>
                    <a:pt x="114" y="335"/>
                  </a:cubicBezTo>
                  <a:cubicBezTo>
                    <a:pt x="161" y="335"/>
                    <a:pt x="217" y="309"/>
                    <a:pt x="263" y="262"/>
                  </a:cubicBezTo>
                  <a:cubicBezTo>
                    <a:pt x="334" y="167"/>
                    <a:pt x="358" y="72"/>
                    <a:pt x="310" y="24"/>
                  </a:cubicBezTo>
                  <a:cubicBezTo>
                    <a:pt x="294" y="8"/>
                    <a:pt x="271" y="1"/>
                    <a:pt x="2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50"/>
            <p:cNvSpPr/>
            <p:nvPr/>
          </p:nvSpPr>
          <p:spPr>
            <a:xfrm>
              <a:off x="6713860" y="3228109"/>
              <a:ext cx="16471" cy="13752"/>
            </a:xfrm>
            <a:custGeom>
              <a:avLst/>
              <a:gdLst/>
              <a:ahLst/>
              <a:cxnLst/>
              <a:rect l="l" t="t" r="r" b="b"/>
              <a:pathLst>
                <a:path w="430" h="359" extrusionOk="0">
                  <a:moveTo>
                    <a:pt x="247" y="1"/>
                  </a:moveTo>
                  <a:cubicBezTo>
                    <a:pt x="220" y="1"/>
                    <a:pt x="193" y="7"/>
                    <a:pt x="167" y="19"/>
                  </a:cubicBezTo>
                  <a:cubicBezTo>
                    <a:pt x="72" y="43"/>
                    <a:pt x="1" y="138"/>
                    <a:pt x="24" y="234"/>
                  </a:cubicBezTo>
                  <a:cubicBezTo>
                    <a:pt x="44" y="313"/>
                    <a:pt x="129" y="359"/>
                    <a:pt x="212" y="359"/>
                  </a:cubicBezTo>
                  <a:cubicBezTo>
                    <a:pt x="229" y="359"/>
                    <a:pt x="246" y="357"/>
                    <a:pt x="262" y="353"/>
                  </a:cubicBezTo>
                  <a:cubicBezTo>
                    <a:pt x="358" y="305"/>
                    <a:pt x="429" y="210"/>
                    <a:pt x="405" y="115"/>
                  </a:cubicBezTo>
                  <a:cubicBezTo>
                    <a:pt x="388" y="45"/>
                    <a:pt x="319" y="1"/>
                    <a:pt x="24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50"/>
            <p:cNvSpPr/>
            <p:nvPr/>
          </p:nvSpPr>
          <p:spPr>
            <a:xfrm>
              <a:off x="6686510" y="3251630"/>
              <a:ext cx="17352" cy="16472"/>
            </a:xfrm>
            <a:custGeom>
              <a:avLst/>
              <a:gdLst/>
              <a:ahLst/>
              <a:cxnLst/>
              <a:rect l="l" t="t" r="r" b="b"/>
              <a:pathLst>
                <a:path w="453" h="430" extrusionOk="0">
                  <a:moveTo>
                    <a:pt x="296" y="1"/>
                  </a:moveTo>
                  <a:cubicBezTo>
                    <a:pt x="233" y="1"/>
                    <a:pt x="159" y="32"/>
                    <a:pt x="95" y="96"/>
                  </a:cubicBezTo>
                  <a:cubicBezTo>
                    <a:pt x="0" y="191"/>
                    <a:pt x="0" y="334"/>
                    <a:pt x="72" y="405"/>
                  </a:cubicBezTo>
                  <a:cubicBezTo>
                    <a:pt x="95" y="421"/>
                    <a:pt x="124" y="429"/>
                    <a:pt x="156" y="429"/>
                  </a:cubicBezTo>
                  <a:cubicBezTo>
                    <a:pt x="220" y="429"/>
                    <a:pt x="294" y="398"/>
                    <a:pt x="357" y="334"/>
                  </a:cubicBezTo>
                  <a:cubicBezTo>
                    <a:pt x="453" y="239"/>
                    <a:pt x="453" y="96"/>
                    <a:pt x="381" y="24"/>
                  </a:cubicBezTo>
                  <a:cubicBezTo>
                    <a:pt x="357" y="9"/>
                    <a:pt x="328" y="1"/>
                    <a:pt x="2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50"/>
            <p:cNvSpPr/>
            <p:nvPr/>
          </p:nvSpPr>
          <p:spPr>
            <a:xfrm>
              <a:off x="6713860" y="3251591"/>
              <a:ext cx="11913" cy="10458"/>
            </a:xfrm>
            <a:custGeom>
              <a:avLst/>
              <a:gdLst/>
              <a:ahLst/>
              <a:cxnLst/>
              <a:rect l="l" t="t" r="r" b="b"/>
              <a:pathLst>
                <a:path w="311" h="273" extrusionOk="0">
                  <a:moveTo>
                    <a:pt x="204" y="1"/>
                  </a:moveTo>
                  <a:cubicBezTo>
                    <a:pt x="164" y="1"/>
                    <a:pt x="118" y="27"/>
                    <a:pt x="72" y="73"/>
                  </a:cubicBezTo>
                  <a:cubicBezTo>
                    <a:pt x="24" y="145"/>
                    <a:pt x="1" y="216"/>
                    <a:pt x="48" y="264"/>
                  </a:cubicBezTo>
                  <a:cubicBezTo>
                    <a:pt x="60" y="270"/>
                    <a:pt x="73" y="273"/>
                    <a:pt x="88" y="273"/>
                  </a:cubicBezTo>
                  <a:cubicBezTo>
                    <a:pt x="132" y="273"/>
                    <a:pt x="185" y="246"/>
                    <a:pt x="239" y="192"/>
                  </a:cubicBezTo>
                  <a:cubicBezTo>
                    <a:pt x="286" y="145"/>
                    <a:pt x="310" y="49"/>
                    <a:pt x="262" y="25"/>
                  </a:cubicBezTo>
                  <a:cubicBezTo>
                    <a:pt x="246" y="9"/>
                    <a:pt x="226" y="1"/>
                    <a:pt x="2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50"/>
            <p:cNvSpPr/>
            <p:nvPr/>
          </p:nvSpPr>
          <p:spPr>
            <a:xfrm>
              <a:off x="6697427" y="3272622"/>
              <a:ext cx="12832" cy="8236"/>
            </a:xfrm>
            <a:custGeom>
              <a:avLst/>
              <a:gdLst/>
              <a:ahLst/>
              <a:cxnLst/>
              <a:rect l="l" t="t" r="r" b="b"/>
              <a:pathLst>
                <a:path w="335" h="215" extrusionOk="0">
                  <a:moveTo>
                    <a:pt x="168" y="0"/>
                  </a:moveTo>
                  <a:cubicBezTo>
                    <a:pt x="72" y="24"/>
                    <a:pt x="1" y="72"/>
                    <a:pt x="1" y="119"/>
                  </a:cubicBezTo>
                  <a:cubicBezTo>
                    <a:pt x="1" y="167"/>
                    <a:pt x="72" y="215"/>
                    <a:pt x="168" y="215"/>
                  </a:cubicBezTo>
                  <a:cubicBezTo>
                    <a:pt x="263" y="215"/>
                    <a:pt x="334" y="167"/>
                    <a:pt x="310" y="96"/>
                  </a:cubicBezTo>
                  <a:cubicBezTo>
                    <a:pt x="310" y="48"/>
                    <a:pt x="239" y="0"/>
                    <a:pt x="1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50"/>
            <p:cNvSpPr/>
            <p:nvPr/>
          </p:nvSpPr>
          <p:spPr>
            <a:xfrm>
              <a:off x="6734851" y="3245002"/>
              <a:ext cx="12794" cy="14212"/>
            </a:xfrm>
            <a:custGeom>
              <a:avLst/>
              <a:gdLst/>
              <a:ahLst/>
              <a:cxnLst/>
              <a:rect l="l" t="t" r="r" b="b"/>
              <a:pathLst>
                <a:path w="334" h="371" extrusionOk="0">
                  <a:moveTo>
                    <a:pt x="100" y="1"/>
                  </a:moveTo>
                  <a:cubicBezTo>
                    <a:pt x="89" y="1"/>
                    <a:pt x="80" y="3"/>
                    <a:pt x="72" y="7"/>
                  </a:cubicBezTo>
                  <a:cubicBezTo>
                    <a:pt x="0" y="55"/>
                    <a:pt x="0" y="150"/>
                    <a:pt x="48" y="245"/>
                  </a:cubicBezTo>
                  <a:cubicBezTo>
                    <a:pt x="107" y="324"/>
                    <a:pt x="183" y="370"/>
                    <a:pt x="234" y="370"/>
                  </a:cubicBezTo>
                  <a:cubicBezTo>
                    <a:pt x="244" y="370"/>
                    <a:pt x="254" y="368"/>
                    <a:pt x="262" y="364"/>
                  </a:cubicBezTo>
                  <a:cubicBezTo>
                    <a:pt x="334" y="317"/>
                    <a:pt x="334" y="221"/>
                    <a:pt x="262" y="126"/>
                  </a:cubicBezTo>
                  <a:cubicBezTo>
                    <a:pt x="223" y="47"/>
                    <a:pt x="151" y="1"/>
                    <a:pt x="1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50"/>
            <p:cNvSpPr/>
            <p:nvPr/>
          </p:nvSpPr>
          <p:spPr>
            <a:xfrm>
              <a:off x="6723896" y="3267757"/>
              <a:ext cx="15552" cy="14289"/>
            </a:xfrm>
            <a:custGeom>
              <a:avLst/>
              <a:gdLst/>
              <a:ahLst/>
              <a:cxnLst/>
              <a:rect l="l" t="t" r="r" b="b"/>
              <a:pathLst>
                <a:path w="406" h="373" extrusionOk="0">
                  <a:moveTo>
                    <a:pt x="227" y="1"/>
                  </a:moveTo>
                  <a:cubicBezTo>
                    <a:pt x="172" y="1"/>
                    <a:pt x="114" y="24"/>
                    <a:pt x="72" y="80"/>
                  </a:cubicBezTo>
                  <a:cubicBezTo>
                    <a:pt x="0" y="151"/>
                    <a:pt x="0" y="270"/>
                    <a:pt x="72" y="342"/>
                  </a:cubicBezTo>
                  <a:cubicBezTo>
                    <a:pt x="102" y="361"/>
                    <a:pt x="139" y="373"/>
                    <a:pt x="178" y="373"/>
                  </a:cubicBezTo>
                  <a:cubicBezTo>
                    <a:pt x="234" y="373"/>
                    <a:pt x="292" y="350"/>
                    <a:pt x="334" y="294"/>
                  </a:cubicBezTo>
                  <a:cubicBezTo>
                    <a:pt x="405" y="223"/>
                    <a:pt x="405" y="104"/>
                    <a:pt x="334" y="32"/>
                  </a:cubicBezTo>
                  <a:cubicBezTo>
                    <a:pt x="304" y="12"/>
                    <a:pt x="267" y="1"/>
                    <a:pt x="22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50"/>
            <p:cNvSpPr/>
            <p:nvPr/>
          </p:nvSpPr>
          <p:spPr>
            <a:xfrm>
              <a:off x="7461880" y="3105678"/>
              <a:ext cx="452497" cy="605795"/>
            </a:xfrm>
            <a:custGeom>
              <a:avLst/>
              <a:gdLst/>
              <a:ahLst/>
              <a:cxnLst/>
              <a:rect l="l" t="t" r="r" b="b"/>
              <a:pathLst>
                <a:path w="11813" h="15814" extrusionOk="0">
                  <a:moveTo>
                    <a:pt x="5906" y="0"/>
                  </a:moveTo>
                  <a:cubicBezTo>
                    <a:pt x="2644" y="0"/>
                    <a:pt x="0" y="2644"/>
                    <a:pt x="0" y="5906"/>
                  </a:cubicBezTo>
                  <a:cubicBezTo>
                    <a:pt x="0" y="7192"/>
                    <a:pt x="405" y="8359"/>
                    <a:pt x="1096" y="9336"/>
                  </a:cubicBezTo>
                  <a:lnTo>
                    <a:pt x="5906" y="15813"/>
                  </a:lnTo>
                  <a:lnTo>
                    <a:pt x="10717" y="9336"/>
                  </a:lnTo>
                  <a:lnTo>
                    <a:pt x="10693" y="9336"/>
                  </a:lnTo>
                  <a:cubicBezTo>
                    <a:pt x="11384" y="8359"/>
                    <a:pt x="11812" y="7192"/>
                    <a:pt x="11812" y="5906"/>
                  </a:cubicBezTo>
                  <a:cubicBezTo>
                    <a:pt x="11812" y="2644"/>
                    <a:pt x="9169" y="0"/>
                    <a:pt x="5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50"/>
            <p:cNvSpPr/>
            <p:nvPr/>
          </p:nvSpPr>
          <p:spPr>
            <a:xfrm>
              <a:off x="7509301" y="3175359"/>
              <a:ext cx="357654" cy="332318"/>
            </a:xfrm>
            <a:custGeom>
              <a:avLst/>
              <a:gdLst/>
              <a:ahLst/>
              <a:cxnLst/>
              <a:rect l="l" t="t" r="r" b="b"/>
              <a:pathLst>
                <a:path w="9337" h="8675" extrusionOk="0">
                  <a:moveTo>
                    <a:pt x="4633" y="1"/>
                  </a:moveTo>
                  <a:cubicBezTo>
                    <a:pt x="2558" y="1"/>
                    <a:pt x="723" y="1521"/>
                    <a:pt x="382" y="3635"/>
                  </a:cubicBezTo>
                  <a:cubicBezTo>
                    <a:pt x="1" y="6016"/>
                    <a:pt x="1596" y="8231"/>
                    <a:pt x="3978" y="8612"/>
                  </a:cubicBezTo>
                  <a:cubicBezTo>
                    <a:pt x="4222" y="8654"/>
                    <a:pt x="4464" y="8674"/>
                    <a:pt x="4703" y="8674"/>
                  </a:cubicBezTo>
                  <a:cubicBezTo>
                    <a:pt x="6778" y="8674"/>
                    <a:pt x="8613" y="7154"/>
                    <a:pt x="8955" y="5040"/>
                  </a:cubicBezTo>
                  <a:cubicBezTo>
                    <a:pt x="9336" y="2658"/>
                    <a:pt x="7740" y="444"/>
                    <a:pt x="5359" y="63"/>
                  </a:cubicBezTo>
                  <a:cubicBezTo>
                    <a:pt x="5115" y="21"/>
                    <a:pt x="4873" y="1"/>
                    <a:pt x="4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50"/>
            <p:cNvSpPr/>
            <p:nvPr/>
          </p:nvSpPr>
          <p:spPr>
            <a:xfrm>
              <a:off x="7625442" y="3234085"/>
              <a:ext cx="24783" cy="36047"/>
            </a:xfrm>
            <a:custGeom>
              <a:avLst/>
              <a:gdLst/>
              <a:ahLst/>
              <a:cxnLst/>
              <a:rect l="l" t="t" r="r" b="b"/>
              <a:pathLst>
                <a:path w="647" h="941" extrusionOk="0">
                  <a:moveTo>
                    <a:pt x="86" y="0"/>
                  </a:moveTo>
                  <a:cubicBezTo>
                    <a:pt x="43" y="0"/>
                    <a:pt x="0" y="51"/>
                    <a:pt x="17" y="101"/>
                  </a:cubicBezTo>
                  <a:cubicBezTo>
                    <a:pt x="160" y="340"/>
                    <a:pt x="303" y="578"/>
                    <a:pt x="446" y="816"/>
                  </a:cubicBezTo>
                  <a:cubicBezTo>
                    <a:pt x="469" y="840"/>
                    <a:pt x="469" y="887"/>
                    <a:pt x="493" y="911"/>
                  </a:cubicBezTo>
                  <a:cubicBezTo>
                    <a:pt x="507" y="932"/>
                    <a:pt x="527" y="941"/>
                    <a:pt x="548" y="941"/>
                  </a:cubicBezTo>
                  <a:cubicBezTo>
                    <a:pt x="596" y="941"/>
                    <a:pt x="646" y="890"/>
                    <a:pt x="612" y="840"/>
                  </a:cubicBezTo>
                  <a:cubicBezTo>
                    <a:pt x="469" y="602"/>
                    <a:pt x="327" y="363"/>
                    <a:pt x="208" y="125"/>
                  </a:cubicBezTo>
                  <a:cubicBezTo>
                    <a:pt x="184" y="101"/>
                    <a:pt x="160" y="54"/>
                    <a:pt x="136" y="30"/>
                  </a:cubicBezTo>
                  <a:cubicBezTo>
                    <a:pt x="122" y="9"/>
                    <a:pt x="104" y="0"/>
                    <a:pt x="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50"/>
            <p:cNvSpPr/>
            <p:nvPr/>
          </p:nvSpPr>
          <p:spPr>
            <a:xfrm>
              <a:off x="7616057" y="3225964"/>
              <a:ext cx="22830" cy="15783"/>
            </a:xfrm>
            <a:custGeom>
              <a:avLst/>
              <a:gdLst/>
              <a:ahLst/>
              <a:cxnLst/>
              <a:rect l="l" t="t" r="r" b="b"/>
              <a:pathLst>
                <a:path w="596" h="412" extrusionOk="0">
                  <a:moveTo>
                    <a:pt x="429" y="1"/>
                  </a:moveTo>
                  <a:cubicBezTo>
                    <a:pt x="368" y="1"/>
                    <a:pt x="291" y="24"/>
                    <a:pt x="214" y="75"/>
                  </a:cubicBezTo>
                  <a:cubicBezTo>
                    <a:pt x="71" y="147"/>
                    <a:pt x="0" y="290"/>
                    <a:pt x="24" y="361"/>
                  </a:cubicBezTo>
                  <a:cubicBezTo>
                    <a:pt x="46" y="394"/>
                    <a:pt x="89" y="412"/>
                    <a:pt x="142" y="412"/>
                  </a:cubicBezTo>
                  <a:cubicBezTo>
                    <a:pt x="204" y="412"/>
                    <a:pt x="281" y="388"/>
                    <a:pt x="357" y="337"/>
                  </a:cubicBezTo>
                  <a:cubicBezTo>
                    <a:pt x="500" y="266"/>
                    <a:pt x="595" y="123"/>
                    <a:pt x="548" y="51"/>
                  </a:cubicBezTo>
                  <a:cubicBezTo>
                    <a:pt x="526" y="18"/>
                    <a:pt x="483"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50"/>
            <p:cNvSpPr/>
            <p:nvPr/>
          </p:nvSpPr>
          <p:spPr>
            <a:xfrm>
              <a:off x="7617858" y="3226079"/>
              <a:ext cx="21029" cy="15591"/>
            </a:xfrm>
            <a:custGeom>
              <a:avLst/>
              <a:gdLst/>
              <a:ahLst/>
              <a:cxnLst/>
              <a:rect l="l" t="t" r="r" b="b"/>
              <a:pathLst>
                <a:path w="549" h="407" extrusionOk="0">
                  <a:moveTo>
                    <a:pt x="406" y="1"/>
                  </a:moveTo>
                  <a:cubicBezTo>
                    <a:pt x="406" y="1"/>
                    <a:pt x="406" y="25"/>
                    <a:pt x="406" y="25"/>
                  </a:cubicBezTo>
                  <a:cubicBezTo>
                    <a:pt x="453" y="96"/>
                    <a:pt x="358" y="215"/>
                    <a:pt x="215" y="310"/>
                  </a:cubicBezTo>
                  <a:cubicBezTo>
                    <a:pt x="144" y="358"/>
                    <a:pt x="72" y="382"/>
                    <a:pt x="1" y="382"/>
                  </a:cubicBezTo>
                  <a:cubicBezTo>
                    <a:pt x="18" y="399"/>
                    <a:pt x="46" y="407"/>
                    <a:pt x="82" y="407"/>
                  </a:cubicBezTo>
                  <a:cubicBezTo>
                    <a:pt x="147" y="407"/>
                    <a:pt x="233" y="380"/>
                    <a:pt x="310" y="334"/>
                  </a:cubicBezTo>
                  <a:cubicBezTo>
                    <a:pt x="453" y="263"/>
                    <a:pt x="548" y="120"/>
                    <a:pt x="501" y="48"/>
                  </a:cubicBezTo>
                  <a:cubicBezTo>
                    <a:pt x="477" y="25"/>
                    <a:pt x="453" y="1"/>
                    <a:pt x="40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50"/>
            <p:cNvSpPr/>
            <p:nvPr/>
          </p:nvSpPr>
          <p:spPr>
            <a:xfrm>
              <a:off x="7666735" y="3232054"/>
              <a:ext cx="22906" cy="37158"/>
            </a:xfrm>
            <a:custGeom>
              <a:avLst/>
              <a:gdLst/>
              <a:ahLst/>
              <a:cxnLst/>
              <a:rect l="l" t="t" r="r" b="b"/>
              <a:pathLst>
                <a:path w="598" h="970" extrusionOk="0">
                  <a:moveTo>
                    <a:pt x="523" y="0"/>
                  </a:moveTo>
                  <a:cubicBezTo>
                    <a:pt x="502" y="0"/>
                    <a:pt x="480" y="10"/>
                    <a:pt x="463" y="35"/>
                  </a:cubicBezTo>
                  <a:cubicBezTo>
                    <a:pt x="344" y="273"/>
                    <a:pt x="201" y="512"/>
                    <a:pt x="82" y="774"/>
                  </a:cubicBezTo>
                  <a:cubicBezTo>
                    <a:pt x="58" y="797"/>
                    <a:pt x="58" y="845"/>
                    <a:pt x="34" y="869"/>
                  </a:cubicBezTo>
                  <a:cubicBezTo>
                    <a:pt x="1" y="919"/>
                    <a:pt x="50" y="970"/>
                    <a:pt x="99" y="970"/>
                  </a:cubicBezTo>
                  <a:cubicBezTo>
                    <a:pt x="120" y="970"/>
                    <a:pt x="140" y="961"/>
                    <a:pt x="154" y="940"/>
                  </a:cubicBezTo>
                  <a:cubicBezTo>
                    <a:pt x="273" y="678"/>
                    <a:pt x="392" y="440"/>
                    <a:pt x="535" y="202"/>
                  </a:cubicBezTo>
                  <a:cubicBezTo>
                    <a:pt x="535" y="154"/>
                    <a:pt x="558" y="131"/>
                    <a:pt x="582" y="83"/>
                  </a:cubicBezTo>
                  <a:cubicBezTo>
                    <a:pt x="598" y="36"/>
                    <a:pt x="563" y="0"/>
                    <a:pt x="52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50"/>
            <p:cNvSpPr/>
            <p:nvPr/>
          </p:nvSpPr>
          <p:spPr>
            <a:xfrm>
              <a:off x="7676235" y="3224278"/>
              <a:ext cx="23749" cy="14863"/>
            </a:xfrm>
            <a:custGeom>
              <a:avLst/>
              <a:gdLst/>
              <a:ahLst/>
              <a:cxnLst/>
              <a:rect l="l" t="t" r="r" b="b"/>
              <a:pathLst>
                <a:path w="620" h="388" extrusionOk="0">
                  <a:moveTo>
                    <a:pt x="170" y="0"/>
                  </a:moveTo>
                  <a:cubicBezTo>
                    <a:pt x="108" y="0"/>
                    <a:pt x="60" y="24"/>
                    <a:pt x="48" y="72"/>
                  </a:cubicBezTo>
                  <a:cubicBezTo>
                    <a:pt x="1" y="143"/>
                    <a:pt x="96" y="262"/>
                    <a:pt x="239" y="334"/>
                  </a:cubicBezTo>
                  <a:cubicBezTo>
                    <a:pt x="310" y="369"/>
                    <a:pt x="382" y="387"/>
                    <a:pt x="441" y="387"/>
                  </a:cubicBezTo>
                  <a:cubicBezTo>
                    <a:pt x="501" y="387"/>
                    <a:pt x="549" y="369"/>
                    <a:pt x="572" y="334"/>
                  </a:cubicBezTo>
                  <a:cubicBezTo>
                    <a:pt x="620" y="262"/>
                    <a:pt x="525" y="143"/>
                    <a:pt x="382" y="72"/>
                  </a:cubicBezTo>
                  <a:cubicBezTo>
                    <a:pt x="310" y="24"/>
                    <a:pt x="233" y="0"/>
                    <a:pt x="1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50"/>
            <p:cNvSpPr/>
            <p:nvPr/>
          </p:nvSpPr>
          <p:spPr>
            <a:xfrm>
              <a:off x="7677154" y="3226998"/>
              <a:ext cx="21949" cy="12143"/>
            </a:xfrm>
            <a:custGeom>
              <a:avLst/>
              <a:gdLst/>
              <a:ahLst/>
              <a:cxnLst/>
              <a:rect l="l" t="t" r="r" b="b"/>
              <a:pathLst>
                <a:path w="573" h="317" extrusionOk="0">
                  <a:moveTo>
                    <a:pt x="1" y="1"/>
                  </a:moveTo>
                  <a:cubicBezTo>
                    <a:pt x="1" y="96"/>
                    <a:pt x="72" y="191"/>
                    <a:pt x="215" y="263"/>
                  </a:cubicBezTo>
                  <a:cubicBezTo>
                    <a:pt x="286" y="298"/>
                    <a:pt x="358" y="316"/>
                    <a:pt x="417" y="316"/>
                  </a:cubicBezTo>
                  <a:cubicBezTo>
                    <a:pt x="477" y="316"/>
                    <a:pt x="525" y="298"/>
                    <a:pt x="548" y="263"/>
                  </a:cubicBezTo>
                  <a:cubicBezTo>
                    <a:pt x="572" y="239"/>
                    <a:pt x="548" y="191"/>
                    <a:pt x="525" y="144"/>
                  </a:cubicBezTo>
                  <a:cubicBezTo>
                    <a:pt x="525" y="144"/>
                    <a:pt x="525" y="167"/>
                    <a:pt x="525" y="167"/>
                  </a:cubicBezTo>
                  <a:cubicBezTo>
                    <a:pt x="501" y="203"/>
                    <a:pt x="453" y="221"/>
                    <a:pt x="394" y="221"/>
                  </a:cubicBezTo>
                  <a:cubicBezTo>
                    <a:pt x="334" y="221"/>
                    <a:pt x="263" y="203"/>
                    <a:pt x="191" y="167"/>
                  </a:cubicBezTo>
                  <a:cubicBezTo>
                    <a:pt x="96" y="120"/>
                    <a:pt x="48" y="72"/>
                    <a:pt x="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50"/>
            <p:cNvSpPr/>
            <p:nvPr/>
          </p:nvSpPr>
          <p:spPr>
            <a:xfrm>
              <a:off x="7694161" y="3282237"/>
              <a:ext cx="39148" cy="21874"/>
            </a:xfrm>
            <a:custGeom>
              <a:avLst/>
              <a:gdLst/>
              <a:ahLst/>
              <a:cxnLst/>
              <a:rect l="l" t="t" r="r" b="b"/>
              <a:pathLst>
                <a:path w="1022" h="571" extrusionOk="0">
                  <a:moveTo>
                    <a:pt x="946" y="0"/>
                  </a:moveTo>
                  <a:cubicBezTo>
                    <a:pt x="936" y="0"/>
                    <a:pt x="926" y="4"/>
                    <a:pt x="914" y="11"/>
                  </a:cubicBezTo>
                  <a:lnTo>
                    <a:pt x="176" y="392"/>
                  </a:lnTo>
                  <a:cubicBezTo>
                    <a:pt x="152" y="392"/>
                    <a:pt x="104" y="416"/>
                    <a:pt x="81" y="440"/>
                  </a:cubicBezTo>
                  <a:cubicBezTo>
                    <a:pt x="1" y="480"/>
                    <a:pt x="38" y="570"/>
                    <a:pt x="94" y="570"/>
                  </a:cubicBezTo>
                  <a:cubicBezTo>
                    <a:pt x="105" y="570"/>
                    <a:pt x="117" y="567"/>
                    <a:pt x="128" y="559"/>
                  </a:cubicBezTo>
                  <a:lnTo>
                    <a:pt x="866" y="178"/>
                  </a:lnTo>
                  <a:cubicBezTo>
                    <a:pt x="890" y="154"/>
                    <a:pt x="938" y="130"/>
                    <a:pt x="962" y="130"/>
                  </a:cubicBezTo>
                  <a:cubicBezTo>
                    <a:pt x="1022" y="90"/>
                    <a:pt x="998" y="0"/>
                    <a:pt x="9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50"/>
            <p:cNvSpPr/>
            <p:nvPr/>
          </p:nvSpPr>
          <p:spPr>
            <a:xfrm>
              <a:off x="7724576" y="3272431"/>
              <a:ext cx="16471" cy="21376"/>
            </a:xfrm>
            <a:custGeom>
              <a:avLst/>
              <a:gdLst/>
              <a:ahLst/>
              <a:cxnLst/>
              <a:rect l="l" t="t" r="r" b="b"/>
              <a:pathLst>
                <a:path w="430" h="558" extrusionOk="0">
                  <a:moveTo>
                    <a:pt x="101" y="1"/>
                  </a:moveTo>
                  <a:cubicBezTo>
                    <a:pt x="91" y="1"/>
                    <a:pt x="81" y="2"/>
                    <a:pt x="72" y="5"/>
                  </a:cubicBezTo>
                  <a:cubicBezTo>
                    <a:pt x="1" y="53"/>
                    <a:pt x="1" y="196"/>
                    <a:pt x="72" y="363"/>
                  </a:cubicBezTo>
                  <a:cubicBezTo>
                    <a:pt x="135" y="487"/>
                    <a:pt x="233" y="558"/>
                    <a:pt x="321" y="558"/>
                  </a:cubicBezTo>
                  <a:cubicBezTo>
                    <a:pt x="334" y="558"/>
                    <a:pt x="346" y="556"/>
                    <a:pt x="358" y="553"/>
                  </a:cubicBezTo>
                  <a:cubicBezTo>
                    <a:pt x="430" y="505"/>
                    <a:pt x="430" y="363"/>
                    <a:pt x="334" y="220"/>
                  </a:cubicBezTo>
                  <a:cubicBezTo>
                    <a:pt x="272" y="74"/>
                    <a:pt x="173" y="1"/>
                    <a:pt x="1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50"/>
            <p:cNvSpPr/>
            <p:nvPr/>
          </p:nvSpPr>
          <p:spPr>
            <a:xfrm>
              <a:off x="7724576" y="3273542"/>
              <a:ext cx="15552" cy="20265"/>
            </a:xfrm>
            <a:custGeom>
              <a:avLst/>
              <a:gdLst/>
              <a:ahLst/>
              <a:cxnLst/>
              <a:rect l="l" t="t" r="r" b="b"/>
              <a:pathLst>
                <a:path w="406" h="529" extrusionOk="0">
                  <a:moveTo>
                    <a:pt x="49" y="0"/>
                  </a:moveTo>
                  <a:lnTo>
                    <a:pt x="49" y="0"/>
                  </a:lnTo>
                  <a:cubicBezTo>
                    <a:pt x="1" y="48"/>
                    <a:pt x="1" y="191"/>
                    <a:pt x="72" y="334"/>
                  </a:cubicBezTo>
                  <a:cubicBezTo>
                    <a:pt x="135" y="458"/>
                    <a:pt x="233" y="529"/>
                    <a:pt x="321" y="529"/>
                  </a:cubicBezTo>
                  <a:cubicBezTo>
                    <a:pt x="334" y="529"/>
                    <a:pt x="346" y="527"/>
                    <a:pt x="358" y="524"/>
                  </a:cubicBezTo>
                  <a:cubicBezTo>
                    <a:pt x="382" y="500"/>
                    <a:pt x="406" y="453"/>
                    <a:pt x="406" y="405"/>
                  </a:cubicBezTo>
                  <a:lnTo>
                    <a:pt x="406" y="405"/>
                  </a:lnTo>
                  <a:cubicBezTo>
                    <a:pt x="406" y="405"/>
                    <a:pt x="382" y="429"/>
                    <a:pt x="382" y="429"/>
                  </a:cubicBezTo>
                  <a:cubicBezTo>
                    <a:pt x="373" y="432"/>
                    <a:pt x="363" y="433"/>
                    <a:pt x="353" y="433"/>
                  </a:cubicBezTo>
                  <a:cubicBezTo>
                    <a:pt x="281" y="433"/>
                    <a:pt x="182" y="363"/>
                    <a:pt x="120" y="238"/>
                  </a:cubicBezTo>
                  <a:cubicBezTo>
                    <a:pt x="72" y="143"/>
                    <a:pt x="49" y="72"/>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50"/>
            <p:cNvSpPr/>
            <p:nvPr/>
          </p:nvSpPr>
          <p:spPr>
            <a:xfrm>
              <a:off x="7719558" y="3324184"/>
              <a:ext cx="39148" cy="21874"/>
            </a:xfrm>
            <a:custGeom>
              <a:avLst/>
              <a:gdLst/>
              <a:ahLst/>
              <a:cxnLst/>
              <a:rect l="l" t="t" r="r" b="b"/>
              <a:pathLst>
                <a:path w="1022" h="571" extrusionOk="0">
                  <a:moveTo>
                    <a:pt x="928" y="1"/>
                  </a:moveTo>
                  <a:cubicBezTo>
                    <a:pt x="917" y="1"/>
                    <a:pt x="906" y="4"/>
                    <a:pt x="894" y="12"/>
                  </a:cubicBezTo>
                  <a:lnTo>
                    <a:pt x="156" y="393"/>
                  </a:lnTo>
                  <a:cubicBezTo>
                    <a:pt x="132" y="417"/>
                    <a:pt x="84" y="440"/>
                    <a:pt x="61" y="440"/>
                  </a:cubicBezTo>
                  <a:cubicBezTo>
                    <a:pt x="1" y="480"/>
                    <a:pt x="24" y="571"/>
                    <a:pt x="76" y="571"/>
                  </a:cubicBezTo>
                  <a:cubicBezTo>
                    <a:pt x="86" y="571"/>
                    <a:pt x="97" y="567"/>
                    <a:pt x="108" y="560"/>
                  </a:cubicBezTo>
                  <a:lnTo>
                    <a:pt x="846" y="178"/>
                  </a:lnTo>
                  <a:cubicBezTo>
                    <a:pt x="870" y="155"/>
                    <a:pt x="918" y="155"/>
                    <a:pt x="942" y="131"/>
                  </a:cubicBezTo>
                  <a:cubicBezTo>
                    <a:pt x="1022" y="91"/>
                    <a:pt x="984"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50"/>
            <p:cNvSpPr/>
            <p:nvPr/>
          </p:nvSpPr>
          <p:spPr>
            <a:xfrm>
              <a:off x="7749206" y="3315029"/>
              <a:ext cx="16471" cy="21031"/>
            </a:xfrm>
            <a:custGeom>
              <a:avLst/>
              <a:gdLst/>
              <a:ahLst/>
              <a:cxnLst/>
              <a:rect l="l" t="t" r="r" b="b"/>
              <a:pathLst>
                <a:path w="430" h="549" extrusionOk="0">
                  <a:moveTo>
                    <a:pt x="114" y="0"/>
                  </a:moveTo>
                  <a:cubicBezTo>
                    <a:pt x="99" y="0"/>
                    <a:pt x="85" y="4"/>
                    <a:pt x="72" y="13"/>
                  </a:cubicBezTo>
                  <a:cubicBezTo>
                    <a:pt x="1" y="36"/>
                    <a:pt x="1" y="203"/>
                    <a:pt x="72" y="346"/>
                  </a:cubicBezTo>
                  <a:cubicBezTo>
                    <a:pt x="131" y="464"/>
                    <a:pt x="238" y="549"/>
                    <a:pt x="314" y="549"/>
                  </a:cubicBezTo>
                  <a:cubicBezTo>
                    <a:pt x="331" y="549"/>
                    <a:pt x="346" y="545"/>
                    <a:pt x="358" y="537"/>
                  </a:cubicBezTo>
                  <a:cubicBezTo>
                    <a:pt x="430" y="513"/>
                    <a:pt x="430" y="346"/>
                    <a:pt x="358" y="203"/>
                  </a:cubicBezTo>
                  <a:cubicBezTo>
                    <a:pt x="280" y="86"/>
                    <a:pt x="185"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50"/>
            <p:cNvSpPr/>
            <p:nvPr/>
          </p:nvSpPr>
          <p:spPr>
            <a:xfrm>
              <a:off x="7749206" y="3315488"/>
              <a:ext cx="15552" cy="20571"/>
            </a:xfrm>
            <a:custGeom>
              <a:avLst/>
              <a:gdLst/>
              <a:ahLst/>
              <a:cxnLst/>
              <a:rect l="l" t="t" r="r" b="b"/>
              <a:pathLst>
                <a:path w="406" h="537" extrusionOk="0">
                  <a:moveTo>
                    <a:pt x="49" y="1"/>
                  </a:moveTo>
                  <a:lnTo>
                    <a:pt x="49" y="1"/>
                  </a:lnTo>
                  <a:cubicBezTo>
                    <a:pt x="1" y="72"/>
                    <a:pt x="1" y="191"/>
                    <a:pt x="72" y="334"/>
                  </a:cubicBezTo>
                  <a:cubicBezTo>
                    <a:pt x="131" y="452"/>
                    <a:pt x="238" y="537"/>
                    <a:pt x="314" y="537"/>
                  </a:cubicBezTo>
                  <a:cubicBezTo>
                    <a:pt x="331" y="537"/>
                    <a:pt x="346" y="533"/>
                    <a:pt x="358" y="525"/>
                  </a:cubicBezTo>
                  <a:cubicBezTo>
                    <a:pt x="382" y="501"/>
                    <a:pt x="406" y="477"/>
                    <a:pt x="406" y="429"/>
                  </a:cubicBezTo>
                  <a:lnTo>
                    <a:pt x="382" y="429"/>
                  </a:lnTo>
                  <a:cubicBezTo>
                    <a:pt x="369" y="438"/>
                    <a:pt x="355" y="442"/>
                    <a:pt x="340" y="442"/>
                  </a:cubicBezTo>
                  <a:cubicBezTo>
                    <a:pt x="270" y="442"/>
                    <a:pt x="179" y="356"/>
                    <a:pt x="120" y="239"/>
                  </a:cubicBezTo>
                  <a:cubicBezTo>
                    <a:pt x="72" y="167"/>
                    <a:pt x="49" y="72"/>
                    <a:pt x="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50"/>
            <p:cNvSpPr/>
            <p:nvPr/>
          </p:nvSpPr>
          <p:spPr>
            <a:xfrm>
              <a:off x="7739476" y="3379232"/>
              <a:ext cx="42365" cy="11224"/>
            </a:xfrm>
            <a:custGeom>
              <a:avLst/>
              <a:gdLst/>
              <a:ahLst/>
              <a:cxnLst/>
              <a:rect l="l" t="t" r="r" b="b"/>
              <a:pathLst>
                <a:path w="1106" h="293" extrusionOk="0">
                  <a:moveTo>
                    <a:pt x="91" y="1"/>
                  </a:moveTo>
                  <a:cubicBezTo>
                    <a:pt x="14" y="1"/>
                    <a:pt x="0" y="123"/>
                    <a:pt x="88" y="123"/>
                  </a:cubicBezTo>
                  <a:lnTo>
                    <a:pt x="898" y="266"/>
                  </a:lnTo>
                  <a:cubicBezTo>
                    <a:pt x="922" y="289"/>
                    <a:pt x="969" y="289"/>
                    <a:pt x="1017" y="289"/>
                  </a:cubicBezTo>
                  <a:cubicBezTo>
                    <a:pt x="1023" y="292"/>
                    <a:pt x="1030" y="293"/>
                    <a:pt x="1035" y="293"/>
                  </a:cubicBezTo>
                  <a:cubicBezTo>
                    <a:pt x="1092" y="293"/>
                    <a:pt x="1106" y="192"/>
                    <a:pt x="1041" y="170"/>
                  </a:cubicBezTo>
                  <a:lnTo>
                    <a:pt x="231" y="27"/>
                  </a:lnTo>
                  <a:cubicBezTo>
                    <a:pt x="184" y="4"/>
                    <a:pt x="136" y="4"/>
                    <a:pt x="112" y="4"/>
                  </a:cubicBezTo>
                  <a:cubicBezTo>
                    <a:pt x="105" y="2"/>
                    <a:pt x="98" y="1"/>
                    <a:pt x="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50"/>
            <p:cNvSpPr/>
            <p:nvPr/>
          </p:nvSpPr>
          <p:spPr>
            <a:xfrm>
              <a:off x="7774755" y="3377393"/>
              <a:ext cx="13713" cy="22985"/>
            </a:xfrm>
            <a:custGeom>
              <a:avLst/>
              <a:gdLst/>
              <a:ahLst/>
              <a:cxnLst/>
              <a:rect l="l" t="t" r="r" b="b"/>
              <a:pathLst>
                <a:path w="358" h="600" extrusionOk="0">
                  <a:moveTo>
                    <a:pt x="214" y="1"/>
                  </a:moveTo>
                  <a:cubicBezTo>
                    <a:pt x="128" y="1"/>
                    <a:pt x="46" y="114"/>
                    <a:pt x="25" y="266"/>
                  </a:cubicBezTo>
                  <a:cubicBezTo>
                    <a:pt x="1" y="433"/>
                    <a:pt x="48" y="576"/>
                    <a:pt x="120" y="599"/>
                  </a:cubicBezTo>
                  <a:cubicBezTo>
                    <a:pt x="215" y="599"/>
                    <a:pt x="287" y="480"/>
                    <a:pt x="334" y="314"/>
                  </a:cubicBezTo>
                  <a:cubicBezTo>
                    <a:pt x="358" y="171"/>
                    <a:pt x="310" y="4"/>
                    <a:pt x="239" y="4"/>
                  </a:cubicBezTo>
                  <a:cubicBezTo>
                    <a:pt x="231" y="2"/>
                    <a:pt x="223" y="1"/>
                    <a:pt x="2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50"/>
            <p:cNvSpPr/>
            <p:nvPr/>
          </p:nvSpPr>
          <p:spPr>
            <a:xfrm>
              <a:off x="7774755" y="3377546"/>
              <a:ext cx="9155" cy="22831"/>
            </a:xfrm>
            <a:custGeom>
              <a:avLst/>
              <a:gdLst/>
              <a:ahLst/>
              <a:cxnLst/>
              <a:rect l="l" t="t" r="r" b="b"/>
              <a:pathLst>
                <a:path w="239" h="596" extrusionOk="0">
                  <a:moveTo>
                    <a:pt x="215" y="0"/>
                  </a:moveTo>
                  <a:cubicBezTo>
                    <a:pt x="120" y="0"/>
                    <a:pt x="48" y="119"/>
                    <a:pt x="25" y="262"/>
                  </a:cubicBezTo>
                  <a:cubicBezTo>
                    <a:pt x="1" y="429"/>
                    <a:pt x="48" y="572"/>
                    <a:pt x="120" y="595"/>
                  </a:cubicBezTo>
                  <a:cubicBezTo>
                    <a:pt x="167" y="595"/>
                    <a:pt x="191" y="572"/>
                    <a:pt x="239" y="524"/>
                  </a:cubicBezTo>
                  <a:cubicBezTo>
                    <a:pt x="223" y="524"/>
                    <a:pt x="218" y="535"/>
                    <a:pt x="216" y="535"/>
                  </a:cubicBezTo>
                  <a:cubicBezTo>
                    <a:pt x="215" y="535"/>
                    <a:pt x="215" y="532"/>
                    <a:pt x="215" y="524"/>
                  </a:cubicBezTo>
                  <a:cubicBezTo>
                    <a:pt x="120" y="524"/>
                    <a:pt x="72" y="381"/>
                    <a:pt x="120" y="214"/>
                  </a:cubicBezTo>
                  <a:cubicBezTo>
                    <a:pt x="120" y="119"/>
                    <a:pt x="167" y="48"/>
                    <a:pt x="21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50"/>
            <p:cNvSpPr/>
            <p:nvPr/>
          </p:nvSpPr>
          <p:spPr>
            <a:xfrm>
              <a:off x="7719711" y="3407235"/>
              <a:ext cx="24439" cy="36239"/>
            </a:xfrm>
            <a:custGeom>
              <a:avLst/>
              <a:gdLst/>
              <a:ahLst/>
              <a:cxnLst/>
              <a:rect l="l" t="t" r="r" b="b"/>
              <a:pathLst>
                <a:path w="638" h="946" extrusionOk="0">
                  <a:moveTo>
                    <a:pt x="89" y="0"/>
                  </a:moveTo>
                  <a:cubicBezTo>
                    <a:pt x="43" y="0"/>
                    <a:pt x="1" y="43"/>
                    <a:pt x="33" y="106"/>
                  </a:cubicBezTo>
                  <a:cubicBezTo>
                    <a:pt x="176" y="344"/>
                    <a:pt x="295" y="582"/>
                    <a:pt x="438" y="821"/>
                  </a:cubicBezTo>
                  <a:cubicBezTo>
                    <a:pt x="461" y="844"/>
                    <a:pt x="485" y="868"/>
                    <a:pt x="509" y="916"/>
                  </a:cubicBezTo>
                  <a:cubicBezTo>
                    <a:pt x="516" y="937"/>
                    <a:pt x="531" y="945"/>
                    <a:pt x="548" y="945"/>
                  </a:cubicBezTo>
                  <a:cubicBezTo>
                    <a:pt x="588" y="945"/>
                    <a:pt x="638" y="895"/>
                    <a:pt x="604" y="844"/>
                  </a:cubicBezTo>
                  <a:cubicBezTo>
                    <a:pt x="485" y="606"/>
                    <a:pt x="342" y="368"/>
                    <a:pt x="199" y="130"/>
                  </a:cubicBezTo>
                  <a:cubicBezTo>
                    <a:pt x="176" y="106"/>
                    <a:pt x="176" y="59"/>
                    <a:pt x="152" y="35"/>
                  </a:cubicBezTo>
                  <a:cubicBezTo>
                    <a:pt x="136" y="11"/>
                    <a:pt x="112" y="0"/>
                    <a:pt x="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50"/>
            <p:cNvSpPr/>
            <p:nvPr/>
          </p:nvSpPr>
          <p:spPr>
            <a:xfrm>
              <a:off x="7730972" y="3435774"/>
              <a:ext cx="22868" cy="15515"/>
            </a:xfrm>
            <a:custGeom>
              <a:avLst/>
              <a:gdLst/>
              <a:ahLst/>
              <a:cxnLst/>
              <a:rect l="l" t="t" r="r" b="b"/>
              <a:pathLst>
                <a:path w="597" h="405" extrusionOk="0">
                  <a:moveTo>
                    <a:pt x="443" y="1"/>
                  </a:moveTo>
                  <a:cubicBezTo>
                    <a:pt x="375" y="1"/>
                    <a:pt x="292" y="25"/>
                    <a:pt x="215" y="76"/>
                  </a:cubicBezTo>
                  <a:cubicBezTo>
                    <a:pt x="72" y="147"/>
                    <a:pt x="1" y="266"/>
                    <a:pt x="48" y="361"/>
                  </a:cubicBezTo>
                  <a:cubicBezTo>
                    <a:pt x="58" y="391"/>
                    <a:pt x="93" y="404"/>
                    <a:pt x="141" y="404"/>
                  </a:cubicBezTo>
                  <a:cubicBezTo>
                    <a:pt x="208" y="404"/>
                    <a:pt x="299" y="379"/>
                    <a:pt x="382" y="338"/>
                  </a:cubicBezTo>
                  <a:cubicBezTo>
                    <a:pt x="525" y="242"/>
                    <a:pt x="596" y="123"/>
                    <a:pt x="572" y="52"/>
                  </a:cubicBezTo>
                  <a:cubicBezTo>
                    <a:pt x="550" y="19"/>
                    <a:pt x="502" y="1"/>
                    <a:pt x="4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50"/>
            <p:cNvSpPr/>
            <p:nvPr/>
          </p:nvSpPr>
          <p:spPr>
            <a:xfrm>
              <a:off x="7730972" y="3435621"/>
              <a:ext cx="21029" cy="15821"/>
            </a:xfrm>
            <a:custGeom>
              <a:avLst/>
              <a:gdLst/>
              <a:ahLst/>
              <a:cxnLst/>
              <a:rect l="l" t="t" r="r" b="b"/>
              <a:pathLst>
                <a:path w="549" h="413" extrusionOk="0">
                  <a:moveTo>
                    <a:pt x="447" y="1"/>
                  </a:moveTo>
                  <a:cubicBezTo>
                    <a:pt x="382" y="1"/>
                    <a:pt x="299" y="24"/>
                    <a:pt x="215" y="80"/>
                  </a:cubicBezTo>
                  <a:cubicBezTo>
                    <a:pt x="72" y="151"/>
                    <a:pt x="1" y="270"/>
                    <a:pt x="48" y="365"/>
                  </a:cubicBezTo>
                  <a:cubicBezTo>
                    <a:pt x="48" y="389"/>
                    <a:pt x="96" y="413"/>
                    <a:pt x="144" y="413"/>
                  </a:cubicBezTo>
                  <a:cubicBezTo>
                    <a:pt x="144" y="389"/>
                    <a:pt x="144" y="389"/>
                    <a:pt x="144" y="389"/>
                  </a:cubicBezTo>
                  <a:cubicBezTo>
                    <a:pt x="96" y="318"/>
                    <a:pt x="167" y="199"/>
                    <a:pt x="310" y="103"/>
                  </a:cubicBezTo>
                  <a:cubicBezTo>
                    <a:pt x="406" y="56"/>
                    <a:pt x="477" y="32"/>
                    <a:pt x="548" y="32"/>
                  </a:cubicBezTo>
                  <a:cubicBezTo>
                    <a:pt x="529" y="12"/>
                    <a:pt x="493" y="1"/>
                    <a:pt x="4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50"/>
            <p:cNvSpPr/>
            <p:nvPr/>
          </p:nvSpPr>
          <p:spPr>
            <a:xfrm>
              <a:off x="7680486" y="3406507"/>
              <a:ext cx="22906" cy="37158"/>
            </a:xfrm>
            <a:custGeom>
              <a:avLst/>
              <a:gdLst/>
              <a:ahLst/>
              <a:cxnLst/>
              <a:rect l="l" t="t" r="r" b="b"/>
              <a:pathLst>
                <a:path w="598" h="970" extrusionOk="0">
                  <a:moveTo>
                    <a:pt x="501" y="0"/>
                  </a:moveTo>
                  <a:cubicBezTo>
                    <a:pt x="483" y="0"/>
                    <a:pt x="468" y="9"/>
                    <a:pt x="461" y="30"/>
                  </a:cubicBezTo>
                  <a:cubicBezTo>
                    <a:pt x="318" y="292"/>
                    <a:pt x="199" y="530"/>
                    <a:pt x="80" y="768"/>
                  </a:cubicBezTo>
                  <a:cubicBezTo>
                    <a:pt x="57" y="816"/>
                    <a:pt x="33" y="840"/>
                    <a:pt x="33" y="863"/>
                  </a:cubicBezTo>
                  <a:cubicBezTo>
                    <a:pt x="1" y="927"/>
                    <a:pt x="43" y="969"/>
                    <a:pt x="89" y="969"/>
                  </a:cubicBezTo>
                  <a:cubicBezTo>
                    <a:pt x="112" y="969"/>
                    <a:pt x="136" y="959"/>
                    <a:pt x="152" y="935"/>
                  </a:cubicBezTo>
                  <a:cubicBezTo>
                    <a:pt x="271" y="697"/>
                    <a:pt x="390" y="435"/>
                    <a:pt x="509" y="197"/>
                  </a:cubicBezTo>
                  <a:cubicBezTo>
                    <a:pt x="533" y="173"/>
                    <a:pt x="557" y="125"/>
                    <a:pt x="580" y="101"/>
                  </a:cubicBezTo>
                  <a:cubicBezTo>
                    <a:pt x="597" y="51"/>
                    <a:pt x="543" y="0"/>
                    <a:pt x="50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50"/>
            <p:cNvSpPr/>
            <p:nvPr/>
          </p:nvSpPr>
          <p:spPr>
            <a:xfrm>
              <a:off x="7670757" y="3436617"/>
              <a:ext cx="22868" cy="14519"/>
            </a:xfrm>
            <a:custGeom>
              <a:avLst/>
              <a:gdLst/>
              <a:ahLst/>
              <a:cxnLst/>
              <a:rect l="l" t="t" r="r" b="b"/>
              <a:pathLst>
                <a:path w="597" h="379" extrusionOk="0">
                  <a:moveTo>
                    <a:pt x="156" y="0"/>
                  </a:moveTo>
                  <a:cubicBezTo>
                    <a:pt x="96" y="0"/>
                    <a:pt x="49" y="18"/>
                    <a:pt x="25" y="54"/>
                  </a:cubicBezTo>
                  <a:cubicBezTo>
                    <a:pt x="1" y="125"/>
                    <a:pt x="72" y="244"/>
                    <a:pt x="239" y="316"/>
                  </a:cubicBezTo>
                  <a:cubicBezTo>
                    <a:pt x="316" y="354"/>
                    <a:pt x="392" y="378"/>
                    <a:pt x="454" y="378"/>
                  </a:cubicBezTo>
                  <a:cubicBezTo>
                    <a:pt x="508" y="378"/>
                    <a:pt x="550" y="360"/>
                    <a:pt x="572" y="316"/>
                  </a:cubicBezTo>
                  <a:cubicBezTo>
                    <a:pt x="596" y="244"/>
                    <a:pt x="525" y="125"/>
                    <a:pt x="358" y="54"/>
                  </a:cubicBezTo>
                  <a:cubicBezTo>
                    <a:pt x="287" y="18"/>
                    <a:pt x="215" y="0"/>
                    <a:pt x="1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50"/>
            <p:cNvSpPr/>
            <p:nvPr/>
          </p:nvSpPr>
          <p:spPr>
            <a:xfrm>
              <a:off x="7671676" y="3436617"/>
              <a:ext cx="21949" cy="11186"/>
            </a:xfrm>
            <a:custGeom>
              <a:avLst/>
              <a:gdLst/>
              <a:ahLst/>
              <a:cxnLst/>
              <a:rect l="l" t="t" r="r" b="b"/>
              <a:pathLst>
                <a:path w="573" h="292" extrusionOk="0">
                  <a:moveTo>
                    <a:pt x="132" y="0"/>
                  </a:moveTo>
                  <a:cubicBezTo>
                    <a:pt x="72" y="0"/>
                    <a:pt x="25" y="18"/>
                    <a:pt x="1" y="54"/>
                  </a:cubicBezTo>
                  <a:cubicBezTo>
                    <a:pt x="1" y="77"/>
                    <a:pt x="1" y="125"/>
                    <a:pt x="25" y="173"/>
                  </a:cubicBezTo>
                  <a:cubicBezTo>
                    <a:pt x="25" y="149"/>
                    <a:pt x="25" y="149"/>
                    <a:pt x="25" y="149"/>
                  </a:cubicBezTo>
                  <a:cubicBezTo>
                    <a:pt x="48" y="113"/>
                    <a:pt x="96" y="95"/>
                    <a:pt x="159" y="95"/>
                  </a:cubicBezTo>
                  <a:cubicBezTo>
                    <a:pt x="221" y="95"/>
                    <a:pt x="298" y="113"/>
                    <a:pt x="382" y="149"/>
                  </a:cubicBezTo>
                  <a:cubicBezTo>
                    <a:pt x="453" y="196"/>
                    <a:pt x="525" y="244"/>
                    <a:pt x="548" y="292"/>
                  </a:cubicBezTo>
                  <a:cubicBezTo>
                    <a:pt x="572" y="220"/>
                    <a:pt x="477" y="125"/>
                    <a:pt x="334" y="54"/>
                  </a:cubicBezTo>
                  <a:cubicBezTo>
                    <a:pt x="263" y="18"/>
                    <a:pt x="191"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50"/>
            <p:cNvSpPr/>
            <p:nvPr/>
          </p:nvSpPr>
          <p:spPr>
            <a:xfrm>
              <a:off x="7636551" y="3371647"/>
              <a:ext cx="39301" cy="21835"/>
            </a:xfrm>
            <a:custGeom>
              <a:avLst/>
              <a:gdLst/>
              <a:ahLst/>
              <a:cxnLst/>
              <a:rect l="l" t="t" r="r" b="b"/>
              <a:pathLst>
                <a:path w="1026" h="570" extrusionOk="0">
                  <a:moveTo>
                    <a:pt x="928" y="0"/>
                  </a:moveTo>
                  <a:cubicBezTo>
                    <a:pt x="917" y="0"/>
                    <a:pt x="905" y="3"/>
                    <a:pt x="894" y="11"/>
                  </a:cubicBezTo>
                  <a:lnTo>
                    <a:pt x="156" y="392"/>
                  </a:lnTo>
                  <a:cubicBezTo>
                    <a:pt x="132" y="416"/>
                    <a:pt x="108" y="440"/>
                    <a:pt x="60" y="440"/>
                  </a:cubicBezTo>
                  <a:cubicBezTo>
                    <a:pt x="1" y="480"/>
                    <a:pt x="41" y="570"/>
                    <a:pt x="98" y="570"/>
                  </a:cubicBezTo>
                  <a:cubicBezTo>
                    <a:pt x="109" y="570"/>
                    <a:pt x="120" y="567"/>
                    <a:pt x="132" y="559"/>
                  </a:cubicBezTo>
                  <a:lnTo>
                    <a:pt x="846" y="178"/>
                  </a:lnTo>
                  <a:cubicBezTo>
                    <a:pt x="894" y="154"/>
                    <a:pt x="918" y="154"/>
                    <a:pt x="965" y="130"/>
                  </a:cubicBezTo>
                  <a:cubicBezTo>
                    <a:pt x="1025" y="90"/>
                    <a:pt x="985" y="0"/>
                    <a:pt x="9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50"/>
            <p:cNvSpPr/>
            <p:nvPr/>
          </p:nvSpPr>
          <p:spPr>
            <a:xfrm>
              <a:off x="7629732" y="3381607"/>
              <a:ext cx="16433" cy="21069"/>
            </a:xfrm>
            <a:custGeom>
              <a:avLst/>
              <a:gdLst/>
              <a:ahLst/>
              <a:cxnLst/>
              <a:rect l="l" t="t" r="r" b="b"/>
              <a:pathLst>
                <a:path w="429" h="550" extrusionOk="0">
                  <a:moveTo>
                    <a:pt x="114" y="1"/>
                  </a:moveTo>
                  <a:cubicBezTo>
                    <a:pt x="99" y="1"/>
                    <a:pt x="84" y="5"/>
                    <a:pt x="72" y="13"/>
                  </a:cubicBezTo>
                  <a:cubicBezTo>
                    <a:pt x="0" y="61"/>
                    <a:pt x="0" y="204"/>
                    <a:pt x="72" y="346"/>
                  </a:cubicBezTo>
                  <a:cubicBezTo>
                    <a:pt x="130" y="464"/>
                    <a:pt x="222" y="549"/>
                    <a:pt x="292" y="549"/>
                  </a:cubicBezTo>
                  <a:cubicBezTo>
                    <a:pt x="307" y="549"/>
                    <a:pt x="321" y="545"/>
                    <a:pt x="334" y="537"/>
                  </a:cubicBezTo>
                  <a:cubicBezTo>
                    <a:pt x="429" y="513"/>
                    <a:pt x="429"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50"/>
            <p:cNvSpPr/>
            <p:nvPr/>
          </p:nvSpPr>
          <p:spPr>
            <a:xfrm>
              <a:off x="7629732" y="3381607"/>
              <a:ext cx="16433" cy="20571"/>
            </a:xfrm>
            <a:custGeom>
              <a:avLst/>
              <a:gdLst/>
              <a:ahLst/>
              <a:cxnLst/>
              <a:rect l="l" t="t" r="r" b="b"/>
              <a:pathLst>
                <a:path w="429" h="537" extrusionOk="0">
                  <a:moveTo>
                    <a:pt x="114" y="1"/>
                  </a:moveTo>
                  <a:cubicBezTo>
                    <a:pt x="99" y="1"/>
                    <a:pt x="84" y="5"/>
                    <a:pt x="72" y="13"/>
                  </a:cubicBezTo>
                  <a:cubicBezTo>
                    <a:pt x="24" y="37"/>
                    <a:pt x="24" y="61"/>
                    <a:pt x="0" y="132"/>
                  </a:cubicBezTo>
                  <a:cubicBezTo>
                    <a:pt x="24" y="108"/>
                    <a:pt x="24" y="108"/>
                    <a:pt x="24" y="108"/>
                  </a:cubicBezTo>
                  <a:cubicBezTo>
                    <a:pt x="37" y="100"/>
                    <a:pt x="51" y="96"/>
                    <a:pt x="66" y="96"/>
                  </a:cubicBezTo>
                  <a:cubicBezTo>
                    <a:pt x="137" y="96"/>
                    <a:pt x="231" y="181"/>
                    <a:pt x="310" y="299"/>
                  </a:cubicBezTo>
                  <a:cubicBezTo>
                    <a:pt x="357" y="394"/>
                    <a:pt x="357" y="466"/>
                    <a:pt x="357" y="537"/>
                  </a:cubicBezTo>
                  <a:cubicBezTo>
                    <a:pt x="429" y="489"/>
                    <a:pt x="405"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50"/>
            <p:cNvSpPr/>
            <p:nvPr/>
          </p:nvSpPr>
          <p:spPr>
            <a:xfrm>
              <a:off x="7611921" y="3329662"/>
              <a:ext cx="39301" cy="21874"/>
            </a:xfrm>
            <a:custGeom>
              <a:avLst/>
              <a:gdLst/>
              <a:ahLst/>
              <a:cxnLst/>
              <a:rect l="l" t="t" r="r" b="b"/>
              <a:pathLst>
                <a:path w="1026" h="571" extrusionOk="0">
                  <a:moveTo>
                    <a:pt x="928" y="1"/>
                  </a:moveTo>
                  <a:cubicBezTo>
                    <a:pt x="917" y="1"/>
                    <a:pt x="905" y="4"/>
                    <a:pt x="894" y="12"/>
                  </a:cubicBezTo>
                  <a:lnTo>
                    <a:pt x="156" y="393"/>
                  </a:lnTo>
                  <a:cubicBezTo>
                    <a:pt x="132" y="393"/>
                    <a:pt x="84" y="417"/>
                    <a:pt x="60" y="440"/>
                  </a:cubicBezTo>
                  <a:cubicBezTo>
                    <a:pt x="1" y="480"/>
                    <a:pt x="24" y="570"/>
                    <a:pt x="90" y="570"/>
                  </a:cubicBezTo>
                  <a:cubicBezTo>
                    <a:pt x="102" y="570"/>
                    <a:pt x="116" y="567"/>
                    <a:pt x="132" y="559"/>
                  </a:cubicBezTo>
                  <a:lnTo>
                    <a:pt x="846" y="178"/>
                  </a:lnTo>
                  <a:cubicBezTo>
                    <a:pt x="894" y="155"/>
                    <a:pt x="918" y="131"/>
                    <a:pt x="965" y="131"/>
                  </a:cubicBezTo>
                  <a:cubicBezTo>
                    <a:pt x="1025" y="91"/>
                    <a:pt x="985"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50"/>
            <p:cNvSpPr/>
            <p:nvPr/>
          </p:nvSpPr>
          <p:spPr>
            <a:xfrm>
              <a:off x="7605102" y="3339660"/>
              <a:ext cx="16433" cy="21031"/>
            </a:xfrm>
            <a:custGeom>
              <a:avLst/>
              <a:gdLst/>
              <a:ahLst/>
              <a:cxnLst/>
              <a:rect l="l" t="t" r="r" b="b"/>
              <a:pathLst>
                <a:path w="429" h="549" extrusionOk="0">
                  <a:moveTo>
                    <a:pt x="114" y="0"/>
                  </a:moveTo>
                  <a:cubicBezTo>
                    <a:pt x="99" y="0"/>
                    <a:pt x="84" y="4"/>
                    <a:pt x="72" y="13"/>
                  </a:cubicBezTo>
                  <a:cubicBezTo>
                    <a:pt x="0" y="36"/>
                    <a:pt x="0" y="203"/>
                    <a:pt x="72" y="346"/>
                  </a:cubicBezTo>
                  <a:cubicBezTo>
                    <a:pt x="131" y="464"/>
                    <a:pt x="222" y="549"/>
                    <a:pt x="292" y="549"/>
                  </a:cubicBezTo>
                  <a:cubicBezTo>
                    <a:pt x="307" y="549"/>
                    <a:pt x="321" y="545"/>
                    <a:pt x="334" y="537"/>
                  </a:cubicBezTo>
                  <a:cubicBezTo>
                    <a:pt x="429" y="489"/>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50"/>
            <p:cNvSpPr/>
            <p:nvPr/>
          </p:nvSpPr>
          <p:spPr>
            <a:xfrm>
              <a:off x="7605102" y="3339660"/>
              <a:ext cx="15552" cy="20571"/>
            </a:xfrm>
            <a:custGeom>
              <a:avLst/>
              <a:gdLst/>
              <a:ahLst/>
              <a:cxnLst/>
              <a:rect l="l" t="t" r="r" b="b"/>
              <a:pathLst>
                <a:path w="406" h="537" extrusionOk="0">
                  <a:moveTo>
                    <a:pt x="114" y="0"/>
                  </a:moveTo>
                  <a:cubicBezTo>
                    <a:pt x="99" y="0"/>
                    <a:pt x="84" y="4"/>
                    <a:pt x="72" y="13"/>
                  </a:cubicBezTo>
                  <a:cubicBezTo>
                    <a:pt x="24" y="13"/>
                    <a:pt x="24" y="60"/>
                    <a:pt x="0" y="108"/>
                  </a:cubicBezTo>
                  <a:lnTo>
                    <a:pt x="24" y="108"/>
                  </a:lnTo>
                  <a:cubicBezTo>
                    <a:pt x="37" y="99"/>
                    <a:pt x="51" y="95"/>
                    <a:pt x="66" y="95"/>
                  </a:cubicBezTo>
                  <a:cubicBezTo>
                    <a:pt x="137" y="95"/>
                    <a:pt x="231" y="181"/>
                    <a:pt x="310" y="298"/>
                  </a:cubicBezTo>
                  <a:cubicBezTo>
                    <a:pt x="334" y="370"/>
                    <a:pt x="357" y="465"/>
                    <a:pt x="357" y="537"/>
                  </a:cubicBezTo>
                  <a:cubicBezTo>
                    <a:pt x="405" y="465"/>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50"/>
            <p:cNvSpPr/>
            <p:nvPr/>
          </p:nvSpPr>
          <p:spPr>
            <a:xfrm>
              <a:off x="7587750" y="3284459"/>
              <a:ext cx="42710" cy="12029"/>
            </a:xfrm>
            <a:custGeom>
              <a:avLst/>
              <a:gdLst/>
              <a:ahLst/>
              <a:cxnLst/>
              <a:rect l="l" t="t" r="r" b="b"/>
              <a:pathLst>
                <a:path w="1115" h="314" extrusionOk="0">
                  <a:moveTo>
                    <a:pt x="120" y="1"/>
                  </a:moveTo>
                  <a:cubicBezTo>
                    <a:pt x="25" y="1"/>
                    <a:pt x="1" y="120"/>
                    <a:pt x="96" y="144"/>
                  </a:cubicBezTo>
                  <a:lnTo>
                    <a:pt x="906" y="287"/>
                  </a:lnTo>
                  <a:cubicBezTo>
                    <a:pt x="930" y="311"/>
                    <a:pt x="977" y="311"/>
                    <a:pt x="1025" y="311"/>
                  </a:cubicBezTo>
                  <a:cubicBezTo>
                    <a:pt x="1030" y="312"/>
                    <a:pt x="1036" y="313"/>
                    <a:pt x="1040" y="313"/>
                  </a:cubicBezTo>
                  <a:cubicBezTo>
                    <a:pt x="1099" y="313"/>
                    <a:pt x="1115" y="191"/>
                    <a:pt x="1049" y="191"/>
                  </a:cubicBezTo>
                  <a:lnTo>
                    <a:pt x="239" y="25"/>
                  </a:lnTo>
                  <a:cubicBezTo>
                    <a:pt x="191" y="25"/>
                    <a:pt x="144" y="25"/>
                    <a:pt x="1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50"/>
            <p:cNvSpPr/>
            <p:nvPr/>
          </p:nvSpPr>
          <p:spPr>
            <a:xfrm>
              <a:off x="7581391" y="3275342"/>
              <a:ext cx="14633" cy="22984"/>
            </a:xfrm>
            <a:custGeom>
              <a:avLst/>
              <a:gdLst/>
              <a:ahLst/>
              <a:cxnLst/>
              <a:rect l="l" t="t" r="r" b="b"/>
              <a:pathLst>
                <a:path w="382" h="600" extrusionOk="0">
                  <a:moveTo>
                    <a:pt x="238" y="1"/>
                  </a:moveTo>
                  <a:cubicBezTo>
                    <a:pt x="167" y="1"/>
                    <a:pt x="72" y="120"/>
                    <a:pt x="48" y="287"/>
                  </a:cubicBezTo>
                  <a:cubicBezTo>
                    <a:pt x="0" y="429"/>
                    <a:pt x="48" y="572"/>
                    <a:pt x="143" y="596"/>
                  </a:cubicBezTo>
                  <a:cubicBezTo>
                    <a:pt x="149" y="598"/>
                    <a:pt x="155" y="599"/>
                    <a:pt x="162" y="599"/>
                  </a:cubicBezTo>
                  <a:cubicBezTo>
                    <a:pt x="230" y="599"/>
                    <a:pt x="312" y="487"/>
                    <a:pt x="333" y="334"/>
                  </a:cubicBezTo>
                  <a:cubicBezTo>
                    <a:pt x="381" y="168"/>
                    <a:pt x="333" y="25"/>
                    <a:pt x="23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50"/>
            <p:cNvSpPr/>
            <p:nvPr/>
          </p:nvSpPr>
          <p:spPr>
            <a:xfrm>
              <a:off x="7586831" y="3275342"/>
              <a:ext cx="9193" cy="22870"/>
            </a:xfrm>
            <a:custGeom>
              <a:avLst/>
              <a:gdLst/>
              <a:ahLst/>
              <a:cxnLst/>
              <a:rect l="l" t="t" r="r" b="b"/>
              <a:pathLst>
                <a:path w="240" h="597" extrusionOk="0">
                  <a:moveTo>
                    <a:pt x="96" y="1"/>
                  </a:moveTo>
                  <a:cubicBezTo>
                    <a:pt x="72" y="1"/>
                    <a:pt x="25" y="25"/>
                    <a:pt x="1" y="48"/>
                  </a:cubicBezTo>
                  <a:lnTo>
                    <a:pt x="25" y="48"/>
                  </a:lnTo>
                  <a:cubicBezTo>
                    <a:pt x="96" y="72"/>
                    <a:pt x="144" y="215"/>
                    <a:pt x="120" y="382"/>
                  </a:cubicBezTo>
                  <a:cubicBezTo>
                    <a:pt x="96" y="477"/>
                    <a:pt x="49" y="549"/>
                    <a:pt x="25" y="596"/>
                  </a:cubicBezTo>
                  <a:cubicBezTo>
                    <a:pt x="96" y="596"/>
                    <a:pt x="168" y="477"/>
                    <a:pt x="191" y="334"/>
                  </a:cubicBezTo>
                  <a:cubicBezTo>
                    <a:pt x="239" y="168"/>
                    <a:pt x="191" y="25"/>
                    <a:pt x="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50"/>
            <p:cNvSpPr/>
            <p:nvPr/>
          </p:nvSpPr>
          <p:spPr>
            <a:xfrm>
              <a:off x="7614219" y="3255116"/>
              <a:ext cx="150539" cy="166025"/>
            </a:xfrm>
            <a:custGeom>
              <a:avLst/>
              <a:gdLst/>
              <a:ahLst/>
              <a:cxnLst/>
              <a:rect l="l" t="t" r="r" b="b"/>
              <a:pathLst>
                <a:path w="3930" h="4334" extrusionOk="0">
                  <a:moveTo>
                    <a:pt x="989" y="1"/>
                  </a:moveTo>
                  <a:cubicBezTo>
                    <a:pt x="889" y="1"/>
                    <a:pt x="789" y="24"/>
                    <a:pt x="691" y="76"/>
                  </a:cubicBezTo>
                  <a:cubicBezTo>
                    <a:pt x="691" y="76"/>
                    <a:pt x="0" y="410"/>
                    <a:pt x="358" y="1458"/>
                  </a:cubicBezTo>
                  <a:cubicBezTo>
                    <a:pt x="676" y="2393"/>
                    <a:pt x="1716" y="4333"/>
                    <a:pt x="2630" y="4333"/>
                  </a:cubicBezTo>
                  <a:cubicBezTo>
                    <a:pt x="2740" y="4333"/>
                    <a:pt x="2848" y="4305"/>
                    <a:pt x="2953" y="4244"/>
                  </a:cubicBezTo>
                  <a:cubicBezTo>
                    <a:pt x="3930" y="3672"/>
                    <a:pt x="2691" y="1696"/>
                    <a:pt x="2429" y="1219"/>
                  </a:cubicBezTo>
                  <a:cubicBezTo>
                    <a:pt x="2186" y="792"/>
                    <a:pt x="1577" y="1"/>
                    <a:pt x="9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50"/>
            <p:cNvSpPr/>
            <p:nvPr/>
          </p:nvSpPr>
          <p:spPr>
            <a:xfrm>
              <a:off x="7637930" y="3272124"/>
              <a:ext cx="28307" cy="20495"/>
            </a:xfrm>
            <a:custGeom>
              <a:avLst/>
              <a:gdLst/>
              <a:ahLst/>
              <a:cxnLst/>
              <a:rect l="l" t="t" r="r" b="b"/>
              <a:pathLst>
                <a:path w="739" h="535" extrusionOk="0">
                  <a:moveTo>
                    <a:pt x="482" y="0"/>
                  </a:moveTo>
                  <a:cubicBezTo>
                    <a:pt x="413" y="0"/>
                    <a:pt x="336" y="19"/>
                    <a:pt x="263" y="61"/>
                  </a:cubicBezTo>
                  <a:cubicBezTo>
                    <a:pt x="96" y="156"/>
                    <a:pt x="1" y="323"/>
                    <a:pt x="72" y="442"/>
                  </a:cubicBezTo>
                  <a:cubicBezTo>
                    <a:pt x="97" y="505"/>
                    <a:pt x="162" y="535"/>
                    <a:pt x="242" y="535"/>
                  </a:cubicBezTo>
                  <a:cubicBezTo>
                    <a:pt x="314" y="535"/>
                    <a:pt x="398" y="511"/>
                    <a:pt x="477" y="466"/>
                  </a:cubicBezTo>
                  <a:cubicBezTo>
                    <a:pt x="644" y="371"/>
                    <a:pt x="739" y="204"/>
                    <a:pt x="667" y="85"/>
                  </a:cubicBezTo>
                  <a:cubicBezTo>
                    <a:pt x="641" y="31"/>
                    <a:pt x="569" y="0"/>
                    <a:pt x="48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50"/>
            <p:cNvSpPr/>
            <p:nvPr/>
          </p:nvSpPr>
          <p:spPr>
            <a:xfrm>
              <a:off x="7663479" y="3308210"/>
              <a:ext cx="27388" cy="17507"/>
            </a:xfrm>
            <a:custGeom>
              <a:avLst/>
              <a:gdLst/>
              <a:ahLst/>
              <a:cxnLst/>
              <a:rect l="l" t="t" r="r" b="b"/>
              <a:pathLst>
                <a:path w="715" h="457" extrusionOk="0">
                  <a:moveTo>
                    <a:pt x="358" y="0"/>
                  </a:moveTo>
                  <a:cubicBezTo>
                    <a:pt x="167" y="0"/>
                    <a:pt x="0" y="119"/>
                    <a:pt x="0" y="238"/>
                  </a:cubicBezTo>
                  <a:cubicBezTo>
                    <a:pt x="22" y="366"/>
                    <a:pt x="158" y="456"/>
                    <a:pt x="323" y="456"/>
                  </a:cubicBezTo>
                  <a:cubicBezTo>
                    <a:pt x="342" y="456"/>
                    <a:pt x="362" y="455"/>
                    <a:pt x="381" y="453"/>
                  </a:cubicBezTo>
                  <a:cubicBezTo>
                    <a:pt x="572" y="453"/>
                    <a:pt x="715" y="334"/>
                    <a:pt x="715" y="214"/>
                  </a:cubicBezTo>
                  <a:cubicBezTo>
                    <a:pt x="715" y="95"/>
                    <a:pt x="548" y="0"/>
                    <a:pt x="35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50"/>
            <p:cNvSpPr/>
            <p:nvPr/>
          </p:nvSpPr>
          <p:spPr>
            <a:xfrm>
              <a:off x="7670757" y="3343759"/>
              <a:ext cx="19229" cy="26585"/>
            </a:xfrm>
            <a:custGeom>
              <a:avLst/>
              <a:gdLst/>
              <a:ahLst/>
              <a:cxnLst/>
              <a:rect l="l" t="t" r="r" b="b"/>
              <a:pathLst>
                <a:path w="502" h="694" extrusionOk="0">
                  <a:moveTo>
                    <a:pt x="239" y="1"/>
                  </a:moveTo>
                  <a:cubicBezTo>
                    <a:pt x="96" y="1"/>
                    <a:pt x="1" y="168"/>
                    <a:pt x="25" y="358"/>
                  </a:cubicBezTo>
                  <a:cubicBezTo>
                    <a:pt x="25" y="536"/>
                    <a:pt x="129" y="694"/>
                    <a:pt x="240" y="694"/>
                  </a:cubicBezTo>
                  <a:cubicBezTo>
                    <a:pt x="248" y="694"/>
                    <a:pt x="255" y="693"/>
                    <a:pt x="263" y="692"/>
                  </a:cubicBezTo>
                  <a:cubicBezTo>
                    <a:pt x="382" y="692"/>
                    <a:pt x="501" y="525"/>
                    <a:pt x="477" y="334"/>
                  </a:cubicBezTo>
                  <a:cubicBezTo>
                    <a:pt x="477" y="144"/>
                    <a:pt x="358" y="1"/>
                    <a:pt x="2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50"/>
            <p:cNvSpPr/>
            <p:nvPr/>
          </p:nvSpPr>
          <p:spPr>
            <a:xfrm>
              <a:off x="7696306" y="3378006"/>
              <a:ext cx="28307" cy="20571"/>
            </a:xfrm>
            <a:custGeom>
              <a:avLst/>
              <a:gdLst/>
              <a:ahLst/>
              <a:cxnLst/>
              <a:rect l="l" t="t" r="r" b="b"/>
              <a:pathLst>
                <a:path w="739" h="537" extrusionOk="0">
                  <a:moveTo>
                    <a:pt x="473" y="1"/>
                  </a:moveTo>
                  <a:cubicBezTo>
                    <a:pt x="406" y="1"/>
                    <a:pt x="332" y="20"/>
                    <a:pt x="263" y="59"/>
                  </a:cubicBezTo>
                  <a:cubicBezTo>
                    <a:pt x="96" y="155"/>
                    <a:pt x="1" y="321"/>
                    <a:pt x="72" y="440"/>
                  </a:cubicBezTo>
                  <a:cubicBezTo>
                    <a:pt x="112" y="508"/>
                    <a:pt x="183" y="537"/>
                    <a:pt x="271" y="537"/>
                  </a:cubicBezTo>
                  <a:cubicBezTo>
                    <a:pt x="339" y="537"/>
                    <a:pt x="418" y="519"/>
                    <a:pt x="501" y="488"/>
                  </a:cubicBezTo>
                  <a:cubicBezTo>
                    <a:pt x="668" y="393"/>
                    <a:pt x="739" y="202"/>
                    <a:pt x="691" y="107"/>
                  </a:cubicBezTo>
                  <a:cubicBezTo>
                    <a:pt x="650" y="38"/>
                    <a:pt x="568" y="1"/>
                    <a:pt x="4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0" name="Google Shape;1440;p50"/>
          <p:cNvGrpSpPr/>
          <p:nvPr/>
        </p:nvGrpSpPr>
        <p:grpSpPr>
          <a:xfrm>
            <a:off x="6553520" y="1607294"/>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8" name="Google Shape;1458;p50"/>
          <p:cNvGrpSpPr/>
          <p:nvPr/>
        </p:nvGrpSpPr>
        <p:grpSpPr>
          <a:xfrm>
            <a:off x="4433527" y="1963177"/>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64" name="Google Shape;1464;p50"/>
          <p:cNvGrpSpPr/>
          <p:nvPr/>
        </p:nvGrpSpPr>
        <p:grpSpPr>
          <a:xfrm rot="-5400000">
            <a:off x="4043455" y="288459"/>
            <a:ext cx="861907" cy="1122771"/>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grpSp>
        <p:nvGrpSpPr>
          <p:cNvPr id="3264" name="Google Shape;3264;p75"/>
          <p:cNvGrpSpPr/>
          <p:nvPr/>
        </p:nvGrpSpPr>
        <p:grpSpPr>
          <a:xfrm>
            <a:off x="7927231" y="455579"/>
            <a:ext cx="743551" cy="715113"/>
            <a:chOff x="8079648" y="303247"/>
            <a:chExt cx="743551" cy="715113"/>
          </a:xfrm>
        </p:grpSpPr>
        <p:sp>
          <p:nvSpPr>
            <p:cNvPr id="3265" name="Google Shape;3265;p75"/>
            <p:cNvSpPr/>
            <p:nvPr/>
          </p:nvSpPr>
          <p:spPr>
            <a:xfrm rot="7200056" flipH="1">
              <a:off x="8203895"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75"/>
            <p:cNvSpPr/>
            <p:nvPr/>
          </p:nvSpPr>
          <p:spPr>
            <a:xfrm rot="7200056" flipH="1">
              <a:off x="8342003"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75"/>
            <p:cNvSpPr/>
            <p:nvPr/>
          </p:nvSpPr>
          <p:spPr>
            <a:xfrm rot="7200056" flipH="1">
              <a:off x="8425700"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75"/>
            <p:cNvSpPr/>
            <p:nvPr/>
          </p:nvSpPr>
          <p:spPr>
            <a:xfrm rot="7200056" flipH="1">
              <a:off x="8591907"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75"/>
            <p:cNvSpPr/>
            <p:nvPr/>
          </p:nvSpPr>
          <p:spPr>
            <a:xfrm rot="7200056" flipH="1">
              <a:off x="8345658"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70" name="Google Shape;3270;p75"/>
          <p:cNvGrpSpPr/>
          <p:nvPr/>
        </p:nvGrpSpPr>
        <p:grpSpPr>
          <a:xfrm rot="3599956">
            <a:off x="592147" y="364368"/>
            <a:ext cx="595935" cy="595935"/>
            <a:chOff x="7761452" y="384309"/>
            <a:chExt cx="595948" cy="595948"/>
          </a:xfrm>
        </p:grpSpPr>
        <p:sp>
          <p:nvSpPr>
            <p:cNvPr id="3271" name="Google Shape;3271;p75"/>
            <p:cNvSpPr/>
            <p:nvPr/>
          </p:nvSpPr>
          <p:spPr>
            <a:xfrm rot="-5400000">
              <a:off x="8038440" y="663513"/>
              <a:ext cx="154511" cy="149182"/>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75"/>
            <p:cNvSpPr/>
            <p:nvPr/>
          </p:nvSpPr>
          <p:spPr>
            <a:xfrm rot="-5400000">
              <a:off x="8057617" y="682691"/>
              <a:ext cx="191194" cy="18672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75"/>
            <p:cNvSpPr/>
            <p:nvPr/>
          </p:nvSpPr>
          <p:spPr>
            <a:xfrm rot="-5400000">
              <a:off x="8087609" y="712839"/>
              <a:ext cx="206676" cy="20158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75"/>
            <p:cNvSpPr/>
            <p:nvPr/>
          </p:nvSpPr>
          <p:spPr>
            <a:xfrm rot="-5400000">
              <a:off x="8125381" y="750494"/>
              <a:ext cx="206520" cy="201191"/>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75"/>
            <p:cNvSpPr/>
            <p:nvPr/>
          </p:nvSpPr>
          <p:spPr>
            <a:xfrm rot="-5400000">
              <a:off x="7925066" y="549284"/>
              <a:ext cx="153655" cy="150076"/>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75"/>
            <p:cNvSpPr/>
            <p:nvPr/>
          </p:nvSpPr>
          <p:spPr>
            <a:xfrm rot="-5400000">
              <a:off x="7868349" y="493462"/>
              <a:ext cx="191194" cy="186681"/>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75"/>
            <p:cNvSpPr/>
            <p:nvPr/>
          </p:nvSpPr>
          <p:spPr>
            <a:xfrm rot="-5400000">
              <a:off x="7823614" y="447871"/>
              <a:ext cx="205664" cy="202008"/>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75"/>
            <p:cNvSpPr/>
            <p:nvPr/>
          </p:nvSpPr>
          <p:spPr>
            <a:xfrm rot="-5400000">
              <a:off x="7785979" y="410352"/>
              <a:ext cx="205781" cy="201930"/>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75"/>
            <p:cNvSpPr/>
            <p:nvPr/>
          </p:nvSpPr>
          <p:spPr>
            <a:xfrm rot="-5400000">
              <a:off x="7955836" y="384309"/>
              <a:ext cx="207181" cy="595948"/>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75"/>
            <p:cNvSpPr/>
            <p:nvPr/>
          </p:nvSpPr>
          <p:spPr>
            <a:xfrm rot="-5400000">
              <a:off x="7761452" y="578692"/>
              <a:ext cx="595948" cy="207181"/>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2475;p64"/>
          <p:cNvSpPr txBox="1">
            <a:spLocks noGrp="1"/>
          </p:cNvSpPr>
          <p:nvPr>
            <p:ph type="title"/>
          </p:nvPr>
        </p:nvSpPr>
        <p:spPr>
          <a:xfrm>
            <a:off x="3078532" y="341585"/>
            <a:ext cx="2835935" cy="5845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bg2"/>
                </a:solidFill>
                <a:latin typeface="Times New Roman" panose="02020603050405020304" pitchFamily="18" charset="0"/>
                <a:cs typeface="Times New Roman" panose="02020603050405020304" pitchFamily="18" charset="0"/>
              </a:rPr>
              <a:t>LUYỆN TẬP</a:t>
            </a:r>
            <a:endParaRPr lang="en-US" sz="3200" dirty="0">
              <a:solidFill>
                <a:schemeClr val="bg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99956" y="1011872"/>
            <a:ext cx="6903159" cy="954107"/>
          </a:xfrm>
          <a:prstGeom prst="rect">
            <a:avLst/>
          </a:prstGeom>
          <a:solidFill>
            <a:schemeClr val="accent4"/>
          </a:solidFill>
        </p:spPr>
        <p:txBody>
          <a:bodyPr wrap="square">
            <a:spAutoFit/>
          </a:bodyPr>
          <a:lstStyle/>
          <a:p>
            <a:r>
              <a:rPr lang="vi-VN" sz="2800" dirty="0">
                <a:latin typeface="Times New Roman" panose="02020603050405020304" pitchFamily="18" charset="0"/>
                <a:ea typeface="Courier New" panose="02070309020205020404" pitchFamily="49" charset="0"/>
                <a:cs typeface="Times New Roman" panose="02020603050405020304" pitchFamily="18" charset="0"/>
              </a:rPr>
              <a:t>Những dấu hiệu nào thường dùng để nhận biết có ph</a:t>
            </a:r>
            <a:r>
              <a:rPr lang="en-US" sz="2800" dirty="0">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latin typeface="Times New Roman" panose="02020603050405020304" pitchFamily="18" charset="0"/>
                <a:ea typeface="Courier New" panose="02070309020205020404" pitchFamily="49" charset="0"/>
                <a:cs typeface="Times New Roman" panose="02020603050405020304" pitchFamily="18" charset="0"/>
              </a:rPr>
              <a:t>n ứng hoá học x</a:t>
            </a:r>
            <a:r>
              <a:rPr lang="en-US" sz="2800" dirty="0">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latin typeface="Times New Roman" panose="02020603050405020304" pitchFamily="18" charset="0"/>
                <a:ea typeface="Courier New" panose="02070309020205020404" pitchFamily="49" charset="0"/>
                <a:cs typeface="Times New Roman" panose="02020603050405020304" pitchFamily="18" charset="0"/>
              </a:rPr>
              <a:t>y ra?</a:t>
            </a:r>
            <a:endParaRPr lang="vi-VN" sz="2800" dirty="0">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2" name="TextBox 1"/>
          <p:cNvSpPr txBox="1"/>
          <p:nvPr/>
        </p:nvSpPr>
        <p:spPr>
          <a:xfrm>
            <a:off x="922130" y="1965979"/>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3" name="TextBox 2"/>
          <p:cNvSpPr txBox="1"/>
          <p:nvPr/>
        </p:nvSpPr>
        <p:spPr>
          <a:xfrm>
            <a:off x="809162" y="2575626"/>
            <a:ext cx="7375003" cy="1990288"/>
          </a:xfrm>
          <a:prstGeom prst="rect">
            <a:avLst/>
          </a:prstGeom>
          <a:noFill/>
        </p:spPr>
        <p:txBody>
          <a:bodyPr wrap="square">
            <a:spAutoFit/>
          </a:bodyPr>
          <a:lstStyle/>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Để nhận biết có phản ứng hoá học xảy ra có thể dựa vào các dấu hiệu sau: có sự thay đổi màu sắc, mùi, … của các chất; tạo ra chất khí hoặc chất không tan (kết tủa); …</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Ngoài ra, sự toả nhiệt và phát sáng cũng có thể là dấu hiệu của phản ứng hoá học xảy ra.</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228" y="155704"/>
            <a:ext cx="8770513" cy="4401205"/>
          </a:xfrm>
          <a:prstGeom prst="rect">
            <a:avLst/>
          </a:prstGeom>
          <a:noFill/>
        </p:spPr>
        <p:txBody>
          <a:bodyPr wrap="square" rtlCol="0">
            <a:spAutoFit/>
          </a:bodyPr>
          <a:lstStyle/>
          <a:p>
            <a:r>
              <a:rPr lang="en-US" sz="2800" b="1" u="sng" dirty="0">
                <a:solidFill>
                  <a:srgbClr val="FF0000"/>
                </a:solidFill>
                <a:latin typeface="Times New Roman" panose="02020603050405020304" pitchFamily="18" charset="0"/>
                <a:cs typeface="Times New Roman" panose="02020603050405020304" pitchFamily="18" charset="0"/>
              </a:rPr>
              <a:t>III. </a:t>
            </a:r>
            <a:r>
              <a:rPr lang="en-US" sz="2800" b="1" u="sng" dirty="0" err="1">
                <a:solidFill>
                  <a:srgbClr val="FF0000"/>
                </a:solidFill>
                <a:latin typeface="Times New Roman" panose="02020603050405020304" pitchFamily="18" charset="0"/>
                <a:cs typeface="Times New Roman" panose="02020603050405020304" pitchFamily="18" charset="0"/>
              </a:rPr>
              <a:t>Dấu</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hiệu</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có</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phản</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ứng</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hóa</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học</a:t>
            </a:r>
            <a:r>
              <a:rPr lang="en-US" sz="2800" b="1" u="sng" dirty="0">
                <a:solidFill>
                  <a:srgbClr val="FF0000"/>
                </a:solidFill>
                <a:latin typeface="Times New Roman" panose="02020603050405020304" pitchFamily="18" charset="0"/>
                <a:cs typeface="Times New Roman" panose="02020603050405020304" pitchFamily="18" charset="0"/>
              </a:rPr>
              <a:t>:</a:t>
            </a:r>
            <a:endParaRPr lang="en-US" sz="2800" b="1" u="sng" dirty="0">
              <a:solidFill>
                <a:srgbClr val="FF0000"/>
              </a:solidFill>
              <a:latin typeface="Times New Roman" panose="02020603050405020304" pitchFamily="18" charset="0"/>
              <a:cs typeface="Times New Roman" panose="02020603050405020304" pitchFamily="18" charset="0"/>
            </a:endParaRPr>
          </a:p>
          <a:p>
            <a:pPr algn="l"/>
            <a:r>
              <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rPr>
              <a:t>- Để nhận biết có phản ứng hoá học xảy ra có thể dựa vào các dấu hiệu sau:</a:t>
            </a:r>
            <a:endPar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l"/>
            <a:r>
              <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rPr>
              <a:t>+ Có sự thay đổi màu sắc, mùi,... của các chất; Tạo ra chất khí hoặc chất không tan (kết tủa).</a:t>
            </a:r>
            <a:endPar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l"/>
            <a:r>
              <a:rPr lang="vi-VN" sz="2800" b="0" i="1" dirty="0">
                <a:solidFill>
                  <a:srgbClr val="212529"/>
                </a:solidFill>
                <a:effectLst/>
                <a:highlight>
                  <a:srgbClr val="FFFFFF"/>
                </a:highlight>
                <a:latin typeface="Times New Roman" panose="02020603050405020304" pitchFamily="18" charset="0"/>
                <a:cs typeface="Times New Roman" panose="02020603050405020304" pitchFamily="18" charset="0"/>
              </a:rPr>
              <a:t>Ví dụ 4</a:t>
            </a:r>
            <a:r>
              <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rPr>
              <a:t>: Trong phản ứng của </a:t>
            </a:r>
            <a:r>
              <a:rPr lang="vi-VN" sz="2800" dirty="0">
                <a:solidFill>
                  <a:srgbClr val="212529"/>
                </a:solidFill>
                <a:highlight>
                  <a:srgbClr val="FFFFFF"/>
                </a:highlight>
                <a:latin typeface="Times New Roman" panose="02020603050405020304" pitchFamily="18" charset="0"/>
                <a:cs typeface="Times New Roman" panose="02020603050405020304" pitchFamily="18" charset="0"/>
              </a:rPr>
              <a:t>Zinc</a:t>
            </a:r>
            <a:r>
              <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rPr>
              <a:t> tác dụng với hydrochloric acid, quan sát thấy có bọt khí bay lên.</a:t>
            </a:r>
            <a:endPar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l"/>
            <a:r>
              <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rPr>
              <a:t>+ Có sự toả nhiệt và phát sáng.</a:t>
            </a:r>
            <a:endPar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l"/>
            <a:r>
              <a:rPr lang="vi-VN" sz="2800" b="0" i="1" dirty="0">
                <a:solidFill>
                  <a:srgbClr val="212529"/>
                </a:solidFill>
                <a:effectLst/>
                <a:highlight>
                  <a:srgbClr val="FFFFFF"/>
                </a:highlight>
                <a:latin typeface="Times New Roman" panose="02020603050405020304" pitchFamily="18" charset="0"/>
                <a:cs typeface="Times New Roman" panose="02020603050405020304" pitchFamily="18" charset="0"/>
              </a:rPr>
              <a:t>Ví dụ 5</a:t>
            </a:r>
            <a:r>
              <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rPr>
              <a:t>: Khi đốt nến, nến cháy có sự toả nhiệt và phát sáng</a:t>
            </a:r>
            <a:endParaRPr lang="vi-VN" sz="28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3905575" y="1984000"/>
            <a:ext cx="4748171" cy="3093918"/>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50"/>
          <p:cNvSpPr/>
          <p:nvPr/>
        </p:nvSpPr>
        <p:spPr>
          <a:xfrm>
            <a:off x="1528624" y="95075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50"/>
          <p:cNvSpPr txBox="1">
            <a:spLocks noGrp="1"/>
          </p:cNvSpPr>
          <p:nvPr>
            <p:ph type="title"/>
          </p:nvPr>
        </p:nvSpPr>
        <p:spPr>
          <a:xfrm>
            <a:off x="89834" y="3324184"/>
            <a:ext cx="3950944" cy="841800"/>
          </a:xfrm>
          <a:prstGeom prst="rect">
            <a:avLst/>
          </a:prstGeom>
        </p:spPr>
        <p:txBody>
          <a:bodyPr spcFirstLastPara="1" wrap="square" lIns="91425" tIns="91425" rIns="91425" bIns="91425" anchor="ctr" anchorCtr="0">
            <a:noAutofit/>
          </a:bodyPr>
          <a:lstStyle/>
          <a:p>
            <a:pPr algn="ctr"/>
            <a:r>
              <a:rPr lang="en-US" sz="4400" b="1" dirty="0">
                <a:solidFill>
                  <a:schemeClr val="accent3">
                    <a:lumMod val="75000"/>
                  </a:schemeClr>
                </a:solidFill>
                <a:latin typeface="Times New Roman" panose="02020603050405020304" pitchFamily="18" charset="0"/>
                <a:cs typeface="Times New Roman" panose="02020603050405020304" pitchFamily="18" charset="0"/>
              </a:rPr>
              <a:t>PHẢN ỨNG TỎA NHIỆT, PHẢN ỨNG THU NHIỆT</a:t>
            </a:r>
            <a:endParaRPr lang="en-US" sz="44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353" name="Google Shape;1353;p50"/>
          <p:cNvSpPr txBox="1">
            <a:spLocks noGrp="1"/>
          </p:cNvSpPr>
          <p:nvPr>
            <p:ph type="title" idx="2"/>
          </p:nvPr>
        </p:nvSpPr>
        <p:spPr>
          <a:xfrm>
            <a:off x="1497978" y="1231138"/>
            <a:ext cx="149264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7200" dirty="0">
                <a:latin typeface="Times New Roman" panose="02020603050405020304" pitchFamily="18" charset="0"/>
                <a:cs typeface="Times New Roman" panose="02020603050405020304" pitchFamily="18" charset="0"/>
              </a:rPr>
              <a:t>IV.</a:t>
            </a:r>
            <a:endParaRPr sz="7200" dirty="0">
              <a:latin typeface="Times New Roman" panose="02020603050405020304" pitchFamily="18" charset="0"/>
              <a:cs typeface="Times New Roman" panose="02020603050405020304" pitchFamily="18" charset="0"/>
            </a:endParaRPr>
          </a:p>
        </p:txBody>
      </p:sp>
      <p:grpSp>
        <p:nvGrpSpPr>
          <p:cNvPr id="1355" name="Google Shape;1355;p50"/>
          <p:cNvGrpSpPr/>
          <p:nvPr/>
        </p:nvGrpSpPr>
        <p:grpSpPr>
          <a:xfrm>
            <a:off x="4571997" y="2485326"/>
            <a:ext cx="3591400" cy="2567982"/>
            <a:chOff x="4571997" y="2485326"/>
            <a:chExt cx="3591400" cy="2567982"/>
          </a:xfrm>
        </p:grpSpPr>
        <p:sp>
          <p:nvSpPr>
            <p:cNvPr id="1356" name="Google Shape;1356;p50"/>
            <p:cNvSpPr/>
            <p:nvPr/>
          </p:nvSpPr>
          <p:spPr>
            <a:xfrm>
              <a:off x="4571997" y="2485326"/>
              <a:ext cx="3591400" cy="21447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50"/>
            <p:cNvSpPr/>
            <p:nvPr/>
          </p:nvSpPr>
          <p:spPr>
            <a:xfrm>
              <a:off x="4683273" y="2609404"/>
              <a:ext cx="3361532" cy="1895723"/>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50"/>
            <p:cNvSpPr/>
            <p:nvPr/>
          </p:nvSpPr>
          <p:spPr>
            <a:xfrm>
              <a:off x="4683273" y="2739650"/>
              <a:ext cx="1078286" cy="1765478"/>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50"/>
            <p:cNvSpPr/>
            <p:nvPr/>
          </p:nvSpPr>
          <p:spPr>
            <a:xfrm>
              <a:off x="4683273" y="2759915"/>
              <a:ext cx="16471" cy="3014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50"/>
            <p:cNvSpPr/>
            <p:nvPr/>
          </p:nvSpPr>
          <p:spPr>
            <a:xfrm>
              <a:off x="4683273" y="2609404"/>
              <a:ext cx="358535" cy="125955"/>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50"/>
            <p:cNvSpPr/>
            <p:nvPr/>
          </p:nvSpPr>
          <p:spPr>
            <a:xfrm>
              <a:off x="4888512" y="2656752"/>
              <a:ext cx="443380" cy="314428"/>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50"/>
            <p:cNvSpPr/>
            <p:nvPr/>
          </p:nvSpPr>
          <p:spPr>
            <a:xfrm>
              <a:off x="5417619" y="2609404"/>
              <a:ext cx="570170" cy="474936"/>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50"/>
            <p:cNvSpPr/>
            <p:nvPr/>
          </p:nvSpPr>
          <p:spPr>
            <a:xfrm>
              <a:off x="6068919" y="2609404"/>
              <a:ext cx="1975887" cy="1895723"/>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50"/>
            <p:cNvSpPr/>
            <p:nvPr/>
          </p:nvSpPr>
          <p:spPr>
            <a:xfrm>
              <a:off x="6213328" y="3122840"/>
              <a:ext cx="127479" cy="217893"/>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50"/>
            <p:cNvSpPr/>
            <p:nvPr/>
          </p:nvSpPr>
          <p:spPr>
            <a:xfrm>
              <a:off x="6135531" y="3199608"/>
              <a:ext cx="86646" cy="112969"/>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50"/>
            <p:cNvSpPr/>
            <p:nvPr/>
          </p:nvSpPr>
          <p:spPr>
            <a:xfrm>
              <a:off x="7817657" y="4268655"/>
              <a:ext cx="161992" cy="172192"/>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50"/>
            <p:cNvSpPr/>
            <p:nvPr/>
          </p:nvSpPr>
          <p:spPr>
            <a:xfrm>
              <a:off x="5623776" y="4630087"/>
              <a:ext cx="1487843" cy="423221"/>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50"/>
            <p:cNvSpPr/>
            <p:nvPr/>
          </p:nvSpPr>
          <p:spPr>
            <a:xfrm>
              <a:off x="5912941" y="4630087"/>
              <a:ext cx="909514" cy="166982"/>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50"/>
            <p:cNvSpPr/>
            <p:nvPr/>
          </p:nvSpPr>
          <p:spPr>
            <a:xfrm>
              <a:off x="6608942" y="3145824"/>
              <a:ext cx="214431" cy="287383"/>
            </a:xfrm>
            <a:custGeom>
              <a:avLst/>
              <a:gdLst/>
              <a:ahLst/>
              <a:cxnLst/>
              <a:rect l="l" t="t" r="r" b="b"/>
              <a:pathLst>
                <a:path w="5598" h="7502" extrusionOk="0">
                  <a:moveTo>
                    <a:pt x="2811" y="0"/>
                  </a:moveTo>
                  <a:cubicBezTo>
                    <a:pt x="1263" y="0"/>
                    <a:pt x="1" y="1262"/>
                    <a:pt x="1" y="2810"/>
                  </a:cubicBezTo>
                  <a:cubicBezTo>
                    <a:pt x="1" y="3406"/>
                    <a:pt x="191" y="3977"/>
                    <a:pt x="525" y="4430"/>
                  </a:cubicBezTo>
                  <a:lnTo>
                    <a:pt x="2811" y="7502"/>
                  </a:lnTo>
                  <a:lnTo>
                    <a:pt x="5073" y="4430"/>
                  </a:lnTo>
                  <a:cubicBezTo>
                    <a:pt x="5407" y="3977"/>
                    <a:pt x="5597" y="3406"/>
                    <a:pt x="5597" y="2810"/>
                  </a:cubicBezTo>
                  <a:cubicBezTo>
                    <a:pt x="5597" y="1262"/>
                    <a:pt x="4359" y="0"/>
                    <a:pt x="2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50"/>
            <p:cNvSpPr/>
            <p:nvPr/>
          </p:nvSpPr>
          <p:spPr>
            <a:xfrm>
              <a:off x="6637250" y="3178654"/>
              <a:ext cx="157855" cy="157865"/>
            </a:xfrm>
            <a:custGeom>
              <a:avLst/>
              <a:gdLst/>
              <a:ahLst/>
              <a:cxnLst/>
              <a:rect l="l" t="t" r="r" b="b"/>
              <a:pathLst>
                <a:path w="4121" h="4121" extrusionOk="0">
                  <a:moveTo>
                    <a:pt x="2072" y="0"/>
                  </a:moveTo>
                  <a:cubicBezTo>
                    <a:pt x="929" y="0"/>
                    <a:pt x="0" y="929"/>
                    <a:pt x="0" y="2072"/>
                  </a:cubicBezTo>
                  <a:cubicBezTo>
                    <a:pt x="0" y="3215"/>
                    <a:pt x="929" y="4120"/>
                    <a:pt x="2072" y="4120"/>
                  </a:cubicBezTo>
                  <a:cubicBezTo>
                    <a:pt x="3191" y="4120"/>
                    <a:pt x="4120" y="3215"/>
                    <a:pt x="4120" y="2072"/>
                  </a:cubicBezTo>
                  <a:cubicBezTo>
                    <a:pt x="4120" y="929"/>
                    <a:pt x="3191" y="0"/>
                    <a:pt x="2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50"/>
            <p:cNvSpPr/>
            <p:nvPr/>
          </p:nvSpPr>
          <p:spPr>
            <a:xfrm>
              <a:off x="6704743" y="3208687"/>
              <a:ext cx="7891" cy="22103"/>
            </a:xfrm>
            <a:custGeom>
              <a:avLst/>
              <a:gdLst/>
              <a:ahLst/>
              <a:cxnLst/>
              <a:rect l="l" t="t" r="r" b="b"/>
              <a:pathLst>
                <a:path w="206" h="577" extrusionOk="0">
                  <a:moveTo>
                    <a:pt x="49" y="0"/>
                  </a:moveTo>
                  <a:cubicBezTo>
                    <a:pt x="28" y="0"/>
                    <a:pt x="0" y="21"/>
                    <a:pt x="0" y="50"/>
                  </a:cubicBezTo>
                  <a:cubicBezTo>
                    <a:pt x="48" y="193"/>
                    <a:pt x="72" y="336"/>
                    <a:pt x="119" y="502"/>
                  </a:cubicBezTo>
                  <a:cubicBezTo>
                    <a:pt x="119" y="502"/>
                    <a:pt x="119" y="526"/>
                    <a:pt x="119" y="550"/>
                  </a:cubicBezTo>
                  <a:cubicBezTo>
                    <a:pt x="129" y="568"/>
                    <a:pt x="145" y="576"/>
                    <a:pt x="160" y="576"/>
                  </a:cubicBezTo>
                  <a:cubicBezTo>
                    <a:pt x="184" y="576"/>
                    <a:pt x="206" y="556"/>
                    <a:pt x="191" y="526"/>
                  </a:cubicBezTo>
                  <a:cubicBezTo>
                    <a:pt x="167" y="383"/>
                    <a:pt x="119" y="240"/>
                    <a:pt x="96" y="98"/>
                  </a:cubicBezTo>
                  <a:cubicBezTo>
                    <a:pt x="96" y="74"/>
                    <a:pt x="72" y="50"/>
                    <a:pt x="72" y="26"/>
                  </a:cubicBezTo>
                  <a:cubicBezTo>
                    <a:pt x="72" y="8"/>
                    <a:pt x="61" y="0"/>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50"/>
            <p:cNvSpPr/>
            <p:nvPr/>
          </p:nvSpPr>
          <p:spPr>
            <a:xfrm>
              <a:off x="6699266" y="3204741"/>
              <a:ext cx="13713" cy="7164"/>
            </a:xfrm>
            <a:custGeom>
              <a:avLst/>
              <a:gdLst/>
              <a:ahLst/>
              <a:cxnLst/>
              <a:rect l="l" t="t" r="r" b="b"/>
              <a:pathLst>
                <a:path w="358" h="187" extrusionOk="0">
                  <a:moveTo>
                    <a:pt x="218" y="1"/>
                  </a:moveTo>
                  <a:cubicBezTo>
                    <a:pt x="194" y="1"/>
                    <a:pt x="169" y="4"/>
                    <a:pt x="143" y="10"/>
                  </a:cubicBezTo>
                  <a:cubicBezTo>
                    <a:pt x="72" y="34"/>
                    <a:pt x="0" y="82"/>
                    <a:pt x="0" y="129"/>
                  </a:cubicBezTo>
                  <a:cubicBezTo>
                    <a:pt x="18" y="164"/>
                    <a:pt x="61" y="186"/>
                    <a:pt x="120" y="186"/>
                  </a:cubicBezTo>
                  <a:cubicBezTo>
                    <a:pt x="142" y="186"/>
                    <a:pt x="165" y="183"/>
                    <a:pt x="191" y="177"/>
                  </a:cubicBezTo>
                  <a:cubicBezTo>
                    <a:pt x="286" y="153"/>
                    <a:pt x="358" y="105"/>
                    <a:pt x="334" y="58"/>
                  </a:cubicBezTo>
                  <a:cubicBezTo>
                    <a:pt x="334" y="23"/>
                    <a:pt x="283" y="1"/>
                    <a:pt x="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50"/>
            <p:cNvSpPr/>
            <p:nvPr/>
          </p:nvSpPr>
          <p:spPr>
            <a:xfrm>
              <a:off x="6700185" y="3205124"/>
              <a:ext cx="12794" cy="6780"/>
            </a:xfrm>
            <a:custGeom>
              <a:avLst/>
              <a:gdLst/>
              <a:ahLst/>
              <a:cxnLst/>
              <a:rect l="l" t="t" r="r" b="b"/>
              <a:pathLst>
                <a:path w="334" h="177" extrusionOk="0">
                  <a:moveTo>
                    <a:pt x="262" y="0"/>
                  </a:moveTo>
                  <a:cubicBezTo>
                    <a:pt x="262" y="0"/>
                    <a:pt x="262" y="24"/>
                    <a:pt x="262" y="24"/>
                  </a:cubicBezTo>
                  <a:cubicBezTo>
                    <a:pt x="286" y="72"/>
                    <a:pt x="215" y="119"/>
                    <a:pt x="119" y="143"/>
                  </a:cubicBezTo>
                  <a:lnTo>
                    <a:pt x="0" y="143"/>
                  </a:lnTo>
                  <a:cubicBezTo>
                    <a:pt x="0" y="160"/>
                    <a:pt x="48" y="177"/>
                    <a:pt x="101" y="177"/>
                  </a:cubicBezTo>
                  <a:cubicBezTo>
                    <a:pt x="123" y="177"/>
                    <a:pt x="146" y="174"/>
                    <a:pt x="167" y="167"/>
                  </a:cubicBezTo>
                  <a:cubicBezTo>
                    <a:pt x="262" y="143"/>
                    <a:pt x="334" y="95"/>
                    <a:pt x="310" y="48"/>
                  </a:cubicBezTo>
                  <a:cubicBezTo>
                    <a:pt x="310" y="24"/>
                    <a:pt x="286" y="24"/>
                    <a:pt x="26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50"/>
            <p:cNvSpPr/>
            <p:nvPr/>
          </p:nvSpPr>
          <p:spPr>
            <a:xfrm>
              <a:off x="6722402" y="3283463"/>
              <a:ext cx="7929" cy="22180"/>
            </a:xfrm>
            <a:custGeom>
              <a:avLst/>
              <a:gdLst/>
              <a:ahLst/>
              <a:cxnLst/>
              <a:rect l="l" t="t" r="r" b="b"/>
              <a:pathLst>
                <a:path w="207" h="579" extrusionOk="0">
                  <a:moveTo>
                    <a:pt x="47" y="1"/>
                  </a:moveTo>
                  <a:cubicBezTo>
                    <a:pt x="23" y="1"/>
                    <a:pt x="1" y="21"/>
                    <a:pt x="16" y="51"/>
                  </a:cubicBezTo>
                  <a:cubicBezTo>
                    <a:pt x="39" y="194"/>
                    <a:pt x="87" y="337"/>
                    <a:pt x="111" y="503"/>
                  </a:cubicBezTo>
                  <a:cubicBezTo>
                    <a:pt x="135" y="503"/>
                    <a:pt x="135" y="527"/>
                    <a:pt x="135" y="551"/>
                  </a:cubicBezTo>
                  <a:cubicBezTo>
                    <a:pt x="135" y="571"/>
                    <a:pt x="147" y="578"/>
                    <a:pt x="162" y="578"/>
                  </a:cubicBezTo>
                  <a:cubicBezTo>
                    <a:pt x="182" y="578"/>
                    <a:pt x="206" y="565"/>
                    <a:pt x="206" y="551"/>
                  </a:cubicBezTo>
                  <a:cubicBezTo>
                    <a:pt x="159" y="384"/>
                    <a:pt x="135" y="241"/>
                    <a:pt x="87" y="98"/>
                  </a:cubicBezTo>
                  <a:cubicBezTo>
                    <a:pt x="87" y="75"/>
                    <a:pt x="87" y="51"/>
                    <a:pt x="87" y="27"/>
                  </a:cubicBezTo>
                  <a:cubicBezTo>
                    <a:pt x="78" y="9"/>
                    <a:pt x="62" y="1"/>
                    <a:pt x="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50"/>
            <p:cNvSpPr/>
            <p:nvPr/>
          </p:nvSpPr>
          <p:spPr>
            <a:xfrm>
              <a:off x="6722976" y="3302349"/>
              <a:ext cx="12832" cy="7164"/>
            </a:xfrm>
            <a:custGeom>
              <a:avLst/>
              <a:gdLst/>
              <a:ahLst/>
              <a:cxnLst/>
              <a:rect l="l" t="t" r="r" b="b"/>
              <a:pathLst>
                <a:path w="335" h="187" extrusionOk="0">
                  <a:moveTo>
                    <a:pt x="215" y="1"/>
                  </a:moveTo>
                  <a:cubicBezTo>
                    <a:pt x="193" y="1"/>
                    <a:pt x="169" y="4"/>
                    <a:pt x="144" y="10"/>
                  </a:cubicBezTo>
                  <a:cubicBezTo>
                    <a:pt x="48" y="34"/>
                    <a:pt x="1" y="82"/>
                    <a:pt x="1" y="129"/>
                  </a:cubicBezTo>
                  <a:cubicBezTo>
                    <a:pt x="18" y="164"/>
                    <a:pt x="61" y="186"/>
                    <a:pt x="120" y="186"/>
                  </a:cubicBezTo>
                  <a:cubicBezTo>
                    <a:pt x="142" y="186"/>
                    <a:pt x="166" y="183"/>
                    <a:pt x="191" y="177"/>
                  </a:cubicBezTo>
                  <a:cubicBezTo>
                    <a:pt x="263" y="153"/>
                    <a:pt x="334" y="105"/>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50"/>
            <p:cNvSpPr/>
            <p:nvPr/>
          </p:nvSpPr>
          <p:spPr>
            <a:xfrm>
              <a:off x="6722976" y="3302349"/>
              <a:ext cx="12832" cy="6780"/>
            </a:xfrm>
            <a:custGeom>
              <a:avLst/>
              <a:gdLst/>
              <a:ahLst/>
              <a:cxnLst/>
              <a:rect l="l" t="t" r="r" b="b"/>
              <a:pathLst>
                <a:path w="335" h="177" extrusionOk="0">
                  <a:moveTo>
                    <a:pt x="215" y="1"/>
                  </a:moveTo>
                  <a:cubicBezTo>
                    <a:pt x="193" y="1"/>
                    <a:pt x="169" y="4"/>
                    <a:pt x="144" y="10"/>
                  </a:cubicBezTo>
                  <a:cubicBezTo>
                    <a:pt x="48" y="34"/>
                    <a:pt x="1" y="82"/>
                    <a:pt x="1" y="129"/>
                  </a:cubicBezTo>
                  <a:cubicBezTo>
                    <a:pt x="1" y="153"/>
                    <a:pt x="24" y="177"/>
                    <a:pt x="48" y="177"/>
                  </a:cubicBezTo>
                  <a:cubicBezTo>
                    <a:pt x="48" y="129"/>
                    <a:pt x="96" y="58"/>
                    <a:pt x="191" y="58"/>
                  </a:cubicBezTo>
                  <a:cubicBezTo>
                    <a:pt x="215" y="46"/>
                    <a:pt x="239" y="40"/>
                    <a:pt x="263" y="40"/>
                  </a:cubicBezTo>
                  <a:cubicBezTo>
                    <a:pt x="286" y="40"/>
                    <a:pt x="310" y="46"/>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50"/>
            <p:cNvSpPr/>
            <p:nvPr/>
          </p:nvSpPr>
          <p:spPr>
            <a:xfrm>
              <a:off x="6743316" y="3244351"/>
              <a:ext cx="23481" cy="7508"/>
            </a:xfrm>
            <a:custGeom>
              <a:avLst/>
              <a:gdLst/>
              <a:ahLst/>
              <a:cxnLst/>
              <a:rect l="l" t="t" r="r" b="b"/>
              <a:pathLst>
                <a:path w="613" h="196" extrusionOk="0">
                  <a:moveTo>
                    <a:pt x="541" y="0"/>
                  </a:moveTo>
                  <a:cubicBezTo>
                    <a:pt x="398" y="48"/>
                    <a:pt x="256" y="72"/>
                    <a:pt x="113" y="119"/>
                  </a:cubicBezTo>
                  <a:lnTo>
                    <a:pt x="41" y="119"/>
                  </a:lnTo>
                  <a:cubicBezTo>
                    <a:pt x="0" y="140"/>
                    <a:pt x="12" y="195"/>
                    <a:pt x="47" y="195"/>
                  </a:cubicBezTo>
                  <a:cubicBezTo>
                    <a:pt x="52" y="195"/>
                    <a:pt x="58" y="194"/>
                    <a:pt x="65" y="191"/>
                  </a:cubicBezTo>
                  <a:cubicBezTo>
                    <a:pt x="208" y="167"/>
                    <a:pt x="351" y="119"/>
                    <a:pt x="494" y="95"/>
                  </a:cubicBezTo>
                  <a:cubicBezTo>
                    <a:pt x="518" y="95"/>
                    <a:pt x="541" y="95"/>
                    <a:pt x="565" y="72"/>
                  </a:cubicBezTo>
                  <a:cubicBezTo>
                    <a:pt x="613" y="72"/>
                    <a:pt x="589" y="0"/>
                    <a:pt x="5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50"/>
            <p:cNvSpPr/>
            <p:nvPr/>
          </p:nvSpPr>
          <p:spPr>
            <a:xfrm>
              <a:off x="6762201" y="3239601"/>
              <a:ext cx="8274" cy="12258"/>
            </a:xfrm>
            <a:custGeom>
              <a:avLst/>
              <a:gdLst/>
              <a:ahLst/>
              <a:cxnLst/>
              <a:rect l="l" t="t" r="r" b="b"/>
              <a:pathLst>
                <a:path w="216" h="320" extrusionOk="0">
                  <a:moveTo>
                    <a:pt x="91" y="0"/>
                  </a:moveTo>
                  <a:cubicBezTo>
                    <a:pt x="85" y="0"/>
                    <a:pt x="78" y="2"/>
                    <a:pt x="72" y="5"/>
                  </a:cubicBezTo>
                  <a:cubicBezTo>
                    <a:pt x="25" y="5"/>
                    <a:pt x="1" y="76"/>
                    <a:pt x="25" y="172"/>
                  </a:cubicBezTo>
                  <a:cubicBezTo>
                    <a:pt x="45" y="254"/>
                    <a:pt x="84" y="319"/>
                    <a:pt x="125" y="319"/>
                  </a:cubicBezTo>
                  <a:cubicBezTo>
                    <a:pt x="131" y="319"/>
                    <a:pt x="137" y="318"/>
                    <a:pt x="144" y="315"/>
                  </a:cubicBezTo>
                  <a:cubicBezTo>
                    <a:pt x="191" y="315"/>
                    <a:pt x="215" y="219"/>
                    <a:pt x="191" y="148"/>
                  </a:cubicBezTo>
                  <a:cubicBezTo>
                    <a:pt x="171" y="65"/>
                    <a:pt x="132" y="0"/>
                    <a:pt x="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50"/>
            <p:cNvSpPr/>
            <p:nvPr/>
          </p:nvSpPr>
          <p:spPr>
            <a:xfrm>
              <a:off x="6762201" y="3239793"/>
              <a:ext cx="7355" cy="12067"/>
            </a:xfrm>
            <a:custGeom>
              <a:avLst/>
              <a:gdLst/>
              <a:ahLst/>
              <a:cxnLst/>
              <a:rect l="l" t="t" r="r" b="b"/>
              <a:pathLst>
                <a:path w="192" h="315" extrusionOk="0">
                  <a:moveTo>
                    <a:pt x="48" y="0"/>
                  </a:moveTo>
                  <a:cubicBezTo>
                    <a:pt x="25" y="24"/>
                    <a:pt x="1" y="95"/>
                    <a:pt x="25" y="167"/>
                  </a:cubicBezTo>
                  <a:cubicBezTo>
                    <a:pt x="45" y="249"/>
                    <a:pt x="84" y="314"/>
                    <a:pt x="125" y="314"/>
                  </a:cubicBezTo>
                  <a:cubicBezTo>
                    <a:pt x="131" y="314"/>
                    <a:pt x="137" y="313"/>
                    <a:pt x="144" y="310"/>
                  </a:cubicBezTo>
                  <a:cubicBezTo>
                    <a:pt x="167" y="310"/>
                    <a:pt x="191" y="286"/>
                    <a:pt x="191" y="262"/>
                  </a:cubicBezTo>
                  <a:lnTo>
                    <a:pt x="191" y="262"/>
                  </a:lnTo>
                  <a:cubicBezTo>
                    <a:pt x="185" y="265"/>
                    <a:pt x="178" y="267"/>
                    <a:pt x="171" y="267"/>
                  </a:cubicBezTo>
                  <a:cubicBezTo>
                    <a:pt x="126" y="267"/>
                    <a:pt x="69" y="202"/>
                    <a:pt x="48" y="119"/>
                  </a:cubicBezTo>
                  <a:cubicBezTo>
                    <a:pt x="48" y="71"/>
                    <a:pt x="48" y="24"/>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50"/>
            <p:cNvSpPr/>
            <p:nvPr/>
          </p:nvSpPr>
          <p:spPr>
            <a:xfrm>
              <a:off x="6668507" y="3262432"/>
              <a:ext cx="23289" cy="7662"/>
            </a:xfrm>
            <a:custGeom>
              <a:avLst/>
              <a:gdLst/>
              <a:ahLst/>
              <a:cxnLst/>
              <a:rect l="l" t="t" r="r" b="b"/>
              <a:pathLst>
                <a:path w="608" h="200" extrusionOk="0">
                  <a:moveTo>
                    <a:pt x="556" y="1"/>
                  </a:moveTo>
                  <a:cubicBezTo>
                    <a:pt x="552" y="1"/>
                    <a:pt x="547" y="2"/>
                    <a:pt x="542" y="4"/>
                  </a:cubicBezTo>
                  <a:cubicBezTo>
                    <a:pt x="399" y="28"/>
                    <a:pt x="256" y="76"/>
                    <a:pt x="113" y="100"/>
                  </a:cubicBezTo>
                  <a:cubicBezTo>
                    <a:pt x="89" y="123"/>
                    <a:pt x="65" y="123"/>
                    <a:pt x="41" y="123"/>
                  </a:cubicBezTo>
                  <a:cubicBezTo>
                    <a:pt x="0" y="144"/>
                    <a:pt x="12" y="200"/>
                    <a:pt x="47" y="200"/>
                  </a:cubicBezTo>
                  <a:cubicBezTo>
                    <a:pt x="52" y="200"/>
                    <a:pt x="59" y="198"/>
                    <a:pt x="65" y="195"/>
                  </a:cubicBezTo>
                  <a:cubicBezTo>
                    <a:pt x="208" y="171"/>
                    <a:pt x="351" y="123"/>
                    <a:pt x="494" y="100"/>
                  </a:cubicBezTo>
                  <a:cubicBezTo>
                    <a:pt x="518" y="76"/>
                    <a:pt x="542" y="76"/>
                    <a:pt x="565" y="76"/>
                  </a:cubicBezTo>
                  <a:cubicBezTo>
                    <a:pt x="608" y="76"/>
                    <a:pt x="594" y="1"/>
                    <a:pt x="5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50"/>
            <p:cNvSpPr/>
            <p:nvPr/>
          </p:nvSpPr>
          <p:spPr>
            <a:xfrm>
              <a:off x="6664600" y="3262586"/>
              <a:ext cx="8236" cy="12795"/>
            </a:xfrm>
            <a:custGeom>
              <a:avLst/>
              <a:gdLst/>
              <a:ahLst/>
              <a:cxnLst/>
              <a:rect l="l" t="t" r="r" b="b"/>
              <a:pathLst>
                <a:path w="215" h="334" extrusionOk="0">
                  <a:moveTo>
                    <a:pt x="72" y="0"/>
                  </a:moveTo>
                  <a:cubicBezTo>
                    <a:pt x="24" y="24"/>
                    <a:pt x="1" y="96"/>
                    <a:pt x="24" y="191"/>
                  </a:cubicBezTo>
                  <a:cubicBezTo>
                    <a:pt x="48" y="286"/>
                    <a:pt x="96" y="334"/>
                    <a:pt x="143" y="334"/>
                  </a:cubicBezTo>
                  <a:cubicBezTo>
                    <a:pt x="191" y="310"/>
                    <a:pt x="215" y="239"/>
                    <a:pt x="191" y="143"/>
                  </a:cubicBezTo>
                  <a:cubicBezTo>
                    <a:pt x="167" y="48"/>
                    <a:pt x="120" y="0"/>
                    <a:pt x="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50"/>
            <p:cNvSpPr/>
            <p:nvPr/>
          </p:nvSpPr>
          <p:spPr>
            <a:xfrm>
              <a:off x="6665519" y="3262586"/>
              <a:ext cx="7316" cy="12795"/>
            </a:xfrm>
            <a:custGeom>
              <a:avLst/>
              <a:gdLst/>
              <a:ahLst/>
              <a:cxnLst/>
              <a:rect l="l" t="t" r="r" b="b"/>
              <a:pathLst>
                <a:path w="191" h="334" extrusionOk="0">
                  <a:moveTo>
                    <a:pt x="48" y="0"/>
                  </a:moveTo>
                  <a:cubicBezTo>
                    <a:pt x="24" y="0"/>
                    <a:pt x="24" y="24"/>
                    <a:pt x="0" y="48"/>
                  </a:cubicBezTo>
                  <a:lnTo>
                    <a:pt x="24" y="48"/>
                  </a:lnTo>
                  <a:cubicBezTo>
                    <a:pt x="72" y="48"/>
                    <a:pt x="119" y="96"/>
                    <a:pt x="143" y="191"/>
                  </a:cubicBezTo>
                  <a:cubicBezTo>
                    <a:pt x="143" y="239"/>
                    <a:pt x="143" y="286"/>
                    <a:pt x="143" y="334"/>
                  </a:cubicBezTo>
                  <a:cubicBezTo>
                    <a:pt x="167" y="310"/>
                    <a:pt x="191" y="239"/>
                    <a:pt x="167" y="143"/>
                  </a:cubicBezTo>
                  <a:cubicBezTo>
                    <a:pt x="143" y="48"/>
                    <a:pt x="96" y="0"/>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50"/>
            <p:cNvSpPr/>
            <p:nvPr/>
          </p:nvSpPr>
          <p:spPr>
            <a:xfrm>
              <a:off x="6729641" y="3217536"/>
              <a:ext cx="13215" cy="18503"/>
            </a:xfrm>
            <a:custGeom>
              <a:avLst/>
              <a:gdLst/>
              <a:ahLst/>
              <a:cxnLst/>
              <a:rect l="l" t="t" r="r" b="b"/>
              <a:pathLst>
                <a:path w="345" h="483" extrusionOk="0">
                  <a:moveTo>
                    <a:pt x="302" y="0"/>
                  </a:moveTo>
                  <a:cubicBezTo>
                    <a:pt x="294" y="0"/>
                    <a:pt x="286" y="3"/>
                    <a:pt x="279" y="9"/>
                  </a:cubicBezTo>
                  <a:cubicBezTo>
                    <a:pt x="208" y="129"/>
                    <a:pt x="112" y="248"/>
                    <a:pt x="41" y="391"/>
                  </a:cubicBezTo>
                  <a:cubicBezTo>
                    <a:pt x="41" y="391"/>
                    <a:pt x="17" y="414"/>
                    <a:pt x="17" y="438"/>
                  </a:cubicBezTo>
                  <a:cubicBezTo>
                    <a:pt x="1" y="455"/>
                    <a:pt x="30" y="482"/>
                    <a:pt x="49" y="482"/>
                  </a:cubicBezTo>
                  <a:cubicBezTo>
                    <a:pt x="58" y="482"/>
                    <a:pt x="65" y="477"/>
                    <a:pt x="65" y="462"/>
                  </a:cubicBezTo>
                  <a:cubicBezTo>
                    <a:pt x="160" y="343"/>
                    <a:pt x="232" y="224"/>
                    <a:pt x="303" y="105"/>
                  </a:cubicBezTo>
                  <a:cubicBezTo>
                    <a:pt x="303" y="81"/>
                    <a:pt x="327" y="57"/>
                    <a:pt x="327" y="57"/>
                  </a:cubicBezTo>
                  <a:cubicBezTo>
                    <a:pt x="344" y="22"/>
                    <a:pt x="323" y="0"/>
                    <a:pt x="3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50"/>
            <p:cNvSpPr/>
            <p:nvPr/>
          </p:nvSpPr>
          <p:spPr>
            <a:xfrm>
              <a:off x="6735770" y="3213629"/>
              <a:ext cx="11875" cy="8006"/>
            </a:xfrm>
            <a:custGeom>
              <a:avLst/>
              <a:gdLst/>
              <a:ahLst/>
              <a:cxnLst/>
              <a:rect l="l" t="t" r="r" b="b"/>
              <a:pathLst>
                <a:path w="310" h="209" extrusionOk="0">
                  <a:moveTo>
                    <a:pt x="76" y="1"/>
                  </a:moveTo>
                  <a:cubicBezTo>
                    <a:pt x="52" y="1"/>
                    <a:pt x="34" y="6"/>
                    <a:pt x="24" y="16"/>
                  </a:cubicBezTo>
                  <a:cubicBezTo>
                    <a:pt x="0" y="64"/>
                    <a:pt x="48" y="135"/>
                    <a:pt x="119" y="159"/>
                  </a:cubicBezTo>
                  <a:cubicBezTo>
                    <a:pt x="163" y="189"/>
                    <a:pt x="207" y="209"/>
                    <a:pt x="240" y="209"/>
                  </a:cubicBezTo>
                  <a:cubicBezTo>
                    <a:pt x="261" y="209"/>
                    <a:pt x="277" y="201"/>
                    <a:pt x="286" y="183"/>
                  </a:cubicBezTo>
                  <a:cubicBezTo>
                    <a:pt x="310" y="135"/>
                    <a:pt x="286" y="88"/>
                    <a:pt x="214" y="40"/>
                  </a:cubicBezTo>
                  <a:cubicBezTo>
                    <a:pt x="159" y="12"/>
                    <a:pt x="111" y="1"/>
                    <a:pt x="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50"/>
            <p:cNvSpPr/>
            <p:nvPr/>
          </p:nvSpPr>
          <p:spPr>
            <a:xfrm>
              <a:off x="6736651" y="3215161"/>
              <a:ext cx="10994" cy="6474"/>
            </a:xfrm>
            <a:custGeom>
              <a:avLst/>
              <a:gdLst/>
              <a:ahLst/>
              <a:cxnLst/>
              <a:rect l="l" t="t" r="r" b="b"/>
              <a:pathLst>
                <a:path w="287" h="169" extrusionOk="0">
                  <a:moveTo>
                    <a:pt x="1" y="0"/>
                  </a:moveTo>
                  <a:cubicBezTo>
                    <a:pt x="1" y="24"/>
                    <a:pt x="25" y="95"/>
                    <a:pt x="96" y="119"/>
                  </a:cubicBezTo>
                  <a:cubicBezTo>
                    <a:pt x="140" y="149"/>
                    <a:pt x="184" y="169"/>
                    <a:pt x="217" y="169"/>
                  </a:cubicBezTo>
                  <a:cubicBezTo>
                    <a:pt x="238" y="169"/>
                    <a:pt x="254" y="161"/>
                    <a:pt x="263" y="143"/>
                  </a:cubicBezTo>
                  <a:cubicBezTo>
                    <a:pt x="287" y="119"/>
                    <a:pt x="287" y="95"/>
                    <a:pt x="263" y="71"/>
                  </a:cubicBezTo>
                  <a:cubicBezTo>
                    <a:pt x="263" y="95"/>
                    <a:pt x="263" y="95"/>
                    <a:pt x="263" y="95"/>
                  </a:cubicBezTo>
                  <a:cubicBezTo>
                    <a:pt x="253" y="105"/>
                    <a:pt x="235" y="111"/>
                    <a:pt x="212" y="111"/>
                  </a:cubicBezTo>
                  <a:cubicBezTo>
                    <a:pt x="180" y="111"/>
                    <a:pt x="138" y="99"/>
                    <a:pt x="96" y="71"/>
                  </a:cubicBezTo>
                  <a:cubicBezTo>
                    <a:pt x="49" y="48"/>
                    <a:pt x="25" y="24"/>
                    <a:pt x="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50"/>
            <p:cNvSpPr/>
            <p:nvPr/>
          </p:nvSpPr>
          <p:spPr>
            <a:xfrm>
              <a:off x="6692256" y="3278636"/>
              <a:ext cx="13177" cy="18503"/>
            </a:xfrm>
            <a:custGeom>
              <a:avLst/>
              <a:gdLst/>
              <a:ahLst/>
              <a:cxnLst/>
              <a:rect l="l" t="t" r="r" b="b"/>
              <a:pathLst>
                <a:path w="344" h="483" extrusionOk="0">
                  <a:moveTo>
                    <a:pt x="301" y="1"/>
                  </a:moveTo>
                  <a:cubicBezTo>
                    <a:pt x="293" y="1"/>
                    <a:pt x="285" y="4"/>
                    <a:pt x="279" y="10"/>
                  </a:cubicBezTo>
                  <a:cubicBezTo>
                    <a:pt x="207" y="129"/>
                    <a:pt x="112" y="248"/>
                    <a:pt x="41" y="367"/>
                  </a:cubicBezTo>
                  <a:cubicBezTo>
                    <a:pt x="41" y="391"/>
                    <a:pt x="17" y="415"/>
                    <a:pt x="17" y="439"/>
                  </a:cubicBezTo>
                  <a:cubicBezTo>
                    <a:pt x="0" y="455"/>
                    <a:pt x="18" y="483"/>
                    <a:pt x="38" y="483"/>
                  </a:cubicBezTo>
                  <a:cubicBezTo>
                    <a:pt x="47" y="483"/>
                    <a:pt x="57" y="477"/>
                    <a:pt x="64" y="463"/>
                  </a:cubicBezTo>
                  <a:cubicBezTo>
                    <a:pt x="160" y="343"/>
                    <a:pt x="231" y="224"/>
                    <a:pt x="303" y="105"/>
                  </a:cubicBezTo>
                  <a:cubicBezTo>
                    <a:pt x="303" y="82"/>
                    <a:pt x="326" y="58"/>
                    <a:pt x="326" y="58"/>
                  </a:cubicBezTo>
                  <a:cubicBezTo>
                    <a:pt x="344" y="23"/>
                    <a:pt x="323"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50"/>
            <p:cNvSpPr/>
            <p:nvPr/>
          </p:nvSpPr>
          <p:spPr>
            <a:xfrm>
              <a:off x="6687391" y="3293002"/>
              <a:ext cx="11913" cy="8389"/>
            </a:xfrm>
            <a:custGeom>
              <a:avLst/>
              <a:gdLst/>
              <a:ahLst/>
              <a:cxnLst/>
              <a:rect l="l" t="t" r="r" b="b"/>
              <a:pathLst>
                <a:path w="311" h="219" extrusionOk="0">
                  <a:moveTo>
                    <a:pt x="75" y="0"/>
                  </a:moveTo>
                  <a:cubicBezTo>
                    <a:pt x="53" y="0"/>
                    <a:pt x="35" y="6"/>
                    <a:pt x="25" y="16"/>
                  </a:cubicBezTo>
                  <a:cubicBezTo>
                    <a:pt x="1" y="64"/>
                    <a:pt x="49" y="135"/>
                    <a:pt x="120" y="183"/>
                  </a:cubicBezTo>
                  <a:cubicBezTo>
                    <a:pt x="156" y="207"/>
                    <a:pt x="191" y="219"/>
                    <a:pt x="221" y="219"/>
                  </a:cubicBezTo>
                  <a:cubicBezTo>
                    <a:pt x="251" y="219"/>
                    <a:pt x="275" y="207"/>
                    <a:pt x="287" y="183"/>
                  </a:cubicBezTo>
                  <a:cubicBezTo>
                    <a:pt x="310" y="159"/>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50"/>
            <p:cNvSpPr/>
            <p:nvPr/>
          </p:nvSpPr>
          <p:spPr>
            <a:xfrm>
              <a:off x="6687391" y="3293002"/>
              <a:ext cx="11913" cy="7010"/>
            </a:xfrm>
            <a:custGeom>
              <a:avLst/>
              <a:gdLst/>
              <a:ahLst/>
              <a:cxnLst/>
              <a:rect l="l" t="t" r="r" b="b"/>
              <a:pathLst>
                <a:path w="311" h="183" extrusionOk="0">
                  <a:moveTo>
                    <a:pt x="75" y="0"/>
                  </a:moveTo>
                  <a:cubicBezTo>
                    <a:pt x="53" y="0"/>
                    <a:pt x="35" y="6"/>
                    <a:pt x="25" y="16"/>
                  </a:cubicBezTo>
                  <a:cubicBezTo>
                    <a:pt x="1" y="40"/>
                    <a:pt x="1" y="64"/>
                    <a:pt x="25" y="88"/>
                  </a:cubicBezTo>
                  <a:cubicBezTo>
                    <a:pt x="37" y="64"/>
                    <a:pt x="60" y="52"/>
                    <a:pt x="90" y="52"/>
                  </a:cubicBezTo>
                  <a:cubicBezTo>
                    <a:pt x="120" y="52"/>
                    <a:pt x="156" y="64"/>
                    <a:pt x="191" y="88"/>
                  </a:cubicBezTo>
                  <a:cubicBezTo>
                    <a:pt x="239" y="111"/>
                    <a:pt x="263" y="159"/>
                    <a:pt x="287" y="183"/>
                  </a:cubicBezTo>
                  <a:cubicBezTo>
                    <a:pt x="310" y="135"/>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50"/>
            <p:cNvSpPr/>
            <p:nvPr/>
          </p:nvSpPr>
          <p:spPr>
            <a:xfrm>
              <a:off x="6737839" y="3269711"/>
              <a:ext cx="20417" cy="12297"/>
            </a:xfrm>
            <a:custGeom>
              <a:avLst/>
              <a:gdLst/>
              <a:ahLst/>
              <a:cxnLst/>
              <a:rect l="l" t="t" r="r" b="b"/>
              <a:pathLst>
                <a:path w="533" h="321" extrusionOk="0">
                  <a:moveTo>
                    <a:pt x="69" y="0"/>
                  </a:moveTo>
                  <a:cubicBezTo>
                    <a:pt x="30" y="0"/>
                    <a:pt x="0" y="56"/>
                    <a:pt x="41" y="76"/>
                  </a:cubicBezTo>
                  <a:cubicBezTo>
                    <a:pt x="160" y="148"/>
                    <a:pt x="279" y="219"/>
                    <a:pt x="399" y="291"/>
                  </a:cubicBezTo>
                  <a:cubicBezTo>
                    <a:pt x="422" y="291"/>
                    <a:pt x="446" y="315"/>
                    <a:pt x="470" y="315"/>
                  </a:cubicBezTo>
                  <a:cubicBezTo>
                    <a:pt x="475" y="319"/>
                    <a:pt x="480" y="321"/>
                    <a:pt x="485" y="321"/>
                  </a:cubicBezTo>
                  <a:cubicBezTo>
                    <a:pt x="509" y="321"/>
                    <a:pt x="532" y="286"/>
                    <a:pt x="494" y="267"/>
                  </a:cubicBezTo>
                  <a:cubicBezTo>
                    <a:pt x="375" y="195"/>
                    <a:pt x="256" y="124"/>
                    <a:pt x="137" y="29"/>
                  </a:cubicBezTo>
                  <a:cubicBezTo>
                    <a:pt x="113" y="29"/>
                    <a:pt x="89" y="29"/>
                    <a:pt x="89" y="5"/>
                  </a:cubicBezTo>
                  <a:cubicBezTo>
                    <a:pt x="82" y="2"/>
                    <a:pt x="76" y="0"/>
                    <a:pt x="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50"/>
            <p:cNvSpPr/>
            <p:nvPr/>
          </p:nvSpPr>
          <p:spPr>
            <a:xfrm>
              <a:off x="6753084" y="3276031"/>
              <a:ext cx="9155" cy="11224"/>
            </a:xfrm>
            <a:custGeom>
              <a:avLst/>
              <a:gdLst/>
              <a:ahLst/>
              <a:cxnLst/>
              <a:rect l="l" t="t" r="r" b="b"/>
              <a:pathLst>
                <a:path w="239" h="293" extrusionOk="0">
                  <a:moveTo>
                    <a:pt x="174" y="0"/>
                  </a:moveTo>
                  <a:cubicBezTo>
                    <a:pt x="143" y="0"/>
                    <a:pt x="87" y="43"/>
                    <a:pt x="48" y="102"/>
                  </a:cubicBezTo>
                  <a:cubicBezTo>
                    <a:pt x="1" y="173"/>
                    <a:pt x="1" y="269"/>
                    <a:pt x="24" y="292"/>
                  </a:cubicBezTo>
                  <a:cubicBezTo>
                    <a:pt x="72" y="292"/>
                    <a:pt x="143" y="269"/>
                    <a:pt x="191" y="197"/>
                  </a:cubicBezTo>
                  <a:cubicBezTo>
                    <a:pt x="215" y="126"/>
                    <a:pt x="239" y="30"/>
                    <a:pt x="191" y="7"/>
                  </a:cubicBezTo>
                  <a:cubicBezTo>
                    <a:pt x="187" y="2"/>
                    <a:pt x="181" y="0"/>
                    <a:pt x="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50"/>
            <p:cNvSpPr/>
            <p:nvPr/>
          </p:nvSpPr>
          <p:spPr>
            <a:xfrm>
              <a:off x="6753084" y="3276261"/>
              <a:ext cx="7355" cy="10994"/>
            </a:xfrm>
            <a:custGeom>
              <a:avLst/>
              <a:gdLst/>
              <a:ahLst/>
              <a:cxnLst/>
              <a:rect l="l" t="t" r="r" b="b"/>
              <a:pathLst>
                <a:path w="192" h="287" extrusionOk="0">
                  <a:moveTo>
                    <a:pt x="191" y="1"/>
                  </a:moveTo>
                  <a:cubicBezTo>
                    <a:pt x="143" y="1"/>
                    <a:pt x="96" y="24"/>
                    <a:pt x="48" y="96"/>
                  </a:cubicBezTo>
                  <a:cubicBezTo>
                    <a:pt x="1" y="167"/>
                    <a:pt x="1" y="263"/>
                    <a:pt x="24" y="286"/>
                  </a:cubicBezTo>
                  <a:cubicBezTo>
                    <a:pt x="48" y="286"/>
                    <a:pt x="72" y="286"/>
                    <a:pt x="96" y="263"/>
                  </a:cubicBezTo>
                  <a:lnTo>
                    <a:pt x="72" y="263"/>
                  </a:lnTo>
                  <a:cubicBezTo>
                    <a:pt x="48" y="239"/>
                    <a:pt x="48" y="167"/>
                    <a:pt x="96" y="96"/>
                  </a:cubicBezTo>
                  <a:cubicBezTo>
                    <a:pt x="120" y="48"/>
                    <a:pt x="143" y="24"/>
                    <a:pt x="1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50"/>
            <p:cNvSpPr/>
            <p:nvPr/>
          </p:nvSpPr>
          <p:spPr>
            <a:xfrm>
              <a:off x="6676704" y="3232284"/>
              <a:ext cx="20417" cy="12335"/>
            </a:xfrm>
            <a:custGeom>
              <a:avLst/>
              <a:gdLst/>
              <a:ahLst/>
              <a:cxnLst/>
              <a:rect l="l" t="t" r="r" b="b"/>
              <a:pathLst>
                <a:path w="533" h="322" extrusionOk="0">
                  <a:moveTo>
                    <a:pt x="70" y="1"/>
                  </a:moveTo>
                  <a:cubicBezTo>
                    <a:pt x="30" y="1"/>
                    <a:pt x="1" y="56"/>
                    <a:pt x="42" y="77"/>
                  </a:cubicBezTo>
                  <a:cubicBezTo>
                    <a:pt x="161" y="148"/>
                    <a:pt x="280" y="220"/>
                    <a:pt x="399" y="291"/>
                  </a:cubicBezTo>
                  <a:cubicBezTo>
                    <a:pt x="423" y="291"/>
                    <a:pt x="447" y="315"/>
                    <a:pt x="470" y="315"/>
                  </a:cubicBezTo>
                  <a:cubicBezTo>
                    <a:pt x="475" y="320"/>
                    <a:pt x="480" y="322"/>
                    <a:pt x="486" y="322"/>
                  </a:cubicBezTo>
                  <a:cubicBezTo>
                    <a:pt x="509" y="322"/>
                    <a:pt x="533" y="287"/>
                    <a:pt x="494" y="267"/>
                  </a:cubicBezTo>
                  <a:cubicBezTo>
                    <a:pt x="375" y="196"/>
                    <a:pt x="256" y="125"/>
                    <a:pt x="137" y="29"/>
                  </a:cubicBezTo>
                  <a:cubicBezTo>
                    <a:pt x="113" y="29"/>
                    <a:pt x="89" y="6"/>
                    <a:pt x="89" y="6"/>
                  </a:cubicBezTo>
                  <a:cubicBezTo>
                    <a:pt x="83" y="2"/>
                    <a:pt x="76" y="1"/>
                    <a:pt x="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50"/>
            <p:cNvSpPr/>
            <p:nvPr/>
          </p:nvSpPr>
          <p:spPr>
            <a:xfrm>
              <a:off x="6672797" y="3227687"/>
              <a:ext cx="9193" cy="10535"/>
            </a:xfrm>
            <a:custGeom>
              <a:avLst/>
              <a:gdLst/>
              <a:ahLst/>
              <a:cxnLst/>
              <a:rect l="l" t="t" r="r" b="b"/>
              <a:pathLst>
                <a:path w="240" h="275" extrusionOk="0">
                  <a:moveTo>
                    <a:pt x="188" y="0"/>
                  </a:moveTo>
                  <a:cubicBezTo>
                    <a:pt x="144" y="0"/>
                    <a:pt x="92" y="43"/>
                    <a:pt x="72" y="102"/>
                  </a:cubicBezTo>
                  <a:cubicBezTo>
                    <a:pt x="25" y="173"/>
                    <a:pt x="1" y="245"/>
                    <a:pt x="48" y="268"/>
                  </a:cubicBezTo>
                  <a:cubicBezTo>
                    <a:pt x="57" y="273"/>
                    <a:pt x="65" y="275"/>
                    <a:pt x="74" y="275"/>
                  </a:cubicBezTo>
                  <a:cubicBezTo>
                    <a:pt x="113" y="275"/>
                    <a:pt x="152" y="232"/>
                    <a:pt x="191" y="173"/>
                  </a:cubicBezTo>
                  <a:cubicBezTo>
                    <a:pt x="239" y="102"/>
                    <a:pt x="239" y="30"/>
                    <a:pt x="215" y="6"/>
                  </a:cubicBezTo>
                  <a:cubicBezTo>
                    <a:pt x="207" y="2"/>
                    <a:pt x="198" y="0"/>
                    <a:pt x="18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50"/>
            <p:cNvSpPr/>
            <p:nvPr/>
          </p:nvSpPr>
          <p:spPr>
            <a:xfrm>
              <a:off x="6674635" y="3227496"/>
              <a:ext cx="7355" cy="10726"/>
            </a:xfrm>
            <a:custGeom>
              <a:avLst/>
              <a:gdLst/>
              <a:ahLst/>
              <a:cxnLst/>
              <a:rect l="l" t="t" r="r" b="b"/>
              <a:pathLst>
                <a:path w="192" h="280" extrusionOk="0">
                  <a:moveTo>
                    <a:pt x="143" y="1"/>
                  </a:moveTo>
                  <a:cubicBezTo>
                    <a:pt x="128" y="1"/>
                    <a:pt x="112" y="11"/>
                    <a:pt x="96" y="11"/>
                  </a:cubicBezTo>
                  <a:lnTo>
                    <a:pt x="120" y="11"/>
                  </a:lnTo>
                  <a:cubicBezTo>
                    <a:pt x="143" y="35"/>
                    <a:pt x="143" y="107"/>
                    <a:pt x="96" y="202"/>
                  </a:cubicBezTo>
                  <a:cubicBezTo>
                    <a:pt x="72" y="226"/>
                    <a:pt x="48" y="273"/>
                    <a:pt x="0" y="273"/>
                  </a:cubicBezTo>
                  <a:cubicBezTo>
                    <a:pt x="9" y="278"/>
                    <a:pt x="18" y="280"/>
                    <a:pt x="28" y="280"/>
                  </a:cubicBezTo>
                  <a:cubicBezTo>
                    <a:pt x="72" y="280"/>
                    <a:pt x="124" y="237"/>
                    <a:pt x="143" y="178"/>
                  </a:cubicBezTo>
                  <a:cubicBezTo>
                    <a:pt x="191" y="107"/>
                    <a:pt x="191" y="35"/>
                    <a:pt x="167" y="11"/>
                  </a:cubicBezTo>
                  <a:cubicBezTo>
                    <a:pt x="159" y="4"/>
                    <a:pt x="151" y="1"/>
                    <a:pt x="1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50"/>
            <p:cNvSpPr/>
            <p:nvPr/>
          </p:nvSpPr>
          <p:spPr>
            <a:xfrm>
              <a:off x="6675555" y="3218762"/>
              <a:ext cx="83965" cy="77036"/>
            </a:xfrm>
            <a:custGeom>
              <a:avLst/>
              <a:gdLst/>
              <a:ahLst/>
              <a:cxnLst/>
              <a:rect l="l" t="t" r="r" b="b"/>
              <a:pathLst>
                <a:path w="2192" h="2011" extrusionOk="0">
                  <a:moveTo>
                    <a:pt x="1082" y="1"/>
                  </a:moveTo>
                  <a:cubicBezTo>
                    <a:pt x="1008" y="1"/>
                    <a:pt x="933" y="9"/>
                    <a:pt x="858" y="25"/>
                  </a:cubicBezTo>
                  <a:cubicBezTo>
                    <a:pt x="334" y="168"/>
                    <a:pt x="0" y="692"/>
                    <a:pt x="119" y="1240"/>
                  </a:cubicBezTo>
                  <a:cubicBezTo>
                    <a:pt x="240" y="1702"/>
                    <a:pt x="631" y="2011"/>
                    <a:pt x="1079" y="2011"/>
                  </a:cubicBezTo>
                  <a:cubicBezTo>
                    <a:pt x="1163" y="2011"/>
                    <a:pt x="1248" y="2000"/>
                    <a:pt x="1334" y="1978"/>
                  </a:cubicBezTo>
                  <a:cubicBezTo>
                    <a:pt x="1858" y="1859"/>
                    <a:pt x="2191" y="1311"/>
                    <a:pt x="2072" y="763"/>
                  </a:cubicBezTo>
                  <a:cubicBezTo>
                    <a:pt x="1969" y="311"/>
                    <a:pt x="1547" y="1"/>
                    <a:pt x="10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50"/>
            <p:cNvSpPr/>
            <p:nvPr/>
          </p:nvSpPr>
          <p:spPr>
            <a:xfrm>
              <a:off x="6692869" y="3232476"/>
              <a:ext cx="13713" cy="12833"/>
            </a:xfrm>
            <a:custGeom>
              <a:avLst/>
              <a:gdLst/>
              <a:ahLst/>
              <a:cxnLst/>
              <a:rect l="l" t="t" r="r" b="b"/>
              <a:pathLst>
                <a:path w="358" h="335" extrusionOk="0">
                  <a:moveTo>
                    <a:pt x="243" y="1"/>
                  </a:moveTo>
                  <a:cubicBezTo>
                    <a:pt x="189" y="1"/>
                    <a:pt x="120" y="32"/>
                    <a:pt x="72" y="96"/>
                  </a:cubicBezTo>
                  <a:cubicBezTo>
                    <a:pt x="1" y="167"/>
                    <a:pt x="1" y="262"/>
                    <a:pt x="48" y="310"/>
                  </a:cubicBezTo>
                  <a:cubicBezTo>
                    <a:pt x="65" y="327"/>
                    <a:pt x="88" y="335"/>
                    <a:pt x="114" y="335"/>
                  </a:cubicBezTo>
                  <a:cubicBezTo>
                    <a:pt x="161" y="335"/>
                    <a:pt x="217" y="309"/>
                    <a:pt x="263" y="262"/>
                  </a:cubicBezTo>
                  <a:cubicBezTo>
                    <a:pt x="334" y="167"/>
                    <a:pt x="358" y="72"/>
                    <a:pt x="310" y="24"/>
                  </a:cubicBezTo>
                  <a:cubicBezTo>
                    <a:pt x="294" y="8"/>
                    <a:pt x="271" y="1"/>
                    <a:pt x="2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50"/>
            <p:cNvSpPr/>
            <p:nvPr/>
          </p:nvSpPr>
          <p:spPr>
            <a:xfrm>
              <a:off x="6713860" y="3228109"/>
              <a:ext cx="16471" cy="13752"/>
            </a:xfrm>
            <a:custGeom>
              <a:avLst/>
              <a:gdLst/>
              <a:ahLst/>
              <a:cxnLst/>
              <a:rect l="l" t="t" r="r" b="b"/>
              <a:pathLst>
                <a:path w="430" h="359" extrusionOk="0">
                  <a:moveTo>
                    <a:pt x="247" y="1"/>
                  </a:moveTo>
                  <a:cubicBezTo>
                    <a:pt x="220" y="1"/>
                    <a:pt x="193" y="7"/>
                    <a:pt x="167" y="19"/>
                  </a:cubicBezTo>
                  <a:cubicBezTo>
                    <a:pt x="72" y="43"/>
                    <a:pt x="1" y="138"/>
                    <a:pt x="24" y="234"/>
                  </a:cubicBezTo>
                  <a:cubicBezTo>
                    <a:pt x="44" y="313"/>
                    <a:pt x="129" y="359"/>
                    <a:pt x="212" y="359"/>
                  </a:cubicBezTo>
                  <a:cubicBezTo>
                    <a:pt x="229" y="359"/>
                    <a:pt x="246" y="357"/>
                    <a:pt x="262" y="353"/>
                  </a:cubicBezTo>
                  <a:cubicBezTo>
                    <a:pt x="358" y="305"/>
                    <a:pt x="429" y="210"/>
                    <a:pt x="405" y="115"/>
                  </a:cubicBezTo>
                  <a:cubicBezTo>
                    <a:pt x="388" y="45"/>
                    <a:pt x="319" y="1"/>
                    <a:pt x="24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50"/>
            <p:cNvSpPr/>
            <p:nvPr/>
          </p:nvSpPr>
          <p:spPr>
            <a:xfrm>
              <a:off x="6686510" y="3251630"/>
              <a:ext cx="17352" cy="16472"/>
            </a:xfrm>
            <a:custGeom>
              <a:avLst/>
              <a:gdLst/>
              <a:ahLst/>
              <a:cxnLst/>
              <a:rect l="l" t="t" r="r" b="b"/>
              <a:pathLst>
                <a:path w="453" h="430" extrusionOk="0">
                  <a:moveTo>
                    <a:pt x="296" y="1"/>
                  </a:moveTo>
                  <a:cubicBezTo>
                    <a:pt x="233" y="1"/>
                    <a:pt x="159" y="32"/>
                    <a:pt x="95" y="96"/>
                  </a:cubicBezTo>
                  <a:cubicBezTo>
                    <a:pt x="0" y="191"/>
                    <a:pt x="0" y="334"/>
                    <a:pt x="72" y="405"/>
                  </a:cubicBezTo>
                  <a:cubicBezTo>
                    <a:pt x="95" y="421"/>
                    <a:pt x="124" y="429"/>
                    <a:pt x="156" y="429"/>
                  </a:cubicBezTo>
                  <a:cubicBezTo>
                    <a:pt x="220" y="429"/>
                    <a:pt x="294" y="398"/>
                    <a:pt x="357" y="334"/>
                  </a:cubicBezTo>
                  <a:cubicBezTo>
                    <a:pt x="453" y="239"/>
                    <a:pt x="453" y="96"/>
                    <a:pt x="381" y="24"/>
                  </a:cubicBezTo>
                  <a:cubicBezTo>
                    <a:pt x="357" y="9"/>
                    <a:pt x="328" y="1"/>
                    <a:pt x="2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50"/>
            <p:cNvSpPr/>
            <p:nvPr/>
          </p:nvSpPr>
          <p:spPr>
            <a:xfrm>
              <a:off x="6713860" y="3251591"/>
              <a:ext cx="11913" cy="10458"/>
            </a:xfrm>
            <a:custGeom>
              <a:avLst/>
              <a:gdLst/>
              <a:ahLst/>
              <a:cxnLst/>
              <a:rect l="l" t="t" r="r" b="b"/>
              <a:pathLst>
                <a:path w="311" h="273" extrusionOk="0">
                  <a:moveTo>
                    <a:pt x="204" y="1"/>
                  </a:moveTo>
                  <a:cubicBezTo>
                    <a:pt x="164" y="1"/>
                    <a:pt x="118" y="27"/>
                    <a:pt x="72" y="73"/>
                  </a:cubicBezTo>
                  <a:cubicBezTo>
                    <a:pt x="24" y="145"/>
                    <a:pt x="1" y="216"/>
                    <a:pt x="48" y="264"/>
                  </a:cubicBezTo>
                  <a:cubicBezTo>
                    <a:pt x="60" y="270"/>
                    <a:pt x="73" y="273"/>
                    <a:pt x="88" y="273"/>
                  </a:cubicBezTo>
                  <a:cubicBezTo>
                    <a:pt x="132" y="273"/>
                    <a:pt x="185" y="246"/>
                    <a:pt x="239" y="192"/>
                  </a:cubicBezTo>
                  <a:cubicBezTo>
                    <a:pt x="286" y="145"/>
                    <a:pt x="310" y="49"/>
                    <a:pt x="262" y="25"/>
                  </a:cubicBezTo>
                  <a:cubicBezTo>
                    <a:pt x="246" y="9"/>
                    <a:pt x="226" y="1"/>
                    <a:pt x="2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50"/>
            <p:cNvSpPr/>
            <p:nvPr/>
          </p:nvSpPr>
          <p:spPr>
            <a:xfrm>
              <a:off x="6697427" y="3272622"/>
              <a:ext cx="12832" cy="8236"/>
            </a:xfrm>
            <a:custGeom>
              <a:avLst/>
              <a:gdLst/>
              <a:ahLst/>
              <a:cxnLst/>
              <a:rect l="l" t="t" r="r" b="b"/>
              <a:pathLst>
                <a:path w="335" h="215" extrusionOk="0">
                  <a:moveTo>
                    <a:pt x="168" y="0"/>
                  </a:moveTo>
                  <a:cubicBezTo>
                    <a:pt x="72" y="24"/>
                    <a:pt x="1" y="72"/>
                    <a:pt x="1" y="119"/>
                  </a:cubicBezTo>
                  <a:cubicBezTo>
                    <a:pt x="1" y="167"/>
                    <a:pt x="72" y="215"/>
                    <a:pt x="168" y="215"/>
                  </a:cubicBezTo>
                  <a:cubicBezTo>
                    <a:pt x="263" y="215"/>
                    <a:pt x="334" y="167"/>
                    <a:pt x="310" y="96"/>
                  </a:cubicBezTo>
                  <a:cubicBezTo>
                    <a:pt x="310" y="48"/>
                    <a:pt x="239" y="0"/>
                    <a:pt x="1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50"/>
            <p:cNvSpPr/>
            <p:nvPr/>
          </p:nvSpPr>
          <p:spPr>
            <a:xfrm>
              <a:off x="6734851" y="3245002"/>
              <a:ext cx="12794" cy="14212"/>
            </a:xfrm>
            <a:custGeom>
              <a:avLst/>
              <a:gdLst/>
              <a:ahLst/>
              <a:cxnLst/>
              <a:rect l="l" t="t" r="r" b="b"/>
              <a:pathLst>
                <a:path w="334" h="371" extrusionOk="0">
                  <a:moveTo>
                    <a:pt x="100" y="1"/>
                  </a:moveTo>
                  <a:cubicBezTo>
                    <a:pt x="89" y="1"/>
                    <a:pt x="80" y="3"/>
                    <a:pt x="72" y="7"/>
                  </a:cubicBezTo>
                  <a:cubicBezTo>
                    <a:pt x="0" y="55"/>
                    <a:pt x="0" y="150"/>
                    <a:pt x="48" y="245"/>
                  </a:cubicBezTo>
                  <a:cubicBezTo>
                    <a:pt x="107" y="324"/>
                    <a:pt x="183" y="370"/>
                    <a:pt x="234" y="370"/>
                  </a:cubicBezTo>
                  <a:cubicBezTo>
                    <a:pt x="244" y="370"/>
                    <a:pt x="254" y="368"/>
                    <a:pt x="262" y="364"/>
                  </a:cubicBezTo>
                  <a:cubicBezTo>
                    <a:pt x="334" y="317"/>
                    <a:pt x="334" y="221"/>
                    <a:pt x="262" y="126"/>
                  </a:cubicBezTo>
                  <a:cubicBezTo>
                    <a:pt x="223" y="47"/>
                    <a:pt x="151" y="1"/>
                    <a:pt x="1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50"/>
            <p:cNvSpPr/>
            <p:nvPr/>
          </p:nvSpPr>
          <p:spPr>
            <a:xfrm>
              <a:off x="6723896" y="3267757"/>
              <a:ext cx="15552" cy="14289"/>
            </a:xfrm>
            <a:custGeom>
              <a:avLst/>
              <a:gdLst/>
              <a:ahLst/>
              <a:cxnLst/>
              <a:rect l="l" t="t" r="r" b="b"/>
              <a:pathLst>
                <a:path w="406" h="373" extrusionOk="0">
                  <a:moveTo>
                    <a:pt x="227" y="1"/>
                  </a:moveTo>
                  <a:cubicBezTo>
                    <a:pt x="172" y="1"/>
                    <a:pt x="114" y="24"/>
                    <a:pt x="72" y="80"/>
                  </a:cubicBezTo>
                  <a:cubicBezTo>
                    <a:pt x="0" y="151"/>
                    <a:pt x="0" y="270"/>
                    <a:pt x="72" y="342"/>
                  </a:cubicBezTo>
                  <a:cubicBezTo>
                    <a:pt x="102" y="361"/>
                    <a:pt x="139" y="373"/>
                    <a:pt x="178" y="373"/>
                  </a:cubicBezTo>
                  <a:cubicBezTo>
                    <a:pt x="234" y="373"/>
                    <a:pt x="292" y="350"/>
                    <a:pt x="334" y="294"/>
                  </a:cubicBezTo>
                  <a:cubicBezTo>
                    <a:pt x="405" y="223"/>
                    <a:pt x="405" y="104"/>
                    <a:pt x="334" y="32"/>
                  </a:cubicBezTo>
                  <a:cubicBezTo>
                    <a:pt x="304" y="12"/>
                    <a:pt x="267" y="1"/>
                    <a:pt x="22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50"/>
            <p:cNvSpPr/>
            <p:nvPr/>
          </p:nvSpPr>
          <p:spPr>
            <a:xfrm>
              <a:off x="7461880" y="3105678"/>
              <a:ext cx="452497" cy="605795"/>
            </a:xfrm>
            <a:custGeom>
              <a:avLst/>
              <a:gdLst/>
              <a:ahLst/>
              <a:cxnLst/>
              <a:rect l="l" t="t" r="r" b="b"/>
              <a:pathLst>
                <a:path w="11813" h="15814" extrusionOk="0">
                  <a:moveTo>
                    <a:pt x="5906" y="0"/>
                  </a:moveTo>
                  <a:cubicBezTo>
                    <a:pt x="2644" y="0"/>
                    <a:pt x="0" y="2644"/>
                    <a:pt x="0" y="5906"/>
                  </a:cubicBezTo>
                  <a:cubicBezTo>
                    <a:pt x="0" y="7192"/>
                    <a:pt x="405" y="8359"/>
                    <a:pt x="1096" y="9336"/>
                  </a:cubicBezTo>
                  <a:lnTo>
                    <a:pt x="5906" y="15813"/>
                  </a:lnTo>
                  <a:lnTo>
                    <a:pt x="10717" y="9336"/>
                  </a:lnTo>
                  <a:lnTo>
                    <a:pt x="10693" y="9336"/>
                  </a:lnTo>
                  <a:cubicBezTo>
                    <a:pt x="11384" y="8359"/>
                    <a:pt x="11812" y="7192"/>
                    <a:pt x="11812" y="5906"/>
                  </a:cubicBezTo>
                  <a:cubicBezTo>
                    <a:pt x="11812" y="2644"/>
                    <a:pt x="9169" y="0"/>
                    <a:pt x="5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50"/>
            <p:cNvSpPr/>
            <p:nvPr/>
          </p:nvSpPr>
          <p:spPr>
            <a:xfrm>
              <a:off x="7509301" y="3175359"/>
              <a:ext cx="357654" cy="332318"/>
            </a:xfrm>
            <a:custGeom>
              <a:avLst/>
              <a:gdLst/>
              <a:ahLst/>
              <a:cxnLst/>
              <a:rect l="l" t="t" r="r" b="b"/>
              <a:pathLst>
                <a:path w="9337" h="8675" extrusionOk="0">
                  <a:moveTo>
                    <a:pt x="4633" y="1"/>
                  </a:moveTo>
                  <a:cubicBezTo>
                    <a:pt x="2558" y="1"/>
                    <a:pt x="723" y="1521"/>
                    <a:pt x="382" y="3635"/>
                  </a:cubicBezTo>
                  <a:cubicBezTo>
                    <a:pt x="1" y="6016"/>
                    <a:pt x="1596" y="8231"/>
                    <a:pt x="3978" y="8612"/>
                  </a:cubicBezTo>
                  <a:cubicBezTo>
                    <a:pt x="4222" y="8654"/>
                    <a:pt x="4464" y="8674"/>
                    <a:pt x="4703" y="8674"/>
                  </a:cubicBezTo>
                  <a:cubicBezTo>
                    <a:pt x="6778" y="8674"/>
                    <a:pt x="8613" y="7154"/>
                    <a:pt x="8955" y="5040"/>
                  </a:cubicBezTo>
                  <a:cubicBezTo>
                    <a:pt x="9336" y="2658"/>
                    <a:pt x="7740" y="444"/>
                    <a:pt x="5359" y="63"/>
                  </a:cubicBezTo>
                  <a:cubicBezTo>
                    <a:pt x="5115" y="21"/>
                    <a:pt x="4873" y="1"/>
                    <a:pt x="4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50"/>
            <p:cNvSpPr/>
            <p:nvPr/>
          </p:nvSpPr>
          <p:spPr>
            <a:xfrm>
              <a:off x="7625442" y="3234085"/>
              <a:ext cx="24783" cy="36047"/>
            </a:xfrm>
            <a:custGeom>
              <a:avLst/>
              <a:gdLst/>
              <a:ahLst/>
              <a:cxnLst/>
              <a:rect l="l" t="t" r="r" b="b"/>
              <a:pathLst>
                <a:path w="647" h="941" extrusionOk="0">
                  <a:moveTo>
                    <a:pt x="86" y="0"/>
                  </a:moveTo>
                  <a:cubicBezTo>
                    <a:pt x="43" y="0"/>
                    <a:pt x="0" y="51"/>
                    <a:pt x="17" y="101"/>
                  </a:cubicBezTo>
                  <a:cubicBezTo>
                    <a:pt x="160" y="340"/>
                    <a:pt x="303" y="578"/>
                    <a:pt x="446" y="816"/>
                  </a:cubicBezTo>
                  <a:cubicBezTo>
                    <a:pt x="469" y="840"/>
                    <a:pt x="469" y="887"/>
                    <a:pt x="493" y="911"/>
                  </a:cubicBezTo>
                  <a:cubicBezTo>
                    <a:pt x="507" y="932"/>
                    <a:pt x="527" y="941"/>
                    <a:pt x="548" y="941"/>
                  </a:cubicBezTo>
                  <a:cubicBezTo>
                    <a:pt x="596" y="941"/>
                    <a:pt x="646" y="890"/>
                    <a:pt x="612" y="840"/>
                  </a:cubicBezTo>
                  <a:cubicBezTo>
                    <a:pt x="469" y="602"/>
                    <a:pt x="327" y="363"/>
                    <a:pt x="208" y="125"/>
                  </a:cubicBezTo>
                  <a:cubicBezTo>
                    <a:pt x="184" y="101"/>
                    <a:pt x="160" y="54"/>
                    <a:pt x="136" y="30"/>
                  </a:cubicBezTo>
                  <a:cubicBezTo>
                    <a:pt x="122" y="9"/>
                    <a:pt x="104" y="0"/>
                    <a:pt x="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50"/>
            <p:cNvSpPr/>
            <p:nvPr/>
          </p:nvSpPr>
          <p:spPr>
            <a:xfrm>
              <a:off x="7616057" y="3225964"/>
              <a:ext cx="22830" cy="15783"/>
            </a:xfrm>
            <a:custGeom>
              <a:avLst/>
              <a:gdLst/>
              <a:ahLst/>
              <a:cxnLst/>
              <a:rect l="l" t="t" r="r" b="b"/>
              <a:pathLst>
                <a:path w="596" h="412" extrusionOk="0">
                  <a:moveTo>
                    <a:pt x="429" y="1"/>
                  </a:moveTo>
                  <a:cubicBezTo>
                    <a:pt x="368" y="1"/>
                    <a:pt x="291" y="24"/>
                    <a:pt x="214" y="75"/>
                  </a:cubicBezTo>
                  <a:cubicBezTo>
                    <a:pt x="71" y="147"/>
                    <a:pt x="0" y="290"/>
                    <a:pt x="24" y="361"/>
                  </a:cubicBezTo>
                  <a:cubicBezTo>
                    <a:pt x="46" y="394"/>
                    <a:pt x="89" y="412"/>
                    <a:pt x="142" y="412"/>
                  </a:cubicBezTo>
                  <a:cubicBezTo>
                    <a:pt x="204" y="412"/>
                    <a:pt x="281" y="388"/>
                    <a:pt x="357" y="337"/>
                  </a:cubicBezTo>
                  <a:cubicBezTo>
                    <a:pt x="500" y="266"/>
                    <a:pt x="595" y="123"/>
                    <a:pt x="548" y="51"/>
                  </a:cubicBezTo>
                  <a:cubicBezTo>
                    <a:pt x="526" y="18"/>
                    <a:pt x="483"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50"/>
            <p:cNvSpPr/>
            <p:nvPr/>
          </p:nvSpPr>
          <p:spPr>
            <a:xfrm>
              <a:off x="7617858" y="3226079"/>
              <a:ext cx="21029" cy="15591"/>
            </a:xfrm>
            <a:custGeom>
              <a:avLst/>
              <a:gdLst/>
              <a:ahLst/>
              <a:cxnLst/>
              <a:rect l="l" t="t" r="r" b="b"/>
              <a:pathLst>
                <a:path w="549" h="407" extrusionOk="0">
                  <a:moveTo>
                    <a:pt x="406" y="1"/>
                  </a:moveTo>
                  <a:cubicBezTo>
                    <a:pt x="406" y="1"/>
                    <a:pt x="406" y="25"/>
                    <a:pt x="406" y="25"/>
                  </a:cubicBezTo>
                  <a:cubicBezTo>
                    <a:pt x="453" y="96"/>
                    <a:pt x="358" y="215"/>
                    <a:pt x="215" y="310"/>
                  </a:cubicBezTo>
                  <a:cubicBezTo>
                    <a:pt x="144" y="358"/>
                    <a:pt x="72" y="382"/>
                    <a:pt x="1" y="382"/>
                  </a:cubicBezTo>
                  <a:cubicBezTo>
                    <a:pt x="18" y="399"/>
                    <a:pt x="46" y="407"/>
                    <a:pt x="82" y="407"/>
                  </a:cubicBezTo>
                  <a:cubicBezTo>
                    <a:pt x="147" y="407"/>
                    <a:pt x="233" y="380"/>
                    <a:pt x="310" y="334"/>
                  </a:cubicBezTo>
                  <a:cubicBezTo>
                    <a:pt x="453" y="263"/>
                    <a:pt x="548" y="120"/>
                    <a:pt x="501" y="48"/>
                  </a:cubicBezTo>
                  <a:cubicBezTo>
                    <a:pt x="477" y="25"/>
                    <a:pt x="453" y="1"/>
                    <a:pt x="40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50"/>
            <p:cNvSpPr/>
            <p:nvPr/>
          </p:nvSpPr>
          <p:spPr>
            <a:xfrm>
              <a:off x="7666735" y="3232054"/>
              <a:ext cx="22906" cy="37158"/>
            </a:xfrm>
            <a:custGeom>
              <a:avLst/>
              <a:gdLst/>
              <a:ahLst/>
              <a:cxnLst/>
              <a:rect l="l" t="t" r="r" b="b"/>
              <a:pathLst>
                <a:path w="598" h="970" extrusionOk="0">
                  <a:moveTo>
                    <a:pt x="523" y="0"/>
                  </a:moveTo>
                  <a:cubicBezTo>
                    <a:pt x="502" y="0"/>
                    <a:pt x="480" y="10"/>
                    <a:pt x="463" y="35"/>
                  </a:cubicBezTo>
                  <a:cubicBezTo>
                    <a:pt x="344" y="273"/>
                    <a:pt x="201" y="512"/>
                    <a:pt x="82" y="774"/>
                  </a:cubicBezTo>
                  <a:cubicBezTo>
                    <a:pt x="58" y="797"/>
                    <a:pt x="58" y="845"/>
                    <a:pt x="34" y="869"/>
                  </a:cubicBezTo>
                  <a:cubicBezTo>
                    <a:pt x="1" y="919"/>
                    <a:pt x="50" y="970"/>
                    <a:pt x="99" y="970"/>
                  </a:cubicBezTo>
                  <a:cubicBezTo>
                    <a:pt x="120" y="970"/>
                    <a:pt x="140" y="961"/>
                    <a:pt x="154" y="940"/>
                  </a:cubicBezTo>
                  <a:cubicBezTo>
                    <a:pt x="273" y="678"/>
                    <a:pt x="392" y="440"/>
                    <a:pt x="535" y="202"/>
                  </a:cubicBezTo>
                  <a:cubicBezTo>
                    <a:pt x="535" y="154"/>
                    <a:pt x="558" y="131"/>
                    <a:pt x="582" y="83"/>
                  </a:cubicBezTo>
                  <a:cubicBezTo>
                    <a:pt x="598" y="36"/>
                    <a:pt x="563" y="0"/>
                    <a:pt x="52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50"/>
            <p:cNvSpPr/>
            <p:nvPr/>
          </p:nvSpPr>
          <p:spPr>
            <a:xfrm>
              <a:off x="7676235" y="3224278"/>
              <a:ext cx="23749" cy="14863"/>
            </a:xfrm>
            <a:custGeom>
              <a:avLst/>
              <a:gdLst/>
              <a:ahLst/>
              <a:cxnLst/>
              <a:rect l="l" t="t" r="r" b="b"/>
              <a:pathLst>
                <a:path w="620" h="388" extrusionOk="0">
                  <a:moveTo>
                    <a:pt x="170" y="0"/>
                  </a:moveTo>
                  <a:cubicBezTo>
                    <a:pt x="108" y="0"/>
                    <a:pt x="60" y="24"/>
                    <a:pt x="48" y="72"/>
                  </a:cubicBezTo>
                  <a:cubicBezTo>
                    <a:pt x="1" y="143"/>
                    <a:pt x="96" y="262"/>
                    <a:pt x="239" y="334"/>
                  </a:cubicBezTo>
                  <a:cubicBezTo>
                    <a:pt x="310" y="369"/>
                    <a:pt x="382" y="387"/>
                    <a:pt x="441" y="387"/>
                  </a:cubicBezTo>
                  <a:cubicBezTo>
                    <a:pt x="501" y="387"/>
                    <a:pt x="549" y="369"/>
                    <a:pt x="572" y="334"/>
                  </a:cubicBezTo>
                  <a:cubicBezTo>
                    <a:pt x="620" y="262"/>
                    <a:pt x="525" y="143"/>
                    <a:pt x="382" y="72"/>
                  </a:cubicBezTo>
                  <a:cubicBezTo>
                    <a:pt x="310" y="24"/>
                    <a:pt x="233" y="0"/>
                    <a:pt x="1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50"/>
            <p:cNvSpPr/>
            <p:nvPr/>
          </p:nvSpPr>
          <p:spPr>
            <a:xfrm>
              <a:off x="7677154" y="3226998"/>
              <a:ext cx="21949" cy="12143"/>
            </a:xfrm>
            <a:custGeom>
              <a:avLst/>
              <a:gdLst/>
              <a:ahLst/>
              <a:cxnLst/>
              <a:rect l="l" t="t" r="r" b="b"/>
              <a:pathLst>
                <a:path w="573" h="317" extrusionOk="0">
                  <a:moveTo>
                    <a:pt x="1" y="1"/>
                  </a:moveTo>
                  <a:cubicBezTo>
                    <a:pt x="1" y="96"/>
                    <a:pt x="72" y="191"/>
                    <a:pt x="215" y="263"/>
                  </a:cubicBezTo>
                  <a:cubicBezTo>
                    <a:pt x="286" y="298"/>
                    <a:pt x="358" y="316"/>
                    <a:pt x="417" y="316"/>
                  </a:cubicBezTo>
                  <a:cubicBezTo>
                    <a:pt x="477" y="316"/>
                    <a:pt x="525" y="298"/>
                    <a:pt x="548" y="263"/>
                  </a:cubicBezTo>
                  <a:cubicBezTo>
                    <a:pt x="572" y="239"/>
                    <a:pt x="548" y="191"/>
                    <a:pt x="525" y="144"/>
                  </a:cubicBezTo>
                  <a:cubicBezTo>
                    <a:pt x="525" y="144"/>
                    <a:pt x="525" y="167"/>
                    <a:pt x="525" y="167"/>
                  </a:cubicBezTo>
                  <a:cubicBezTo>
                    <a:pt x="501" y="203"/>
                    <a:pt x="453" y="221"/>
                    <a:pt x="394" y="221"/>
                  </a:cubicBezTo>
                  <a:cubicBezTo>
                    <a:pt x="334" y="221"/>
                    <a:pt x="263" y="203"/>
                    <a:pt x="191" y="167"/>
                  </a:cubicBezTo>
                  <a:cubicBezTo>
                    <a:pt x="96" y="120"/>
                    <a:pt x="48" y="72"/>
                    <a:pt x="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50"/>
            <p:cNvSpPr/>
            <p:nvPr/>
          </p:nvSpPr>
          <p:spPr>
            <a:xfrm>
              <a:off x="7694161" y="3282237"/>
              <a:ext cx="39148" cy="21874"/>
            </a:xfrm>
            <a:custGeom>
              <a:avLst/>
              <a:gdLst/>
              <a:ahLst/>
              <a:cxnLst/>
              <a:rect l="l" t="t" r="r" b="b"/>
              <a:pathLst>
                <a:path w="1022" h="571" extrusionOk="0">
                  <a:moveTo>
                    <a:pt x="946" y="0"/>
                  </a:moveTo>
                  <a:cubicBezTo>
                    <a:pt x="936" y="0"/>
                    <a:pt x="926" y="4"/>
                    <a:pt x="914" y="11"/>
                  </a:cubicBezTo>
                  <a:lnTo>
                    <a:pt x="176" y="392"/>
                  </a:lnTo>
                  <a:cubicBezTo>
                    <a:pt x="152" y="392"/>
                    <a:pt x="104" y="416"/>
                    <a:pt x="81" y="440"/>
                  </a:cubicBezTo>
                  <a:cubicBezTo>
                    <a:pt x="1" y="480"/>
                    <a:pt x="38" y="570"/>
                    <a:pt x="94" y="570"/>
                  </a:cubicBezTo>
                  <a:cubicBezTo>
                    <a:pt x="105" y="570"/>
                    <a:pt x="117" y="567"/>
                    <a:pt x="128" y="559"/>
                  </a:cubicBezTo>
                  <a:lnTo>
                    <a:pt x="866" y="178"/>
                  </a:lnTo>
                  <a:cubicBezTo>
                    <a:pt x="890" y="154"/>
                    <a:pt x="938" y="130"/>
                    <a:pt x="962" y="130"/>
                  </a:cubicBezTo>
                  <a:cubicBezTo>
                    <a:pt x="1022" y="90"/>
                    <a:pt x="998" y="0"/>
                    <a:pt x="9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50"/>
            <p:cNvSpPr/>
            <p:nvPr/>
          </p:nvSpPr>
          <p:spPr>
            <a:xfrm>
              <a:off x="7724576" y="3272431"/>
              <a:ext cx="16471" cy="21376"/>
            </a:xfrm>
            <a:custGeom>
              <a:avLst/>
              <a:gdLst/>
              <a:ahLst/>
              <a:cxnLst/>
              <a:rect l="l" t="t" r="r" b="b"/>
              <a:pathLst>
                <a:path w="430" h="558" extrusionOk="0">
                  <a:moveTo>
                    <a:pt x="101" y="1"/>
                  </a:moveTo>
                  <a:cubicBezTo>
                    <a:pt x="91" y="1"/>
                    <a:pt x="81" y="2"/>
                    <a:pt x="72" y="5"/>
                  </a:cubicBezTo>
                  <a:cubicBezTo>
                    <a:pt x="1" y="53"/>
                    <a:pt x="1" y="196"/>
                    <a:pt x="72" y="363"/>
                  </a:cubicBezTo>
                  <a:cubicBezTo>
                    <a:pt x="135" y="487"/>
                    <a:pt x="233" y="558"/>
                    <a:pt x="321" y="558"/>
                  </a:cubicBezTo>
                  <a:cubicBezTo>
                    <a:pt x="334" y="558"/>
                    <a:pt x="346" y="556"/>
                    <a:pt x="358" y="553"/>
                  </a:cubicBezTo>
                  <a:cubicBezTo>
                    <a:pt x="430" y="505"/>
                    <a:pt x="430" y="363"/>
                    <a:pt x="334" y="220"/>
                  </a:cubicBezTo>
                  <a:cubicBezTo>
                    <a:pt x="272" y="74"/>
                    <a:pt x="173" y="1"/>
                    <a:pt x="1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50"/>
            <p:cNvSpPr/>
            <p:nvPr/>
          </p:nvSpPr>
          <p:spPr>
            <a:xfrm>
              <a:off x="7724576" y="3273542"/>
              <a:ext cx="15552" cy="20265"/>
            </a:xfrm>
            <a:custGeom>
              <a:avLst/>
              <a:gdLst/>
              <a:ahLst/>
              <a:cxnLst/>
              <a:rect l="l" t="t" r="r" b="b"/>
              <a:pathLst>
                <a:path w="406" h="529" extrusionOk="0">
                  <a:moveTo>
                    <a:pt x="49" y="0"/>
                  </a:moveTo>
                  <a:lnTo>
                    <a:pt x="49" y="0"/>
                  </a:lnTo>
                  <a:cubicBezTo>
                    <a:pt x="1" y="48"/>
                    <a:pt x="1" y="191"/>
                    <a:pt x="72" y="334"/>
                  </a:cubicBezTo>
                  <a:cubicBezTo>
                    <a:pt x="135" y="458"/>
                    <a:pt x="233" y="529"/>
                    <a:pt x="321" y="529"/>
                  </a:cubicBezTo>
                  <a:cubicBezTo>
                    <a:pt x="334" y="529"/>
                    <a:pt x="346" y="527"/>
                    <a:pt x="358" y="524"/>
                  </a:cubicBezTo>
                  <a:cubicBezTo>
                    <a:pt x="382" y="500"/>
                    <a:pt x="406" y="453"/>
                    <a:pt x="406" y="405"/>
                  </a:cubicBezTo>
                  <a:lnTo>
                    <a:pt x="406" y="405"/>
                  </a:lnTo>
                  <a:cubicBezTo>
                    <a:pt x="406" y="405"/>
                    <a:pt x="382" y="429"/>
                    <a:pt x="382" y="429"/>
                  </a:cubicBezTo>
                  <a:cubicBezTo>
                    <a:pt x="373" y="432"/>
                    <a:pt x="363" y="433"/>
                    <a:pt x="353" y="433"/>
                  </a:cubicBezTo>
                  <a:cubicBezTo>
                    <a:pt x="281" y="433"/>
                    <a:pt x="182" y="363"/>
                    <a:pt x="120" y="238"/>
                  </a:cubicBezTo>
                  <a:cubicBezTo>
                    <a:pt x="72" y="143"/>
                    <a:pt x="49" y="72"/>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50"/>
            <p:cNvSpPr/>
            <p:nvPr/>
          </p:nvSpPr>
          <p:spPr>
            <a:xfrm>
              <a:off x="7719558" y="3324184"/>
              <a:ext cx="39148" cy="21874"/>
            </a:xfrm>
            <a:custGeom>
              <a:avLst/>
              <a:gdLst/>
              <a:ahLst/>
              <a:cxnLst/>
              <a:rect l="l" t="t" r="r" b="b"/>
              <a:pathLst>
                <a:path w="1022" h="571" extrusionOk="0">
                  <a:moveTo>
                    <a:pt x="928" y="1"/>
                  </a:moveTo>
                  <a:cubicBezTo>
                    <a:pt x="917" y="1"/>
                    <a:pt x="906" y="4"/>
                    <a:pt x="894" y="12"/>
                  </a:cubicBezTo>
                  <a:lnTo>
                    <a:pt x="156" y="393"/>
                  </a:lnTo>
                  <a:cubicBezTo>
                    <a:pt x="132" y="417"/>
                    <a:pt x="84" y="440"/>
                    <a:pt x="61" y="440"/>
                  </a:cubicBezTo>
                  <a:cubicBezTo>
                    <a:pt x="1" y="480"/>
                    <a:pt x="24" y="571"/>
                    <a:pt x="76" y="571"/>
                  </a:cubicBezTo>
                  <a:cubicBezTo>
                    <a:pt x="86" y="571"/>
                    <a:pt x="97" y="567"/>
                    <a:pt x="108" y="560"/>
                  </a:cubicBezTo>
                  <a:lnTo>
                    <a:pt x="846" y="178"/>
                  </a:lnTo>
                  <a:cubicBezTo>
                    <a:pt x="870" y="155"/>
                    <a:pt x="918" y="155"/>
                    <a:pt x="942" y="131"/>
                  </a:cubicBezTo>
                  <a:cubicBezTo>
                    <a:pt x="1022" y="91"/>
                    <a:pt x="984"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50"/>
            <p:cNvSpPr/>
            <p:nvPr/>
          </p:nvSpPr>
          <p:spPr>
            <a:xfrm>
              <a:off x="7749206" y="3315029"/>
              <a:ext cx="16471" cy="21031"/>
            </a:xfrm>
            <a:custGeom>
              <a:avLst/>
              <a:gdLst/>
              <a:ahLst/>
              <a:cxnLst/>
              <a:rect l="l" t="t" r="r" b="b"/>
              <a:pathLst>
                <a:path w="430" h="549" extrusionOk="0">
                  <a:moveTo>
                    <a:pt x="114" y="0"/>
                  </a:moveTo>
                  <a:cubicBezTo>
                    <a:pt x="99" y="0"/>
                    <a:pt x="85" y="4"/>
                    <a:pt x="72" y="13"/>
                  </a:cubicBezTo>
                  <a:cubicBezTo>
                    <a:pt x="1" y="36"/>
                    <a:pt x="1" y="203"/>
                    <a:pt x="72" y="346"/>
                  </a:cubicBezTo>
                  <a:cubicBezTo>
                    <a:pt x="131" y="464"/>
                    <a:pt x="238" y="549"/>
                    <a:pt x="314" y="549"/>
                  </a:cubicBezTo>
                  <a:cubicBezTo>
                    <a:pt x="331" y="549"/>
                    <a:pt x="346" y="545"/>
                    <a:pt x="358" y="537"/>
                  </a:cubicBezTo>
                  <a:cubicBezTo>
                    <a:pt x="430" y="513"/>
                    <a:pt x="430" y="346"/>
                    <a:pt x="358" y="203"/>
                  </a:cubicBezTo>
                  <a:cubicBezTo>
                    <a:pt x="280" y="86"/>
                    <a:pt x="185"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50"/>
            <p:cNvSpPr/>
            <p:nvPr/>
          </p:nvSpPr>
          <p:spPr>
            <a:xfrm>
              <a:off x="7749206" y="3315488"/>
              <a:ext cx="15552" cy="20571"/>
            </a:xfrm>
            <a:custGeom>
              <a:avLst/>
              <a:gdLst/>
              <a:ahLst/>
              <a:cxnLst/>
              <a:rect l="l" t="t" r="r" b="b"/>
              <a:pathLst>
                <a:path w="406" h="537" extrusionOk="0">
                  <a:moveTo>
                    <a:pt x="49" y="1"/>
                  </a:moveTo>
                  <a:lnTo>
                    <a:pt x="49" y="1"/>
                  </a:lnTo>
                  <a:cubicBezTo>
                    <a:pt x="1" y="72"/>
                    <a:pt x="1" y="191"/>
                    <a:pt x="72" y="334"/>
                  </a:cubicBezTo>
                  <a:cubicBezTo>
                    <a:pt x="131" y="452"/>
                    <a:pt x="238" y="537"/>
                    <a:pt x="314" y="537"/>
                  </a:cubicBezTo>
                  <a:cubicBezTo>
                    <a:pt x="331" y="537"/>
                    <a:pt x="346" y="533"/>
                    <a:pt x="358" y="525"/>
                  </a:cubicBezTo>
                  <a:cubicBezTo>
                    <a:pt x="382" y="501"/>
                    <a:pt x="406" y="477"/>
                    <a:pt x="406" y="429"/>
                  </a:cubicBezTo>
                  <a:lnTo>
                    <a:pt x="382" y="429"/>
                  </a:lnTo>
                  <a:cubicBezTo>
                    <a:pt x="369" y="438"/>
                    <a:pt x="355" y="442"/>
                    <a:pt x="340" y="442"/>
                  </a:cubicBezTo>
                  <a:cubicBezTo>
                    <a:pt x="270" y="442"/>
                    <a:pt x="179" y="356"/>
                    <a:pt x="120" y="239"/>
                  </a:cubicBezTo>
                  <a:cubicBezTo>
                    <a:pt x="72" y="167"/>
                    <a:pt x="49" y="72"/>
                    <a:pt x="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50"/>
            <p:cNvSpPr/>
            <p:nvPr/>
          </p:nvSpPr>
          <p:spPr>
            <a:xfrm>
              <a:off x="7739476" y="3379232"/>
              <a:ext cx="42365" cy="11224"/>
            </a:xfrm>
            <a:custGeom>
              <a:avLst/>
              <a:gdLst/>
              <a:ahLst/>
              <a:cxnLst/>
              <a:rect l="l" t="t" r="r" b="b"/>
              <a:pathLst>
                <a:path w="1106" h="293" extrusionOk="0">
                  <a:moveTo>
                    <a:pt x="91" y="1"/>
                  </a:moveTo>
                  <a:cubicBezTo>
                    <a:pt x="14" y="1"/>
                    <a:pt x="0" y="123"/>
                    <a:pt x="88" y="123"/>
                  </a:cubicBezTo>
                  <a:lnTo>
                    <a:pt x="898" y="266"/>
                  </a:lnTo>
                  <a:cubicBezTo>
                    <a:pt x="922" y="289"/>
                    <a:pt x="969" y="289"/>
                    <a:pt x="1017" y="289"/>
                  </a:cubicBezTo>
                  <a:cubicBezTo>
                    <a:pt x="1023" y="292"/>
                    <a:pt x="1030" y="293"/>
                    <a:pt x="1035" y="293"/>
                  </a:cubicBezTo>
                  <a:cubicBezTo>
                    <a:pt x="1092" y="293"/>
                    <a:pt x="1106" y="192"/>
                    <a:pt x="1041" y="170"/>
                  </a:cubicBezTo>
                  <a:lnTo>
                    <a:pt x="231" y="27"/>
                  </a:lnTo>
                  <a:cubicBezTo>
                    <a:pt x="184" y="4"/>
                    <a:pt x="136" y="4"/>
                    <a:pt x="112" y="4"/>
                  </a:cubicBezTo>
                  <a:cubicBezTo>
                    <a:pt x="105" y="2"/>
                    <a:pt x="98" y="1"/>
                    <a:pt x="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50"/>
            <p:cNvSpPr/>
            <p:nvPr/>
          </p:nvSpPr>
          <p:spPr>
            <a:xfrm>
              <a:off x="7774755" y="3377393"/>
              <a:ext cx="13713" cy="22985"/>
            </a:xfrm>
            <a:custGeom>
              <a:avLst/>
              <a:gdLst/>
              <a:ahLst/>
              <a:cxnLst/>
              <a:rect l="l" t="t" r="r" b="b"/>
              <a:pathLst>
                <a:path w="358" h="600" extrusionOk="0">
                  <a:moveTo>
                    <a:pt x="214" y="1"/>
                  </a:moveTo>
                  <a:cubicBezTo>
                    <a:pt x="128" y="1"/>
                    <a:pt x="46" y="114"/>
                    <a:pt x="25" y="266"/>
                  </a:cubicBezTo>
                  <a:cubicBezTo>
                    <a:pt x="1" y="433"/>
                    <a:pt x="48" y="576"/>
                    <a:pt x="120" y="599"/>
                  </a:cubicBezTo>
                  <a:cubicBezTo>
                    <a:pt x="215" y="599"/>
                    <a:pt x="287" y="480"/>
                    <a:pt x="334" y="314"/>
                  </a:cubicBezTo>
                  <a:cubicBezTo>
                    <a:pt x="358" y="171"/>
                    <a:pt x="310" y="4"/>
                    <a:pt x="239" y="4"/>
                  </a:cubicBezTo>
                  <a:cubicBezTo>
                    <a:pt x="231" y="2"/>
                    <a:pt x="223" y="1"/>
                    <a:pt x="2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50"/>
            <p:cNvSpPr/>
            <p:nvPr/>
          </p:nvSpPr>
          <p:spPr>
            <a:xfrm>
              <a:off x="7774755" y="3377546"/>
              <a:ext cx="9155" cy="22831"/>
            </a:xfrm>
            <a:custGeom>
              <a:avLst/>
              <a:gdLst/>
              <a:ahLst/>
              <a:cxnLst/>
              <a:rect l="l" t="t" r="r" b="b"/>
              <a:pathLst>
                <a:path w="239" h="596" extrusionOk="0">
                  <a:moveTo>
                    <a:pt x="215" y="0"/>
                  </a:moveTo>
                  <a:cubicBezTo>
                    <a:pt x="120" y="0"/>
                    <a:pt x="48" y="119"/>
                    <a:pt x="25" y="262"/>
                  </a:cubicBezTo>
                  <a:cubicBezTo>
                    <a:pt x="1" y="429"/>
                    <a:pt x="48" y="572"/>
                    <a:pt x="120" y="595"/>
                  </a:cubicBezTo>
                  <a:cubicBezTo>
                    <a:pt x="167" y="595"/>
                    <a:pt x="191" y="572"/>
                    <a:pt x="239" y="524"/>
                  </a:cubicBezTo>
                  <a:cubicBezTo>
                    <a:pt x="223" y="524"/>
                    <a:pt x="218" y="535"/>
                    <a:pt x="216" y="535"/>
                  </a:cubicBezTo>
                  <a:cubicBezTo>
                    <a:pt x="215" y="535"/>
                    <a:pt x="215" y="532"/>
                    <a:pt x="215" y="524"/>
                  </a:cubicBezTo>
                  <a:cubicBezTo>
                    <a:pt x="120" y="524"/>
                    <a:pt x="72" y="381"/>
                    <a:pt x="120" y="214"/>
                  </a:cubicBezTo>
                  <a:cubicBezTo>
                    <a:pt x="120" y="119"/>
                    <a:pt x="167" y="48"/>
                    <a:pt x="21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50"/>
            <p:cNvSpPr/>
            <p:nvPr/>
          </p:nvSpPr>
          <p:spPr>
            <a:xfrm>
              <a:off x="7719711" y="3407235"/>
              <a:ext cx="24439" cy="36239"/>
            </a:xfrm>
            <a:custGeom>
              <a:avLst/>
              <a:gdLst/>
              <a:ahLst/>
              <a:cxnLst/>
              <a:rect l="l" t="t" r="r" b="b"/>
              <a:pathLst>
                <a:path w="638" h="946" extrusionOk="0">
                  <a:moveTo>
                    <a:pt x="89" y="0"/>
                  </a:moveTo>
                  <a:cubicBezTo>
                    <a:pt x="43" y="0"/>
                    <a:pt x="1" y="43"/>
                    <a:pt x="33" y="106"/>
                  </a:cubicBezTo>
                  <a:cubicBezTo>
                    <a:pt x="176" y="344"/>
                    <a:pt x="295" y="582"/>
                    <a:pt x="438" y="821"/>
                  </a:cubicBezTo>
                  <a:cubicBezTo>
                    <a:pt x="461" y="844"/>
                    <a:pt x="485" y="868"/>
                    <a:pt x="509" y="916"/>
                  </a:cubicBezTo>
                  <a:cubicBezTo>
                    <a:pt x="516" y="937"/>
                    <a:pt x="531" y="945"/>
                    <a:pt x="548" y="945"/>
                  </a:cubicBezTo>
                  <a:cubicBezTo>
                    <a:pt x="588" y="945"/>
                    <a:pt x="638" y="895"/>
                    <a:pt x="604" y="844"/>
                  </a:cubicBezTo>
                  <a:cubicBezTo>
                    <a:pt x="485" y="606"/>
                    <a:pt x="342" y="368"/>
                    <a:pt x="199" y="130"/>
                  </a:cubicBezTo>
                  <a:cubicBezTo>
                    <a:pt x="176" y="106"/>
                    <a:pt x="176" y="59"/>
                    <a:pt x="152" y="35"/>
                  </a:cubicBezTo>
                  <a:cubicBezTo>
                    <a:pt x="136" y="11"/>
                    <a:pt x="112" y="0"/>
                    <a:pt x="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50"/>
            <p:cNvSpPr/>
            <p:nvPr/>
          </p:nvSpPr>
          <p:spPr>
            <a:xfrm>
              <a:off x="7730972" y="3435774"/>
              <a:ext cx="22868" cy="15515"/>
            </a:xfrm>
            <a:custGeom>
              <a:avLst/>
              <a:gdLst/>
              <a:ahLst/>
              <a:cxnLst/>
              <a:rect l="l" t="t" r="r" b="b"/>
              <a:pathLst>
                <a:path w="597" h="405" extrusionOk="0">
                  <a:moveTo>
                    <a:pt x="443" y="1"/>
                  </a:moveTo>
                  <a:cubicBezTo>
                    <a:pt x="375" y="1"/>
                    <a:pt x="292" y="25"/>
                    <a:pt x="215" y="76"/>
                  </a:cubicBezTo>
                  <a:cubicBezTo>
                    <a:pt x="72" y="147"/>
                    <a:pt x="1" y="266"/>
                    <a:pt x="48" y="361"/>
                  </a:cubicBezTo>
                  <a:cubicBezTo>
                    <a:pt x="58" y="391"/>
                    <a:pt x="93" y="404"/>
                    <a:pt x="141" y="404"/>
                  </a:cubicBezTo>
                  <a:cubicBezTo>
                    <a:pt x="208" y="404"/>
                    <a:pt x="299" y="379"/>
                    <a:pt x="382" y="338"/>
                  </a:cubicBezTo>
                  <a:cubicBezTo>
                    <a:pt x="525" y="242"/>
                    <a:pt x="596" y="123"/>
                    <a:pt x="572" y="52"/>
                  </a:cubicBezTo>
                  <a:cubicBezTo>
                    <a:pt x="550" y="19"/>
                    <a:pt x="502" y="1"/>
                    <a:pt x="4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50"/>
            <p:cNvSpPr/>
            <p:nvPr/>
          </p:nvSpPr>
          <p:spPr>
            <a:xfrm>
              <a:off x="7730972" y="3435621"/>
              <a:ext cx="21029" cy="15821"/>
            </a:xfrm>
            <a:custGeom>
              <a:avLst/>
              <a:gdLst/>
              <a:ahLst/>
              <a:cxnLst/>
              <a:rect l="l" t="t" r="r" b="b"/>
              <a:pathLst>
                <a:path w="549" h="413" extrusionOk="0">
                  <a:moveTo>
                    <a:pt x="447" y="1"/>
                  </a:moveTo>
                  <a:cubicBezTo>
                    <a:pt x="382" y="1"/>
                    <a:pt x="299" y="24"/>
                    <a:pt x="215" y="80"/>
                  </a:cubicBezTo>
                  <a:cubicBezTo>
                    <a:pt x="72" y="151"/>
                    <a:pt x="1" y="270"/>
                    <a:pt x="48" y="365"/>
                  </a:cubicBezTo>
                  <a:cubicBezTo>
                    <a:pt x="48" y="389"/>
                    <a:pt x="96" y="413"/>
                    <a:pt x="144" y="413"/>
                  </a:cubicBezTo>
                  <a:cubicBezTo>
                    <a:pt x="144" y="389"/>
                    <a:pt x="144" y="389"/>
                    <a:pt x="144" y="389"/>
                  </a:cubicBezTo>
                  <a:cubicBezTo>
                    <a:pt x="96" y="318"/>
                    <a:pt x="167" y="199"/>
                    <a:pt x="310" y="103"/>
                  </a:cubicBezTo>
                  <a:cubicBezTo>
                    <a:pt x="406" y="56"/>
                    <a:pt x="477" y="32"/>
                    <a:pt x="548" y="32"/>
                  </a:cubicBezTo>
                  <a:cubicBezTo>
                    <a:pt x="529" y="12"/>
                    <a:pt x="493" y="1"/>
                    <a:pt x="4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50"/>
            <p:cNvSpPr/>
            <p:nvPr/>
          </p:nvSpPr>
          <p:spPr>
            <a:xfrm>
              <a:off x="7680486" y="3406507"/>
              <a:ext cx="22906" cy="37158"/>
            </a:xfrm>
            <a:custGeom>
              <a:avLst/>
              <a:gdLst/>
              <a:ahLst/>
              <a:cxnLst/>
              <a:rect l="l" t="t" r="r" b="b"/>
              <a:pathLst>
                <a:path w="598" h="970" extrusionOk="0">
                  <a:moveTo>
                    <a:pt x="501" y="0"/>
                  </a:moveTo>
                  <a:cubicBezTo>
                    <a:pt x="483" y="0"/>
                    <a:pt x="468" y="9"/>
                    <a:pt x="461" y="30"/>
                  </a:cubicBezTo>
                  <a:cubicBezTo>
                    <a:pt x="318" y="292"/>
                    <a:pt x="199" y="530"/>
                    <a:pt x="80" y="768"/>
                  </a:cubicBezTo>
                  <a:cubicBezTo>
                    <a:pt x="57" y="816"/>
                    <a:pt x="33" y="840"/>
                    <a:pt x="33" y="863"/>
                  </a:cubicBezTo>
                  <a:cubicBezTo>
                    <a:pt x="1" y="927"/>
                    <a:pt x="43" y="969"/>
                    <a:pt x="89" y="969"/>
                  </a:cubicBezTo>
                  <a:cubicBezTo>
                    <a:pt x="112" y="969"/>
                    <a:pt x="136" y="959"/>
                    <a:pt x="152" y="935"/>
                  </a:cubicBezTo>
                  <a:cubicBezTo>
                    <a:pt x="271" y="697"/>
                    <a:pt x="390" y="435"/>
                    <a:pt x="509" y="197"/>
                  </a:cubicBezTo>
                  <a:cubicBezTo>
                    <a:pt x="533" y="173"/>
                    <a:pt x="557" y="125"/>
                    <a:pt x="580" y="101"/>
                  </a:cubicBezTo>
                  <a:cubicBezTo>
                    <a:pt x="597" y="51"/>
                    <a:pt x="543" y="0"/>
                    <a:pt x="50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50"/>
            <p:cNvSpPr/>
            <p:nvPr/>
          </p:nvSpPr>
          <p:spPr>
            <a:xfrm>
              <a:off x="7670757" y="3436617"/>
              <a:ext cx="22868" cy="14519"/>
            </a:xfrm>
            <a:custGeom>
              <a:avLst/>
              <a:gdLst/>
              <a:ahLst/>
              <a:cxnLst/>
              <a:rect l="l" t="t" r="r" b="b"/>
              <a:pathLst>
                <a:path w="597" h="379" extrusionOk="0">
                  <a:moveTo>
                    <a:pt x="156" y="0"/>
                  </a:moveTo>
                  <a:cubicBezTo>
                    <a:pt x="96" y="0"/>
                    <a:pt x="49" y="18"/>
                    <a:pt x="25" y="54"/>
                  </a:cubicBezTo>
                  <a:cubicBezTo>
                    <a:pt x="1" y="125"/>
                    <a:pt x="72" y="244"/>
                    <a:pt x="239" y="316"/>
                  </a:cubicBezTo>
                  <a:cubicBezTo>
                    <a:pt x="316" y="354"/>
                    <a:pt x="392" y="378"/>
                    <a:pt x="454" y="378"/>
                  </a:cubicBezTo>
                  <a:cubicBezTo>
                    <a:pt x="508" y="378"/>
                    <a:pt x="550" y="360"/>
                    <a:pt x="572" y="316"/>
                  </a:cubicBezTo>
                  <a:cubicBezTo>
                    <a:pt x="596" y="244"/>
                    <a:pt x="525" y="125"/>
                    <a:pt x="358" y="54"/>
                  </a:cubicBezTo>
                  <a:cubicBezTo>
                    <a:pt x="287" y="18"/>
                    <a:pt x="215" y="0"/>
                    <a:pt x="1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50"/>
            <p:cNvSpPr/>
            <p:nvPr/>
          </p:nvSpPr>
          <p:spPr>
            <a:xfrm>
              <a:off x="7671676" y="3436617"/>
              <a:ext cx="21949" cy="11186"/>
            </a:xfrm>
            <a:custGeom>
              <a:avLst/>
              <a:gdLst/>
              <a:ahLst/>
              <a:cxnLst/>
              <a:rect l="l" t="t" r="r" b="b"/>
              <a:pathLst>
                <a:path w="573" h="292" extrusionOk="0">
                  <a:moveTo>
                    <a:pt x="132" y="0"/>
                  </a:moveTo>
                  <a:cubicBezTo>
                    <a:pt x="72" y="0"/>
                    <a:pt x="25" y="18"/>
                    <a:pt x="1" y="54"/>
                  </a:cubicBezTo>
                  <a:cubicBezTo>
                    <a:pt x="1" y="77"/>
                    <a:pt x="1" y="125"/>
                    <a:pt x="25" y="173"/>
                  </a:cubicBezTo>
                  <a:cubicBezTo>
                    <a:pt x="25" y="149"/>
                    <a:pt x="25" y="149"/>
                    <a:pt x="25" y="149"/>
                  </a:cubicBezTo>
                  <a:cubicBezTo>
                    <a:pt x="48" y="113"/>
                    <a:pt x="96" y="95"/>
                    <a:pt x="159" y="95"/>
                  </a:cubicBezTo>
                  <a:cubicBezTo>
                    <a:pt x="221" y="95"/>
                    <a:pt x="298" y="113"/>
                    <a:pt x="382" y="149"/>
                  </a:cubicBezTo>
                  <a:cubicBezTo>
                    <a:pt x="453" y="196"/>
                    <a:pt x="525" y="244"/>
                    <a:pt x="548" y="292"/>
                  </a:cubicBezTo>
                  <a:cubicBezTo>
                    <a:pt x="572" y="220"/>
                    <a:pt x="477" y="125"/>
                    <a:pt x="334" y="54"/>
                  </a:cubicBezTo>
                  <a:cubicBezTo>
                    <a:pt x="263" y="18"/>
                    <a:pt x="191"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50"/>
            <p:cNvSpPr/>
            <p:nvPr/>
          </p:nvSpPr>
          <p:spPr>
            <a:xfrm>
              <a:off x="7636551" y="3371647"/>
              <a:ext cx="39301" cy="21835"/>
            </a:xfrm>
            <a:custGeom>
              <a:avLst/>
              <a:gdLst/>
              <a:ahLst/>
              <a:cxnLst/>
              <a:rect l="l" t="t" r="r" b="b"/>
              <a:pathLst>
                <a:path w="1026" h="570" extrusionOk="0">
                  <a:moveTo>
                    <a:pt x="928" y="0"/>
                  </a:moveTo>
                  <a:cubicBezTo>
                    <a:pt x="917" y="0"/>
                    <a:pt x="905" y="3"/>
                    <a:pt x="894" y="11"/>
                  </a:cubicBezTo>
                  <a:lnTo>
                    <a:pt x="156" y="392"/>
                  </a:lnTo>
                  <a:cubicBezTo>
                    <a:pt x="132" y="416"/>
                    <a:pt x="108" y="440"/>
                    <a:pt x="60" y="440"/>
                  </a:cubicBezTo>
                  <a:cubicBezTo>
                    <a:pt x="1" y="480"/>
                    <a:pt x="41" y="570"/>
                    <a:pt x="98" y="570"/>
                  </a:cubicBezTo>
                  <a:cubicBezTo>
                    <a:pt x="109" y="570"/>
                    <a:pt x="120" y="567"/>
                    <a:pt x="132" y="559"/>
                  </a:cubicBezTo>
                  <a:lnTo>
                    <a:pt x="846" y="178"/>
                  </a:lnTo>
                  <a:cubicBezTo>
                    <a:pt x="894" y="154"/>
                    <a:pt x="918" y="154"/>
                    <a:pt x="965" y="130"/>
                  </a:cubicBezTo>
                  <a:cubicBezTo>
                    <a:pt x="1025" y="90"/>
                    <a:pt x="985" y="0"/>
                    <a:pt x="9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50"/>
            <p:cNvSpPr/>
            <p:nvPr/>
          </p:nvSpPr>
          <p:spPr>
            <a:xfrm>
              <a:off x="7629732" y="3381607"/>
              <a:ext cx="16433" cy="21069"/>
            </a:xfrm>
            <a:custGeom>
              <a:avLst/>
              <a:gdLst/>
              <a:ahLst/>
              <a:cxnLst/>
              <a:rect l="l" t="t" r="r" b="b"/>
              <a:pathLst>
                <a:path w="429" h="550" extrusionOk="0">
                  <a:moveTo>
                    <a:pt x="114" y="1"/>
                  </a:moveTo>
                  <a:cubicBezTo>
                    <a:pt x="99" y="1"/>
                    <a:pt x="84" y="5"/>
                    <a:pt x="72" y="13"/>
                  </a:cubicBezTo>
                  <a:cubicBezTo>
                    <a:pt x="0" y="61"/>
                    <a:pt x="0" y="204"/>
                    <a:pt x="72" y="346"/>
                  </a:cubicBezTo>
                  <a:cubicBezTo>
                    <a:pt x="130" y="464"/>
                    <a:pt x="222" y="549"/>
                    <a:pt x="292" y="549"/>
                  </a:cubicBezTo>
                  <a:cubicBezTo>
                    <a:pt x="307" y="549"/>
                    <a:pt x="321" y="545"/>
                    <a:pt x="334" y="537"/>
                  </a:cubicBezTo>
                  <a:cubicBezTo>
                    <a:pt x="429" y="513"/>
                    <a:pt x="429"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50"/>
            <p:cNvSpPr/>
            <p:nvPr/>
          </p:nvSpPr>
          <p:spPr>
            <a:xfrm>
              <a:off x="7629732" y="3381607"/>
              <a:ext cx="16433" cy="20571"/>
            </a:xfrm>
            <a:custGeom>
              <a:avLst/>
              <a:gdLst/>
              <a:ahLst/>
              <a:cxnLst/>
              <a:rect l="l" t="t" r="r" b="b"/>
              <a:pathLst>
                <a:path w="429" h="537" extrusionOk="0">
                  <a:moveTo>
                    <a:pt x="114" y="1"/>
                  </a:moveTo>
                  <a:cubicBezTo>
                    <a:pt x="99" y="1"/>
                    <a:pt x="84" y="5"/>
                    <a:pt x="72" y="13"/>
                  </a:cubicBezTo>
                  <a:cubicBezTo>
                    <a:pt x="24" y="37"/>
                    <a:pt x="24" y="61"/>
                    <a:pt x="0" y="132"/>
                  </a:cubicBezTo>
                  <a:cubicBezTo>
                    <a:pt x="24" y="108"/>
                    <a:pt x="24" y="108"/>
                    <a:pt x="24" y="108"/>
                  </a:cubicBezTo>
                  <a:cubicBezTo>
                    <a:pt x="37" y="100"/>
                    <a:pt x="51" y="96"/>
                    <a:pt x="66" y="96"/>
                  </a:cubicBezTo>
                  <a:cubicBezTo>
                    <a:pt x="137" y="96"/>
                    <a:pt x="231" y="181"/>
                    <a:pt x="310" y="299"/>
                  </a:cubicBezTo>
                  <a:cubicBezTo>
                    <a:pt x="357" y="394"/>
                    <a:pt x="357" y="466"/>
                    <a:pt x="357" y="537"/>
                  </a:cubicBezTo>
                  <a:cubicBezTo>
                    <a:pt x="429" y="489"/>
                    <a:pt x="405"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50"/>
            <p:cNvSpPr/>
            <p:nvPr/>
          </p:nvSpPr>
          <p:spPr>
            <a:xfrm>
              <a:off x="7611921" y="3329662"/>
              <a:ext cx="39301" cy="21874"/>
            </a:xfrm>
            <a:custGeom>
              <a:avLst/>
              <a:gdLst/>
              <a:ahLst/>
              <a:cxnLst/>
              <a:rect l="l" t="t" r="r" b="b"/>
              <a:pathLst>
                <a:path w="1026" h="571" extrusionOk="0">
                  <a:moveTo>
                    <a:pt x="928" y="1"/>
                  </a:moveTo>
                  <a:cubicBezTo>
                    <a:pt x="917" y="1"/>
                    <a:pt x="905" y="4"/>
                    <a:pt x="894" y="12"/>
                  </a:cubicBezTo>
                  <a:lnTo>
                    <a:pt x="156" y="393"/>
                  </a:lnTo>
                  <a:cubicBezTo>
                    <a:pt x="132" y="393"/>
                    <a:pt x="84" y="417"/>
                    <a:pt x="60" y="440"/>
                  </a:cubicBezTo>
                  <a:cubicBezTo>
                    <a:pt x="1" y="480"/>
                    <a:pt x="24" y="570"/>
                    <a:pt x="90" y="570"/>
                  </a:cubicBezTo>
                  <a:cubicBezTo>
                    <a:pt x="102" y="570"/>
                    <a:pt x="116" y="567"/>
                    <a:pt x="132" y="559"/>
                  </a:cubicBezTo>
                  <a:lnTo>
                    <a:pt x="846" y="178"/>
                  </a:lnTo>
                  <a:cubicBezTo>
                    <a:pt x="894" y="155"/>
                    <a:pt x="918" y="131"/>
                    <a:pt x="965" y="131"/>
                  </a:cubicBezTo>
                  <a:cubicBezTo>
                    <a:pt x="1025" y="91"/>
                    <a:pt x="985"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50"/>
            <p:cNvSpPr/>
            <p:nvPr/>
          </p:nvSpPr>
          <p:spPr>
            <a:xfrm>
              <a:off x="7605102" y="3339660"/>
              <a:ext cx="16433" cy="21031"/>
            </a:xfrm>
            <a:custGeom>
              <a:avLst/>
              <a:gdLst/>
              <a:ahLst/>
              <a:cxnLst/>
              <a:rect l="l" t="t" r="r" b="b"/>
              <a:pathLst>
                <a:path w="429" h="549" extrusionOk="0">
                  <a:moveTo>
                    <a:pt x="114" y="0"/>
                  </a:moveTo>
                  <a:cubicBezTo>
                    <a:pt x="99" y="0"/>
                    <a:pt x="84" y="4"/>
                    <a:pt x="72" y="13"/>
                  </a:cubicBezTo>
                  <a:cubicBezTo>
                    <a:pt x="0" y="36"/>
                    <a:pt x="0" y="203"/>
                    <a:pt x="72" y="346"/>
                  </a:cubicBezTo>
                  <a:cubicBezTo>
                    <a:pt x="131" y="464"/>
                    <a:pt x="222" y="549"/>
                    <a:pt x="292" y="549"/>
                  </a:cubicBezTo>
                  <a:cubicBezTo>
                    <a:pt x="307" y="549"/>
                    <a:pt x="321" y="545"/>
                    <a:pt x="334" y="537"/>
                  </a:cubicBezTo>
                  <a:cubicBezTo>
                    <a:pt x="429" y="489"/>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50"/>
            <p:cNvSpPr/>
            <p:nvPr/>
          </p:nvSpPr>
          <p:spPr>
            <a:xfrm>
              <a:off x="7605102" y="3339660"/>
              <a:ext cx="15552" cy="20571"/>
            </a:xfrm>
            <a:custGeom>
              <a:avLst/>
              <a:gdLst/>
              <a:ahLst/>
              <a:cxnLst/>
              <a:rect l="l" t="t" r="r" b="b"/>
              <a:pathLst>
                <a:path w="406" h="537" extrusionOk="0">
                  <a:moveTo>
                    <a:pt x="114" y="0"/>
                  </a:moveTo>
                  <a:cubicBezTo>
                    <a:pt x="99" y="0"/>
                    <a:pt x="84" y="4"/>
                    <a:pt x="72" y="13"/>
                  </a:cubicBezTo>
                  <a:cubicBezTo>
                    <a:pt x="24" y="13"/>
                    <a:pt x="24" y="60"/>
                    <a:pt x="0" y="108"/>
                  </a:cubicBezTo>
                  <a:lnTo>
                    <a:pt x="24" y="108"/>
                  </a:lnTo>
                  <a:cubicBezTo>
                    <a:pt x="37" y="99"/>
                    <a:pt x="51" y="95"/>
                    <a:pt x="66" y="95"/>
                  </a:cubicBezTo>
                  <a:cubicBezTo>
                    <a:pt x="137" y="95"/>
                    <a:pt x="231" y="181"/>
                    <a:pt x="310" y="298"/>
                  </a:cubicBezTo>
                  <a:cubicBezTo>
                    <a:pt x="334" y="370"/>
                    <a:pt x="357" y="465"/>
                    <a:pt x="357" y="537"/>
                  </a:cubicBezTo>
                  <a:cubicBezTo>
                    <a:pt x="405" y="465"/>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50"/>
            <p:cNvSpPr/>
            <p:nvPr/>
          </p:nvSpPr>
          <p:spPr>
            <a:xfrm>
              <a:off x="7587750" y="3284459"/>
              <a:ext cx="42710" cy="12029"/>
            </a:xfrm>
            <a:custGeom>
              <a:avLst/>
              <a:gdLst/>
              <a:ahLst/>
              <a:cxnLst/>
              <a:rect l="l" t="t" r="r" b="b"/>
              <a:pathLst>
                <a:path w="1115" h="314" extrusionOk="0">
                  <a:moveTo>
                    <a:pt x="120" y="1"/>
                  </a:moveTo>
                  <a:cubicBezTo>
                    <a:pt x="25" y="1"/>
                    <a:pt x="1" y="120"/>
                    <a:pt x="96" y="144"/>
                  </a:cubicBezTo>
                  <a:lnTo>
                    <a:pt x="906" y="287"/>
                  </a:lnTo>
                  <a:cubicBezTo>
                    <a:pt x="930" y="311"/>
                    <a:pt x="977" y="311"/>
                    <a:pt x="1025" y="311"/>
                  </a:cubicBezTo>
                  <a:cubicBezTo>
                    <a:pt x="1030" y="312"/>
                    <a:pt x="1036" y="313"/>
                    <a:pt x="1040" y="313"/>
                  </a:cubicBezTo>
                  <a:cubicBezTo>
                    <a:pt x="1099" y="313"/>
                    <a:pt x="1115" y="191"/>
                    <a:pt x="1049" y="191"/>
                  </a:cubicBezTo>
                  <a:lnTo>
                    <a:pt x="239" y="25"/>
                  </a:lnTo>
                  <a:cubicBezTo>
                    <a:pt x="191" y="25"/>
                    <a:pt x="144" y="25"/>
                    <a:pt x="1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50"/>
            <p:cNvSpPr/>
            <p:nvPr/>
          </p:nvSpPr>
          <p:spPr>
            <a:xfrm>
              <a:off x="7581391" y="3275342"/>
              <a:ext cx="14633" cy="22984"/>
            </a:xfrm>
            <a:custGeom>
              <a:avLst/>
              <a:gdLst/>
              <a:ahLst/>
              <a:cxnLst/>
              <a:rect l="l" t="t" r="r" b="b"/>
              <a:pathLst>
                <a:path w="382" h="600" extrusionOk="0">
                  <a:moveTo>
                    <a:pt x="238" y="1"/>
                  </a:moveTo>
                  <a:cubicBezTo>
                    <a:pt x="167" y="1"/>
                    <a:pt x="72" y="120"/>
                    <a:pt x="48" y="287"/>
                  </a:cubicBezTo>
                  <a:cubicBezTo>
                    <a:pt x="0" y="429"/>
                    <a:pt x="48" y="572"/>
                    <a:pt x="143" y="596"/>
                  </a:cubicBezTo>
                  <a:cubicBezTo>
                    <a:pt x="149" y="598"/>
                    <a:pt x="155" y="599"/>
                    <a:pt x="162" y="599"/>
                  </a:cubicBezTo>
                  <a:cubicBezTo>
                    <a:pt x="230" y="599"/>
                    <a:pt x="312" y="487"/>
                    <a:pt x="333" y="334"/>
                  </a:cubicBezTo>
                  <a:cubicBezTo>
                    <a:pt x="381" y="168"/>
                    <a:pt x="333" y="25"/>
                    <a:pt x="23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50"/>
            <p:cNvSpPr/>
            <p:nvPr/>
          </p:nvSpPr>
          <p:spPr>
            <a:xfrm>
              <a:off x="7586831" y="3275342"/>
              <a:ext cx="9193" cy="22870"/>
            </a:xfrm>
            <a:custGeom>
              <a:avLst/>
              <a:gdLst/>
              <a:ahLst/>
              <a:cxnLst/>
              <a:rect l="l" t="t" r="r" b="b"/>
              <a:pathLst>
                <a:path w="240" h="597" extrusionOk="0">
                  <a:moveTo>
                    <a:pt x="96" y="1"/>
                  </a:moveTo>
                  <a:cubicBezTo>
                    <a:pt x="72" y="1"/>
                    <a:pt x="25" y="25"/>
                    <a:pt x="1" y="48"/>
                  </a:cubicBezTo>
                  <a:lnTo>
                    <a:pt x="25" y="48"/>
                  </a:lnTo>
                  <a:cubicBezTo>
                    <a:pt x="96" y="72"/>
                    <a:pt x="144" y="215"/>
                    <a:pt x="120" y="382"/>
                  </a:cubicBezTo>
                  <a:cubicBezTo>
                    <a:pt x="96" y="477"/>
                    <a:pt x="49" y="549"/>
                    <a:pt x="25" y="596"/>
                  </a:cubicBezTo>
                  <a:cubicBezTo>
                    <a:pt x="96" y="596"/>
                    <a:pt x="168" y="477"/>
                    <a:pt x="191" y="334"/>
                  </a:cubicBezTo>
                  <a:cubicBezTo>
                    <a:pt x="239" y="168"/>
                    <a:pt x="191" y="25"/>
                    <a:pt x="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50"/>
            <p:cNvSpPr/>
            <p:nvPr/>
          </p:nvSpPr>
          <p:spPr>
            <a:xfrm>
              <a:off x="7614219" y="3255116"/>
              <a:ext cx="150539" cy="166025"/>
            </a:xfrm>
            <a:custGeom>
              <a:avLst/>
              <a:gdLst/>
              <a:ahLst/>
              <a:cxnLst/>
              <a:rect l="l" t="t" r="r" b="b"/>
              <a:pathLst>
                <a:path w="3930" h="4334" extrusionOk="0">
                  <a:moveTo>
                    <a:pt x="989" y="1"/>
                  </a:moveTo>
                  <a:cubicBezTo>
                    <a:pt x="889" y="1"/>
                    <a:pt x="789" y="24"/>
                    <a:pt x="691" y="76"/>
                  </a:cubicBezTo>
                  <a:cubicBezTo>
                    <a:pt x="691" y="76"/>
                    <a:pt x="0" y="410"/>
                    <a:pt x="358" y="1458"/>
                  </a:cubicBezTo>
                  <a:cubicBezTo>
                    <a:pt x="676" y="2393"/>
                    <a:pt x="1716" y="4333"/>
                    <a:pt x="2630" y="4333"/>
                  </a:cubicBezTo>
                  <a:cubicBezTo>
                    <a:pt x="2740" y="4333"/>
                    <a:pt x="2848" y="4305"/>
                    <a:pt x="2953" y="4244"/>
                  </a:cubicBezTo>
                  <a:cubicBezTo>
                    <a:pt x="3930" y="3672"/>
                    <a:pt x="2691" y="1696"/>
                    <a:pt x="2429" y="1219"/>
                  </a:cubicBezTo>
                  <a:cubicBezTo>
                    <a:pt x="2186" y="792"/>
                    <a:pt x="1577" y="1"/>
                    <a:pt x="9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50"/>
            <p:cNvSpPr/>
            <p:nvPr/>
          </p:nvSpPr>
          <p:spPr>
            <a:xfrm>
              <a:off x="7637930" y="3272124"/>
              <a:ext cx="28307" cy="20495"/>
            </a:xfrm>
            <a:custGeom>
              <a:avLst/>
              <a:gdLst/>
              <a:ahLst/>
              <a:cxnLst/>
              <a:rect l="l" t="t" r="r" b="b"/>
              <a:pathLst>
                <a:path w="739" h="535" extrusionOk="0">
                  <a:moveTo>
                    <a:pt x="482" y="0"/>
                  </a:moveTo>
                  <a:cubicBezTo>
                    <a:pt x="413" y="0"/>
                    <a:pt x="336" y="19"/>
                    <a:pt x="263" y="61"/>
                  </a:cubicBezTo>
                  <a:cubicBezTo>
                    <a:pt x="96" y="156"/>
                    <a:pt x="1" y="323"/>
                    <a:pt x="72" y="442"/>
                  </a:cubicBezTo>
                  <a:cubicBezTo>
                    <a:pt x="97" y="505"/>
                    <a:pt x="162" y="535"/>
                    <a:pt x="242" y="535"/>
                  </a:cubicBezTo>
                  <a:cubicBezTo>
                    <a:pt x="314" y="535"/>
                    <a:pt x="398" y="511"/>
                    <a:pt x="477" y="466"/>
                  </a:cubicBezTo>
                  <a:cubicBezTo>
                    <a:pt x="644" y="371"/>
                    <a:pt x="739" y="204"/>
                    <a:pt x="667" y="85"/>
                  </a:cubicBezTo>
                  <a:cubicBezTo>
                    <a:pt x="641" y="31"/>
                    <a:pt x="569" y="0"/>
                    <a:pt x="48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50"/>
            <p:cNvSpPr/>
            <p:nvPr/>
          </p:nvSpPr>
          <p:spPr>
            <a:xfrm>
              <a:off x="7663479" y="3308210"/>
              <a:ext cx="27388" cy="17507"/>
            </a:xfrm>
            <a:custGeom>
              <a:avLst/>
              <a:gdLst/>
              <a:ahLst/>
              <a:cxnLst/>
              <a:rect l="l" t="t" r="r" b="b"/>
              <a:pathLst>
                <a:path w="715" h="457" extrusionOk="0">
                  <a:moveTo>
                    <a:pt x="358" y="0"/>
                  </a:moveTo>
                  <a:cubicBezTo>
                    <a:pt x="167" y="0"/>
                    <a:pt x="0" y="119"/>
                    <a:pt x="0" y="238"/>
                  </a:cubicBezTo>
                  <a:cubicBezTo>
                    <a:pt x="22" y="366"/>
                    <a:pt x="158" y="456"/>
                    <a:pt x="323" y="456"/>
                  </a:cubicBezTo>
                  <a:cubicBezTo>
                    <a:pt x="342" y="456"/>
                    <a:pt x="362" y="455"/>
                    <a:pt x="381" y="453"/>
                  </a:cubicBezTo>
                  <a:cubicBezTo>
                    <a:pt x="572" y="453"/>
                    <a:pt x="715" y="334"/>
                    <a:pt x="715" y="214"/>
                  </a:cubicBezTo>
                  <a:cubicBezTo>
                    <a:pt x="715" y="95"/>
                    <a:pt x="548" y="0"/>
                    <a:pt x="35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50"/>
            <p:cNvSpPr/>
            <p:nvPr/>
          </p:nvSpPr>
          <p:spPr>
            <a:xfrm>
              <a:off x="7670757" y="3343759"/>
              <a:ext cx="19229" cy="26585"/>
            </a:xfrm>
            <a:custGeom>
              <a:avLst/>
              <a:gdLst/>
              <a:ahLst/>
              <a:cxnLst/>
              <a:rect l="l" t="t" r="r" b="b"/>
              <a:pathLst>
                <a:path w="502" h="694" extrusionOk="0">
                  <a:moveTo>
                    <a:pt x="239" y="1"/>
                  </a:moveTo>
                  <a:cubicBezTo>
                    <a:pt x="96" y="1"/>
                    <a:pt x="1" y="168"/>
                    <a:pt x="25" y="358"/>
                  </a:cubicBezTo>
                  <a:cubicBezTo>
                    <a:pt x="25" y="536"/>
                    <a:pt x="129" y="694"/>
                    <a:pt x="240" y="694"/>
                  </a:cubicBezTo>
                  <a:cubicBezTo>
                    <a:pt x="248" y="694"/>
                    <a:pt x="255" y="693"/>
                    <a:pt x="263" y="692"/>
                  </a:cubicBezTo>
                  <a:cubicBezTo>
                    <a:pt x="382" y="692"/>
                    <a:pt x="501" y="525"/>
                    <a:pt x="477" y="334"/>
                  </a:cubicBezTo>
                  <a:cubicBezTo>
                    <a:pt x="477" y="144"/>
                    <a:pt x="358" y="1"/>
                    <a:pt x="2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50"/>
            <p:cNvSpPr/>
            <p:nvPr/>
          </p:nvSpPr>
          <p:spPr>
            <a:xfrm>
              <a:off x="7696306" y="3378006"/>
              <a:ext cx="28307" cy="20571"/>
            </a:xfrm>
            <a:custGeom>
              <a:avLst/>
              <a:gdLst/>
              <a:ahLst/>
              <a:cxnLst/>
              <a:rect l="l" t="t" r="r" b="b"/>
              <a:pathLst>
                <a:path w="739" h="537" extrusionOk="0">
                  <a:moveTo>
                    <a:pt x="473" y="1"/>
                  </a:moveTo>
                  <a:cubicBezTo>
                    <a:pt x="406" y="1"/>
                    <a:pt x="332" y="20"/>
                    <a:pt x="263" y="59"/>
                  </a:cubicBezTo>
                  <a:cubicBezTo>
                    <a:pt x="96" y="155"/>
                    <a:pt x="1" y="321"/>
                    <a:pt x="72" y="440"/>
                  </a:cubicBezTo>
                  <a:cubicBezTo>
                    <a:pt x="112" y="508"/>
                    <a:pt x="183" y="537"/>
                    <a:pt x="271" y="537"/>
                  </a:cubicBezTo>
                  <a:cubicBezTo>
                    <a:pt x="339" y="537"/>
                    <a:pt x="418" y="519"/>
                    <a:pt x="501" y="488"/>
                  </a:cubicBezTo>
                  <a:cubicBezTo>
                    <a:pt x="668" y="393"/>
                    <a:pt x="739" y="202"/>
                    <a:pt x="691" y="107"/>
                  </a:cubicBezTo>
                  <a:cubicBezTo>
                    <a:pt x="650" y="38"/>
                    <a:pt x="568" y="1"/>
                    <a:pt x="4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0" name="Google Shape;1440;p50"/>
          <p:cNvGrpSpPr/>
          <p:nvPr/>
        </p:nvGrpSpPr>
        <p:grpSpPr>
          <a:xfrm>
            <a:off x="6553520" y="1607294"/>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8" name="Google Shape;1458;p50"/>
          <p:cNvGrpSpPr/>
          <p:nvPr/>
        </p:nvGrpSpPr>
        <p:grpSpPr>
          <a:xfrm>
            <a:off x="4433527" y="1963177"/>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64" name="Google Shape;1464;p50"/>
          <p:cNvGrpSpPr/>
          <p:nvPr/>
        </p:nvGrpSpPr>
        <p:grpSpPr>
          <a:xfrm rot="-5400000">
            <a:off x="4043455" y="288459"/>
            <a:ext cx="861907" cy="1122771"/>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sp>
        <p:nvSpPr>
          <p:cNvPr id="2828" name="Google Shape;2828;p68"/>
          <p:cNvSpPr/>
          <p:nvPr/>
        </p:nvSpPr>
        <p:spPr>
          <a:xfrm>
            <a:off x="4145200" y="3816750"/>
            <a:ext cx="3833827" cy="1241361"/>
          </a:xfrm>
          <a:custGeom>
            <a:avLst/>
            <a:gdLst/>
            <a:ahLst/>
            <a:cxnLst/>
            <a:rect l="l" t="t" r="r" b="b"/>
            <a:pathLst>
              <a:path w="113452" h="88637" extrusionOk="0">
                <a:moveTo>
                  <a:pt x="85965" y="1"/>
                </a:moveTo>
                <a:cubicBezTo>
                  <a:pt x="80452" y="1"/>
                  <a:pt x="74487" y="1812"/>
                  <a:pt x="68691" y="5595"/>
                </a:cubicBezTo>
                <a:cubicBezTo>
                  <a:pt x="55217" y="14397"/>
                  <a:pt x="51300" y="16956"/>
                  <a:pt x="41807" y="16956"/>
                </a:cubicBezTo>
                <a:cubicBezTo>
                  <a:pt x="37634" y="16956"/>
                  <a:pt x="32384" y="16461"/>
                  <a:pt x="24770" y="15785"/>
                </a:cubicBezTo>
                <a:cubicBezTo>
                  <a:pt x="23813" y="15700"/>
                  <a:pt x="22896" y="15659"/>
                  <a:pt x="22018" y="15659"/>
                </a:cubicBezTo>
                <a:cubicBezTo>
                  <a:pt x="1" y="15659"/>
                  <a:pt x="2379" y="41687"/>
                  <a:pt x="8038" y="60321"/>
                </a:cubicBezTo>
                <a:cubicBezTo>
                  <a:pt x="13923" y="79718"/>
                  <a:pt x="6480" y="88637"/>
                  <a:pt x="6480" y="88637"/>
                </a:cubicBezTo>
                <a:lnTo>
                  <a:pt x="113452" y="88637"/>
                </a:lnTo>
                <a:cubicBezTo>
                  <a:pt x="106378" y="81153"/>
                  <a:pt x="109187" y="53493"/>
                  <a:pt x="109310" y="27924"/>
                </a:cubicBezTo>
                <a:cubicBezTo>
                  <a:pt x="109382" y="10002"/>
                  <a:pt x="98920" y="1"/>
                  <a:pt x="859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68"/>
          <p:cNvSpPr txBox="1">
            <a:spLocks noGrp="1"/>
          </p:cNvSpPr>
          <p:nvPr>
            <p:ph type="title"/>
          </p:nvPr>
        </p:nvSpPr>
        <p:spPr>
          <a:xfrm>
            <a:off x="3761041" y="1422951"/>
            <a:ext cx="4716717" cy="182646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600" dirty="0">
                <a:latin typeface="Times New Roman" panose="02020603050405020304" pitchFamily="18" charset="0"/>
                <a:cs typeface="Times New Roman" panose="02020603050405020304" pitchFamily="18" charset="0"/>
              </a:rPr>
              <a:t>1.</a:t>
            </a:r>
            <a:br>
              <a:rPr lang="en-GB" sz="6600" dirty="0">
                <a:latin typeface="Times New Roman" panose="02020603050405020304" pitchFamily="18" charset="0"/>
                <a:cs typeface="Times New Roman" panose="02020603050405020304" pitchFamily="18" charset="0"/>
              </a:rPr>
            </a:br>
            <a:r>
              <a:rPr lang="en-GB" sz="6600" dirty="0">
                <a:latin typeface="Times New Roman" panose="02020603050405020304" pitchFamily="18" charset="0"/>
                <a:cs typeface="Times New Roman" panose="02020603050405020304" pitchFamily="18" charset="0"/>
              </a:rPr>
              <a:t>Khái niệm</a:t>
            </a:r>
            <a:endParaRPr sz="6600" dirty="0">
              <a:latin typeface="Times New Roman" panose="02020603050405020304" pitchFamily="18" charset="0"/>
              <a:cs typeface="Times New Roman" panose="02020603050405020304" pitchFamily="18" charset="0"/>
            </a:endParaRPr>
          </a:p>
        </p:txBody>
      </p:sp>
      <p:grpSp>
        <p:nvGrpSpPr>
          <p:cNvPr id="2831" name="Google Shape;2831;p68"/>
          <p:cNvGrpSpPr/>
          <p:nvPr/>
        </p:nvGrpSpPr>
        <p:grpSpPr>
          <a:xfrm>
            <a:off x="1513075" y="948283"/>
            <a:ext cx="1733960" cy="3246990"/>
            <a:chOff x="1391425" y="724350"/>
            <a:chExt cx="1973100" cy="3694800"/>
          </a:xfrm>
        </p:grpSpPr>
        <p:sp>
          <p:nvSpPr>
            <p:cNvPr id="2832" name="Google Shape;2832;p68"/>
            <p:cNvSpPr/>
            <p:nvPr/>
          </p:nvSpPr>
          <p:spPr>
            <a:xfrm>
              <a:off x="1391425" y="724350"/>
              <a:ext cx="1973100" cy="3694800"/>
            </a:xfrm>
            <a:prstGeom prst="roundRect">
              <a:avLst>
                <a:gd name="adj" fmla="val 116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33" name="Google Shape;2833;p68"/>
            <p:cNvGrpSpPr/>
            <p:nvPr/>
          </p:nvGrpSpPr>
          <p:grpSpPr>
            <a:xfrm>
              <a:off x="2110198" y="941443"/>
              <a:ext cx="535604" cy="3320219"/>
              <a:chOff x="2110198" y="963645"/>
              <a:chExt cx="535604" cy="3320219"/>
            </a:xfrm>
          </p:grpSpPr>
          <p:grpSp>
            <p:nvGrpSpPr>
              <p:cNvPr id="2834" name="Google Shape;2834;p68"/>
              <p:cNvGrpSpPr/>
              <p:nvPr/>
            </p:nvGrpSpPr>
            <p:grpSpPr>
              <a:xfrm>
                <a:off x="2110198" y="963645"/>
                <a:ext cx="535604" cy="69286"/>
                <a:chOff x="-605260" y="963645"/>
                <a:chExt cx="535604" cy="69286"/>
              </a:xfrm>
            </p:grpSpPr>
            <p:sp>
              <p:nvSpPr>
                <p:cNvPr id="2835" name="Google Shape;2835;p68"/>
                <p:cNvSpPr/>
                <p:nvPr/>
              </p:nvSpPr>
              <p:spPr>
                <a:xfrm>
                  <a:off x="-605260" y="963645"/>
                  <a:ext cx="69286" cy="69286"/>
                </a:xfrm>
                <a:custGeom>
                  <a:avLst/>
                  <a:gdLst/>
                  <a:ahLst/>
                  <a:cxnLst/>
                  <a:rect l="l" t="t" r="r" b="b"/>
                  <a:pathLst>
                    <a:path w="1287" h="1287" extrusionOk="0">
                      <a:moveTo>
                        <a:pt x="620" y="0"/>
                      </a:moveTo>
                      <a:cubicBezTo>
                        <a:pt x="869" y="0"/>
                        <a:pt x="1095" y="151"/>
                        <a:pt x="1191" y="382"/>
                      </a:cubicBezTo>
                      <a:cubicBezTo>
                        <a:pt x="1287" y="614"/>
                        <a:pt x="1234" y="880"/>
                        <a:pt x="1057" y="1057"/>
                      </a:cubicBezTo>
                      <a:cubicBezTo>
                        <a:pt x="880" y="1234"/>
                        <a:pt x="614" y="1286"/>
                        <a:pt x="383" y="1190"/>
                      </a:cubicBezTo>
                      <a:cubicBezTo>
                        <a:pt x="151" y="1095"/>
                        <a:pt x="1" y="870"/>
                        <a:pt x="1" y="619"/>
                      </a:cubicBezTo>
                      <a:cubicBezTo>
                        <a:pt x="1" y="278"/>
                        <a:pt x="278" y="0"/>
                        <a:pt x="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68"/>
                <p:cNvSpPr/>
                <p:nvPr/>
              </p:nvSpPr>
              <p:spPr>
                <a:xfrm>
                  <a:off x="-468465" y="963645"/>
                  <a:ext cx="398810" cy="66702"/>
                </a:xfrm>
                <a:custGeom>
                  <a:avLst/>
                  <a:gdLst/>
                  <a:ahLst/>
                  <a:cxnLst/>
                  <a:rect l="l" t="t" r="r" b="b"/>
                  <a:pathLst>
                    <a:path w="7408" h="1239" extrusionOk="0">
                      <a:moveTo>
                        <a:pt x="611" y="0"/>
                      </a:moveTo>
                      <a:lnTo>
                        <a:pt x="6797" y="0"/>
                      </a:lnTo>
                      <a:cubicBezTo>
                        <a:pt x="7136" y="6"/>
                        <a:pt x="7407" y="281"/>
                        <a:pt x="7407" y="619"/>
                      </a:cubicBezTo>
                      <a:cubicBezTo>
                        <a:pt x="7407" y="958"/>
                        <a:pt x="7136" y="1233"/>
                        <a:pt x="6797" y="1238"/>
                      </a:cubicBezTo>
                      <a:lnTo>
                        <a:pt x="611" y="1238"/>
                      </a:lnTo>
                      <a:cubicBezTo>
                        <a:pt x="272" y="1233"/>
                        <a:pt x="0" y="958"/>
                        <a:pt x="0" y="619"/>
                      </a:cubicBezTo>
                      <a:cubicBezTo>
                        <a:pt x="0" y="281"/>
                        <a:pt x="272" y="6"/>
                        <a:pt x="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37" name="Google Shape;2837;p68"/>
              <p:cNvSpPr/>
              <p:nvPr/>
            </p:nvSpPr>
            <p:spPr>
              <a:xfrm>
                <a:off x="2239886" y="4007637"/>
                <a:ext cx="276227" cy="276227"/>
              </a:xfrm>
              <a:custGeom>
                <a:avLst/>
                <a:gdLst/>
                <a:ahLst/>
                <a:cxnLst/>
                <a:rect l="l" t="t" r="r" b="b"/>
                <a:pathLst>
                  <a:path w="5131" h="5131" extrusionOk="0">
                    <a:moveTo>
                      <a:pt x="2566" y="0"/>
                    </a:moveTo>
                    <a:cubicBezTo>
                      <a:pt x="3983" y="0"/>
                      <a:pt x="5131" y="1148"/>
                      <a:pt x="5131" y="2565"/>
                    </a:cubicBezTo>
                    <a:cubicBezTo>
                      <a:pt x="5131" y="3982"/>
                      <a:pt x="3983" y="5131"/>
                      <a:pt x="2566" y="5131"/>
                    </a:cubicBezTo>
                    <a:cubicBezTo>
                      <a:pt x="1149" y="5131"/>
                      <a:pt x="0" y="3982"/>
                      <a:pt x="0" y="2565"/>
                    </a:cubicBezTo>
                    <a:cubicBezTo>
                      <a:pt x="0" y="1149"/>
                      <a:pt x="1150" y="0"/>
                      <a:pt x="2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2838" name="Google Shape;2838;p68"/>
          <p:cNvPicPr preferRelativeResize="0"/>
          <p:nvPr/>
        </p:nvPicPr>
        <p:blipFill>
          <a:blip r:embed="rId1"/>
          <a:srcRect l="16669" r="16669"/>
          <a:stretch>
            <a:fillRect/>
          </a:stretch>
        </p:blipFill>
        <p:spPr>
          <a:xfrm>
            <a:off x="1608243" y="1380529"/>
            <a:ext cx="1543500" cy="2315400"/>
          </a:xfrm>
          <a:prstGeom prst="roundRect">
            <a:avLst>
              <a:gd name="adj" fmla="val 4782"/>
            </a:avLst>
          </a:prstGeom>
          <a:noFill/>
          <a:ln>
            <a:noFill/>
          </a:ln>
        </p:spPr>
      </p:pic>
      <p:sp>
        <p:nvSpPr>
          <p:cNvPr id="2839" name="Google Shape;2839;p68"/>
          <p:cNvSpPr/>
          <p:nvPr/>
        </p:nvSpPr>
        <p:spPr>
          <a:xfrm flipH="1">
            <a:off x="3910050" y="5053300"/>
            <a:ext cx="435003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40" name="Google Shape;2840;p68"/>
          <p:cNvGrpSpPr/>
          <p:nvPr/>
        </p:nvGrpSpPr>
        <p:grpSpPr>
          <a:xfrm rot="-5400000">
            <a:off x="5275548" y="4294277"/>
            <a:ext cx="302521" cy="1239411"/>
            <a:chOff x="5400625" y="2964100"/>
            <a:chExt cx="253750" cy="1039600"/>
          </a:xfrm>
        </p:grpSpPr>
        <p:sp>
          <p:nvSpPr>
            <p:cNvPr id="2841" name="Google Shape;2841;p68"/>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68"/>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68"/>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68"/>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68"/>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68"/>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68"/>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68"/>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68"/>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68"/>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68"/>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68"/>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68"/>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68"/>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68"/>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68"/>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68"/>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68"/>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68"/>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68"/>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68"/>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68"/>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68"/>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68"/>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65" name="Google Shape;2865;p68"/>
          <p:cNvGrpSpPr/>
          <p:nvPr/>
        </p:nvGrpSpPr>
        <p:grpSpPr>
          <a:xfrm>
            <a:off x="6743561" y="4240938"/>
            <a:ext cx="704380" cy="814540"/>
            <a:chOff x="2715245" y="4240938"/>
            <a:chExt cx="704379" cy="814540"/>
          </a:xfrm>
        </p:grpSpPr>
        <p:grpSp>
          <p:nvGrpSpPr>
            <p:cNvPr id="2866" name="Google Shape;2866;p68"/>
            <p:cNvGrpSpPr/>
            <p:nvPr/>
          </p:nvGrpSpPr>
          <p:grpSpPr>
            <a:xfrm flipH="1">
              <a:off x="2715245" y="4240938"/>
              <a:ext cx="704379" cy="814540"/>
              <a:chOff x="5661850" y="1237525"/>
              <a:chExt cx="415000" cy="479875"/>
            </a:xfrm>
          </p:grpSpPr>
          <p:sp>
            <p:nvSpPr>
              <p:cNvPr id="2867" name="Google Shape;2867;p68"/>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2868;p68"/>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2869;p68"/>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2870;p68"/>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2871;p68"/>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2" name="Google Shape;2872;p68"/>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3" name="Google Shape;2873;p68"/>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4" name="Google Shape;2874;p68"/>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5" name="Google Shape;2875;p68"/>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6" name="Google Shape;2876;p68"/>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7" name="Google Shape;2877;p68"/>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8" name="Google Shape;2878;p68"/>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9" name="Google Shape;2879;p68"/>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80" name="Google Shape;2880;p68"/>
            <p:cNvSpPr/>
            <p:nvPr/>
          </p:nvSpPr>
          <p:spPr>
            <a:xfrm flipH="1">
              <a:off x="2800110" y="4659337"/>
              <a:ext cx="322402" cy="27328"/>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81" name="Google Shape;2881;p68"/>
          <p:cNvGrpSpPr/>
          <p:nvPr/>
        </p:nvGrpSpPr>
        <p:grpSpPr>
          <a:xfrm>
            <a:off x="6119400" y="461100"/>
            <a:ext cx="700775" cy="673825"/>
            <a:chOff x="5071000" y="1472950"/>
            <a:chExt cx="700775" cy="673825"/>
          </a:xfrm>
        </p:grpSpPr>
        <p:sp>
          <p:nvSpPr>
            <p:cNvPr id="2882" name="Google Shape;2882;p68"/>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2883;p68"/>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2884;p68"/>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5" name="Google Shape;2885;p68"/>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2886;p68"/>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87" name="Google Shape;2887;p68"/>
          <p:cNvSpPr/>
          <p:nvPr/>
        </p:nvSpPr>
        <p:spPr>
          <a:xfrm>
            <a:off x="4069117" y="386685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8" name="Google Shape;2888;p68"/>
          <p:cNvSpPr/>
          <p:nvPr/>
        </p:nvSpPr>
        <p:spPr>
          <a:xfrm>
            <a:off x="7957133" y="10928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2889;p68"/>
          <p:cNvSpPr/>
          <p:nvPr/>
        </p:nvSpPr>
        <p:spPr>
          <a:xfrm>
            <a:off x="4810283" y="137257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5273749" cy="5143500"/>
          </a:xfrm>
          <a:prstGeom prst="rect">
            <a:avLst/>
          </a:prstGeom>
        </p:spPr>
      </p:pic>
      <p:sp>
        <p:nvSpPr>
          <p:cNvPr id="7" name="TextBox 6"/>
          <p:cNvSpPr txBox="1"/>
          <p:nvPr/>
        </p:nvSpPr>
        <p:spPr>
          <a:xfrm>
            <a:off x="5536039" y="1003481"/>
            <a:ext cx="2970007" cy="631711"/>
          </a:xfrm>
          <a:prstGeom prst="rect">
            <a:avLst/>
          </a:prstGeom>
          <a:noFill/>
        </p:spPr>
        <p:txBody>
          <a:bodyPr wrap="square">
            <a:spAutoFit/>
          </a:bodyPr>
          <a:lstStyle/>
          <a:p>
            <a:pPr marL="0" marR="0" indent="0">
              <a:lnSpc>
                <a:spcPct val="120000"/>
              </a:lnSpc>
              <a:spcBef>
                <a:spcPts val="0"/>
              </a:spcBef>
              <a:spcAft>
                <a:spcPts val="200"/>
              </a:spcAft>
            </a:pPr>
            <a:r>
              <a:rPr lang="vi-VN" sz="3200" b="1"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Thí nghiệm </a:t>
            </a:r>
            <a:r>
              <a:rPr lang="en-US" sz="3200" b="1"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2, 3</a:t>
            </a:r>
            <a:endParaRPr lang="en-US" sz="32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p:cNvSpPr txBox="1"/>
          <p:nvPr/>
        </p:nvSpPr>
        <p:spPr>
          <a:xfrm>
            <a:off x="5139369" y="1923781"/>
            <a:ext cx="3563956" cy="1384995"/>
          </a:xfrm>
          <a:prstGeom prst="rect">
            <a:avLst/>
          </a:prstGeom>
          <a:solidFill>
            <a:schemeClr val="accent2"/>
          </a:solidFill>
          <a:ln w="57150">
            <a:solidFill>
              <a:schemeClr val="accent1"/>
            </a:solidFill>
            <a:prstDash val="sysDot"/>
          </a:ln>
        </p:spPr>
        <p:txBody>
          <a:bodyPr wrap="square">
            <a:spAutoFit/>
          </a:bodyPr>
          <a:lstStyle/>
          <a:p>
            <a:pPr algn="just"/>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Tìm hiểu về ph</a:t>
            </a:r>
            <a:r>
              <a:rPr lang="en-US" sz="28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 ứng hoá học </a:t>
            </a:r>
            <a:r>
              <a:rPr lang="en-US" sz="2800" dirty="0" err="1">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tỏa</a:t>
            </a:r>
            <a:r>
              <a:rPr lang="en-US"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nhiệt</a:t>
            </a:r>
            <a:r>
              <a:rPr lang="en-US"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ph</a:t>
            </a:r>
            <a:r>
              <a:rPr lang="en-US" sz="28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 ứng </a:t>
            </a:r>
            <a:r>
              <a:rPr lang="en-US" sz="2800" dirty="0" err="1">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thu</a:t>
            </a:r>
            <a:r>
              <a:rPr lang="en-US" sz="28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nhiệt</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61"/>
          <p:cNvSpPr/>
          <p:nvPr/>
        </p:nvSpPr>
        <p:spPr>
          <a:xfrm>
            <a:off x="337625" y="3778152"/>
            <a:ext cx="4765123" cy="1287427"/>
          </a:xfrm>
          <a:custGeom>
            <a:avLst/>
            <a:gdLst/>
            <a:ahLst/>
            <a:cxnLst/>
            <a:rect l="l" t="t" r="r" b="b"/>
            <a:pathLst>
              <a:path w="168961" h="115880" extrusionOk="0">
                <a:moveTo>
                  <a:pt x="67199" y="0"/>
                </a:moveTo>
                <a:cubicBezTo>
                  <a:pt x="52119" y="0"/>
                  <a:pt x="40276" y="13248"/>
                  <a:pt x="36264" y="31487"/>
                </a:cubicBezTo>
                <a:cubicBezTo>
                  <a:pt x="30971" y="55711"/>
                  <a:pt x="17885" y="56671"/>
                  <a:pt x="8957" y="81186"/>
                </a:cubicBezTo>
                <a:cubicBezTo>
                  <a:pt x="0" y="105701"/>
                  <a:pt x="15064" y="115879"/>
                  <a:pt x="15064" y="115879"/>
                </a:cubicBezTo>
                <a:lnTo>
                  <a:pt x="142293" y="114163"/>
                </a:lnTo>
                <a:cubicBezTo>
                  <a:pt x="168961" y="87176"/>
                  <a:pt x="164860" y="48034"/>
                  <a:pt x="134674" y="41170"/>
                </a:cubicBezTo>
                <a:cubicBezTo>
                  <a:pt x="104488" y="34336"/>
                  <a:pt x="105041" y="17179"/>
                  <a:pt x="82852" y="4529"/>
                </a:cubicBezTo>
                <a:cubicBezTo>
                  <a:pt x="77396" y="1414"/>
                  <a:pt x="72125" y="0"/>
                  <a:pt x="671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 name="Google Shape;2152;p61"/>
          <p:cNvSpPr/>
          <p:nvPr/>
        </p:nvSpPr>
        <p:spPr>
          <a:xfrm>
            <a:off x="335777" y="5053300"/>
            <a:ext cx="8471519"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53" name="Google Shape;2153;p61"/>
          <p:cNvGrpSpPr/>
          <p:nvPr/>
        </p:nvGrpSpPr>
        <p:grpSpPr>
          <a:xfrm>
            <a:off x="6861966" y="2352725"/>
            <a:ext cx="1704818" cy="2702585"/>
            <a:chOff x="5312025" y="1902900"/>
            <a:chExt cx="1440975" cy="2284325"/>
          </a:xfrm>
        </p:grpSpPr>
        <p:sp>
          <p:nvSpPr>
            <p:cNvPr id="2154" name="Google Shape;2154;p61"/>
            <p:cNvSpPr/>
            <p:nvPr/>
          </p:nvSpPr>
          <p:spPr>
            <a:xfrm>
              <a:off x="5631925" y="2866200"/>
              <a:ext cx="496575" cy="724875"/>
            </a:xfrm>
            <a:custGeom>
              <a:avLst/>
              <a:gdLst/>
              <a:ahLst/>
              <a:cxnLst/>
              <a:rect l="l" t="t" r="r" b="b"/>
              <a:pathLst>
                <a:path w="19863" h="28995" extrusionOk="0">
                  <a:moveTo>
                    <a:pt x="13639" y="1"/>
                  </a:moveTo>
                  <a:lnTo>
                    <a:pt x="0" y="25708"/>
                  </a:lnTo>
                  <a:lnTo>
                    <a:pt x="6223" y="28995"/>
                  </a:lnTo>
                  <a:lnTo>
                    <a:pt x="19862" y="3316"/>
                  </a:lnTo>
                  <a:lnTo>
                    <a:pt x="136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61"/>
            <p:cNvSpPr/>
            <p:nvPr/>
          </p:nvSpPr>
          <p:spPr>
            <a:xfrm>
              <a:off x="5679900" y="2897475"/>
              <a:ext cx="448600" cy="693600"/>
            </a:xfrm>
            <a:custGeom>
              <a:avLst/>
              <a:gdLst/>
              <a:ahLst/>
              <a:cxnLst/>
              <a:rect l="l" t="t" r="r" b="b"/>
              <a:pathLst>
                <a:path w="17944" h="27744" extrusionOk="0">
                  <a:moveTo>
                    <a:pt x="14076" y="0"/>
                  </a:moveTo>
                  <a:cubicBezTo>
                    <a:pt x="14337" y="3810"/>
                    <a:pt x="13087" y="8957"/>
                    <a:pt x="10382" y="14105"/>
                  </a:cubicBezTo>
                  <a:cubicBezTo>
                    <a:pt x="7445" y="19601"/>
                    <a:pt x="3519" y="23760"/>
                    <a:pt x="0" y="25446"/>
                  </a:cubicBezTo>
                  <a:lnTo>
                    <a:pt x="4304" y="27744"/>
                  </a:lnTo>
                  <a:lnTo>
                    <a:pt x="17943" y="2036"/>
                  </a:lnTo>
                  <a:lnTo>
                    <a:pt x="14076"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61"/>
            <p:cNvSpPr/>
            <p:nvPr/>
          </p:nvSpPr>
          <p:spPr>
            <a:xfrm>
              <a:off x="5676250" y="2191525"/>
              <a:ext cx="849925" cy="1242525"/>
            </a:xfrm>
            <a:custGeom>
              <a:avLst/>
              <a:gdLst/>
              <a:ahLst/>
              <a:cxnLst/>
              <a:rect l="l" t="t" r="r" b="b"/>
              <a:pathLst>
                <a:path w="33997" h="49701" extrusionOk="0">
                  <a:moveTo>
                    <a:pt x="23382" y="1"/>
                  </a:moveTo>
                  <a:lnTo>
                    <a:pt x="1" y="44058"/>
                  </a:lnTo>
                  <a:lnTo>
                    <a:pt x="10616" y="49700"/>
                  </a:lnTo>
                  <a:lnTo>
                    <a:pt x="33997" y="5643"/>
                  </a:lnTo>
                  <a:lnTo>
                    <a:pt x="23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61"/>
            <p:cNvSpPr/>
            <p:nvPr/>
          </p:nvSpPr>
          <p:spPr>
            <a:xfrm>
              <a:off x="5757700" y="2243875"/>
              <a:ext cx="768475" cy="1189450"/>
            </a:xfrm>
            <a:custGeom>
              <a:avLst/>
              <a:gdLst/>
              <a:ahLst/>
              <a:cxnLst/>
              <a:rect l="l" t="t" r="r" b="b"/>
              <a:pathLst>
                <a:path w="30739" h="47578" extrusionOk="0">
                  <a:moveTo>
                    <a:pt x="24108" y="1"/>
                  </a:moveTo>
                  <a:lnTo>
                    <a:pt x="24108" y="1"/>
                  </a:lnTo>
                  <a:cubicBezTo>
                    <a:pt x="24603" y="6573"/>
                    <a:pt x="22451" y="15414"/>
                    <a:pt x="17798" y="24196"/>
                  </a:cubicBezTo>
                  <a:cubicBezTo>
                    <a:pt x="12767" y="33647"/>
                    <a:pt x="6049" y="40743"/>
                    <a:pt x="0" y="43680"/>
                  </a:cubicBezTo>
                  <a:lnTo>
                    <a:pt x="7358" y="47577"/>
                  </a:lnTo>
                  <a:lnTo>
                    <a:pt x="30739" y="3549"/>
                  </a:lnTo>
                  <a:lnTo>
                    <a:pt x="2410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61"/>
            <p:cNvSpPr/>
            <p:nvPr/>
          </p:nvSpPr>
          <p:spPr>
            <a:xfrm>
              <a:off x="6175000" y="2159550"/>
              <a:ext cx="396250" cy="281375"/>
            </a:xfrm>
            <a:custGeom>
              <a:avLst/>
              <a:gdLst/>
              <a:ahLst/>
              <a:cxnLst/>
              <a:rect l="l" t="t" r="r" b="b"/>
              <a:pathLst>
                <a:path w="15850" h="11255" extrusionOk="0">
                  <a:moveTo>
                    <a:pt x="2094" y="0"/>
                  </a:moveTo>
                  <a:lnTo>
                    <a:pt x="1" y="3955"/>
                  </a:lnTo>
                  <a:lnTo>
                    <a:pt x="13756" y="11255"/>
                  </a:lnTo>
                  <a:lnTo>
                    <a:pt x="15850" y="7300"/>
                  </a:lnTo>
                  <a:lnTo>
                    <a:pt x="209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61"/>
            <p:cNvSpPr/>
            <p:nvPr/>
          </p:nvSpPr>
          <p:spPr>
            <a:xfrm>
              <a:off x="6175000" y="2208975"/>
              <a:ext cx="369350" cy="231950"/>
            </a:xfrm>
            <a:custGeom>
              <a:avLst/>
              <a:gdLst/>
              <a:ahLst/>
              <a:cxnLst/>
              <a:rect l="l" t="t" r="r" b="b"/>
              <a:pathLst>
                <a:path w="14774" h="9278" extrusionOk="0">
                  <a:moveTo>
                    <a:pt x="1047" y="1"/>
                  </a:moveTo>
                  <a:lnTo>
                    <a:pt x="1" y="1978"/>
                  </a:lnTo>
                  <a:lnTo>
                    <a:pt x="13727" y="9278"/>
                  </a:lnTo>
                  <a:lnTo>
                    <a:pt x="14774" y="7300"/>
                  </a:lnTo>
                  <a:lnTo>
                    <a:pt x="104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61"/>
            <p:cNvSpPr/>
            <p:nvPr/>
          </p:nvSpPr>
          <p:spPr>
            <a:xfrm>
              <a:off x="5610825" y="3222450"/>
              <a:ext cx="396250" cy="281375"/>
            </a:xfrm>
            <a:custGeom>
              <a:avLst/>
              <a:gdLst/>
              <a:ahLst/>
              <a:cxnLst/>
              <a:rect l="l" t="t" r="r" b="b"/>
              <a:pathLst>
                <a:path w="15850" h="11255" extrusionOk="0">
                  <a:moveTo>
                    <a:pt x="2095" y="1"/>
                  </a:moveTo>
                  <a:lnTo>
                    <a:pt x="1" y="3956"/>
                  </a:lnTo>
                  <a:lnTo>
                    <a:pt x="13756" y="11255"/>
                  </a:lnTo>
                  <a:lnTo>
                    <a:pt x="15850" y="7300"/>
                  </a:lnTo>
                  <a:lnTo>
                    <a:pt x="209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61"/>
            <p:cNvSpPr/>
            <p:nvPr/>
          </p:nvSpPr>
          <p:spPr>
            <a:xfrm>
              <a:off x="5610825" y="3271900"/>
              <a:ext cx="370075" cy="231925"/>
            </a:xfrm>
            <a:custGeom>
              <a:avLst/>
              <a:gdLst/>
              <a:ahLst/>
              <a:cxnLst/>
              <a:rect l="l" t="t" r="r" b="b"/>
              <a:pathLst>
                <a:path w="14803" h="9277" extrusionOk="0">
                  <a:moveTo>
                    <a:pt x="1048" y="0"/>
                  </a:moveTo>
                  <a:lnTo>
                    <a:pt x="1" y="1978"/>
                  </a:lnTo>
                  <a:lnTo>
                    <a:pt x="13756" y="9277"/>
                  </a:lnTo>
                  <a:lnTo>
                    <a:pt x="14803" y="7299"/>
                  </a:lnTo>
                  <a:lnTo>
                    <a:pt x="104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61"/>
            <p:cNvSpPr/>
            <p:nvPr/>
          </p:nvSpPr>
          <p:spPr>
            <a:xfrm>
              <a:off x="6321850" y="2027225"/>
              <a:ext cx="252300" cy="264675"/>
            </a:xfrm>
            <a:custGeom>
              <a:avLst/>
              <a:gdLst/>
              <a:ahLst/>
              <a:cxnLst/>
              <a:rect l="l" t="t" r="r" b="b"/>
              <a:pathLst>
                <a:path w="10092" h="10587" extrusionOk="0">
                  <a:moveTo>
                    <a:pt x="3869" y="1"/>
                  </a:moveTo>
                  <a:lnTo>
                    <a:pt x="1" y="7300"/>
                  </a:lnTo>
                  <a:lnTo>
                    <a:pt x="6195" y="10586"/>
                  </a:lnTo>
                  <a:lnTo>
                    <a:pt x="10092" y="3287"/>
                  </a:lnTo>
                  <a:lnTo>
                    <a:pt x="38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61"/>
            <p:cNvSpPr/>
            <p:nvPr/>
          </p:nvSpPr>
          <p:spPr>
            <a:xfrm>
              <a:off x="6431650" y="2080300"/>
              <a:ext cx="141775" cy="211600"/>
            </a:xfrm>
            <a:custGeom>
              <a:avLst/>
              <a:gdLst/>
              <a:ahLst/>
              <a:cxnLst/>
              <a:rect l="l" t="t" r="r" b="b"/>
              <a:pathLst>
                <a:path w="5671" h="8464" extrusionOk="0">
                  <a:moveTo>
                    <a:pt x="3490" y="1"/>
                  </a:moveTo>
                  <a:cubicBezTo>
                    <a:pt x="3257" y="1513"/>
                    <a:pt x="2734" y="3141"/>
                    <a:pt x="1919" y="4712"/>
                  </a:cubicBezTo>
                  <a:cubicBezTo>
                    <a:pt x="1367" y="5759"/>
                    <a:pt x="698" y="6689"/>
                    <a:pt x="0" y="7503"/>
                  </a:cubicBezTo>
                  <a:lnTo>
                    <a:pt x="1803" y="8463"/>
                  </a:lnTo>
                  <a:lnTo>
                    <a:pt x="5671" y="1164"/>
                  </a:lnTo>
                  <a:lnTo>
                    <a:pt x="349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61"/>
            <p:cNvSpPr/>
            <p:nvPr/>
          </p:nvSpPr>
          <p:spPr>
            <a:xfrm>
              <a:off x="6371300" y="1902900"/>
              <a:ext cx="301750" cy="231225"/>
            </a:xfrm>
            <a:custGeom>
              <a:avLst/>
              <a:gdLst/>
              <a:ahLst/>
              <a:cxnLst/>
              <a:rect l="l" t="t" r="r" b="b"/>
              <a:pathLst>
                <a:path w="12070" h="9249" extrusionOk="0">
                  <a:moveTo>
                    <a:pt x="2123" y="1"/>
                  </a:moveTo>
                  <a:lnTo>
                    <a:pt x="0" y="3956"/>
                  </a:lnTo>
                  <a:lnTo>
                    <a:pt x="9975" y="9249"/>
                  </a:lnTo>
                  <a:lnTo>
                    <a:pt x="12069" y="5294"/>
                  </a:lnTo>
                  <a:lnTo>
                    <a:pt x="212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61"/>
            <p:cNvSpPr/>
            <p:nvPr/>
          </p:nvSpPr>
          <p:spPr>
            <a:xfrm>
              <a:off x="6371300" y="1952350"/>
              <a:ext cx="275575" cy="181775"/>
            </a:xfrm>
            <a:custGeom>
              <a:avLst/>
              <a:gdLst/>
              <a:ahLst/>
              <a:cxnLst/>
              <a:rect l="l" t="t" r="r" b="b"/>
              <a:pathLst>
                <a:path w="11023" h="7271" extrusionOk="0">
                  <a:moveTo>
                    <a:pt x="1047" y="0"/>
                  </a:moveTo>
                  <a:lnTo>
                    <a:pt x="0" y="1978"/>
                  </a:lnTo>
                  <a:lnTo>
                    <a:pt x="9975" y="7271"/>
                  </a:lnTo>
                  <a:lnTo>
                    <a:pt x="11022" y="5293"/>
                  </a:lnTo>
                  <a:lnTo>
                    <a:pt x="104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61"/>
            <p:cNvSpPr/>
            <p:nvPr/>
          </p:nvSpPr>
          <p:spPr>
            <a:xfrm>
              <a:off x="6193900" y="2864750"/>
              <a:ext cx="559100" cy="1067300"/>
            </a:xfrm>
            <a:custGeom>
              <a:avLst/>
              <a:gdLst/>
              <a:ahLst/>
              <a:cxnLst/>
              <a:rect l="l" t="t" r="r" b="b"/>
              <a:pathLst>
                <a:path w="22364" h="42692" extrusionOk="0">
                  <a:moveTo>
                    <a:pt x="6777" y="1"/>
                  </a:moveTo>
                  <a:lnTo>
                    <a:pt x="1" y="4741"/>
                  </a:lnTo>
                  <a:cubicBezTo>
                    <a:pt x="1" y="4741"/>
                    <a:pt x="9975" y="19369"/>
                    <a:pt x="1193" y="35305"/>
                  </a:cubicBezTo>
                  <a:lnTo>
                    <a:pt x="6806" y="42692"/>
                  </a:lnTo>
                  <a:lnTo>
                    <a:pt x="6806" y="42692"/>
                  </a:lnTo>
                  <a:cubicBezTo>
                    <a:pt x="6806" y="42692"/>
                    <a:pt x="22364" y="24429"/>
                    <a:pt x="6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61"/>
            <p:cNvSpPr/>
            <p:nvPr/>
          </p:nvSpPr>
          <p:spPr>
            <a:xfrm>
              <a:off x="6319675" y="2864750"/>
              <a:ext cx="433325" cy="1067300"/>
            </a:xfrm>
            <a:custGeom>
              <a:avLst/>
              <a:gdLst/>
              <a:ahLst/>
              <a:cxnLst/>
              <a:rect l="l" t="t" r="r" b="b"/>
              <a:pathLst>
                <a:path w="17333" h="42692" extrusionOk="0">
                  <a:moveTo>
                    <a:pt x="1746" y="1"/>
                  </a:moveTo>
                  <a:lnTo>
                    <a:pt x="1" y="1222"/>
                  </a:lnTo>
                  <a:cubicBezTo>
                    <a:pt x="11546" y="20648"/>
                    <a:pt x="3607" y="35945"/>
                    <a:pt x="350" y="40830"/>
                  </a:cubicBezTo>
                  <a:lnTo>
                    <a:pt x="1775" y="42692"/>
                  </a:lnTo>
                  <a:lnTo>
                    <a:pt x="1775" y="42692"/>
                  </a:lnTo>
                  <a:cubicBezTo>
                    <a:pt x="1775" y="42692"/>
                    <a:pt x="17333" y="24429"/>
                    <a:pt x="174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61"/>
            <p:cNvSpPr/>
            <p:nvPr/>
          </p:nvSpPr>
          <p:spPr>
            <a:xfrm>
              <a:off x="6076125" y="2740275"/>
              <a:ext cx="364275" cy="319525"/>
            </a:xfrm>
            <a:custGeom>
              <a:avLst/>
              <a:gdLst/>
              <a:ahLst/>
              <a:cxnLst/>
              <a:rect l="l" t="t" r="r" b="b"/>
              <a:pathLst>
                <a:path w="14571" h="12781" extrusionOk="0">
                  <a:moveTo>
                    <a:pt x="7295" y="0"/>
                  </a:moveTo>
                  <a:cubicBezTo>
                    <a:pt x="5150" y="0"/>
                    <a:pt x="3050" y="1083"/>
                    <a:pt x="1833" y="3060"/>
                  </a:cubicBezTo>
                  <a:cubicBezTo>
                    <a:pt x="1" y="6056"/>
                    <a:pt x="931" y="9982"/>
                    <a:pt x="3956" y="11843"/>
                  </a:cubicBezTo>
                  <a:cubicBezTo>
                    <a:pt x="4992" y="12477"/>
                    <a:pt x="6140" y="12780"/>
                    <a:pt x="7276" y="12780"/>
                  </a:cubicBezTo>
                  <a:cubicBezTo>
                    <a:pt x="9421" y="12780"/>
                    <a:pt x="11521" y="11698"/>
                    <a:pt x="12738" y="9720"/>
                  </a:cubicBezTo>
                  <a:cubicBezTo>
                    <a:pt x="14570" y="6725"/>
                    <a:pt x="13640" y="2799"/>
                    <a:pt x="10615" y="938"/>
                  </a:cubicBezTo>
                  <a:cubicBezTo>
                    <a:pt x="9578" y="304"/>
                    <a:pt x="8430" y="0"/>
                    <a:pt x="729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61"/>
            <p:cNvSpPr/>
            <p:nvPr/>
          </p:nvSpPr>
          <p:spPr>
            <a:xfrm>
              <a:off x="6128475" y="2782250"/>
              <a:ext cx="259575" cy="236275"/>
            </a:xfrm>
            <a:custGeom>
              <a:avLst/>
              <a:gdLst/>
              <a:ahLst/>
              <a:cxnLst/>
              <a:rect l="l" t="t" r="r" b="b"/>
              <a:pathLst>
                <a:path w="10383" h="9451" extrusionOk="0">
                  <a:moveTo>
                    <a:pt x="5182" y="1"/>
                  </a:moveTo>
                  <a:cubicBezTo>
                    <a:pt x="3033" y="1"/>
                    <a:pt x="1105" y="1485"/>
                    <a:pt x="582" y="3650"/>
                  </a:cubicBezTo>
                  <a:cubicBezTo>
                    <a:pt x="0" y="6180"/>
                    <a:pt x="1571" y="8739"/>
                    <a:pt x="4101" y="9321"/>
                  </a:cubicBezTo>
                  <a:cubicBezTo>
                    <a:pt x="4470" y="9409"/>
                    <a:pt x="4838" y="9451"/>
                    <a:pt x="5200" y="9451"/>
                  </a:cubicBezTo>
                  <a:cubicBezTo>
                    <a:pt x="7350" y="9451"/>
                    <a:pt x="9278" y="7967"/>
                    <a:pt x="9801" y="5802"/>
                  </a:cubicBezTo>
                  <a:cubicBezTo>
                    <a:pt x="10382" y="3272"/>
                    <a:pt x="8812" y="713"/>
                    <a:pt x="6282" y="131"/>
                  </a:cubicBezTo>
                  <a:cubicBezTo>
                    <a:pt x="5913" y="43"/>
                    <a:pt x="5545" y="1"/>
                    <a:pt x="5182"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61"/>
            <p:cNvSpPr/>
            <p:nvPr/>
          </p:nvSpPr>
          <p:spPr>
            <a:xfrm>
              <a:off x="5312025" y="4046900"/>
              <a:ext cx="1296300" cy="140325"/>
            </a:xfrm>
            <a:custGeom>
              <a:avLst/>
              <a:gdLst/>
              <a:ahLst/>
              <a:cxnLst/>
              <a:rect l="l" t="t" r="r" b="b"/>
              <a:pathLst>
                <a:path w="51852" h="5613" extrusionOk="0">
                  <a:moveTo>
                    <a:pt x="2763" y="0"/>
                  </a:moveTo>
                  <a:cubicBezTo>
                    <a:pt x="1251" y="0"/>
                    <a:pt x="0" y="1251"/>
                    <a:pt x="0" y="2763"/>
                  </a:cubicBezTo>
                  <a:lnTo>
                    <a:pt x="0" y="2850"/>
                  </a:lnTo>
                  <a:cubicBezTo>
                    <a:pt x="0" y="4362"/>
                    <a:pt x="1251" y="5613"/>
                    <a:pt x="2763" y="5613"/>
                  </a:cubicBezTo>
                  <a:lnTo>
                    <a:pt x="49089" y="5613"/>
                  </a:lnTo>
                  <a:cubicBezTo>
                    <a:pt x="50630" y="5613"/>
                    <a:pt x="51852" y="4362"/>
                    <a:pt x="51852" y="2850"/>
                  </a:cubicBezTo>
                  <a:lnTo>
                    <a:pt x="51852" y="2763"/>
                  </a:lnTo>
                  <a:cubicBezTo>
                    <a:pt x="51852" y="1251"/>
                    <a:pt x="50630" y="0"/>
                    <a:pt x="4908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61"/>
            <p:cNvSpPr/>
            <p:nvPr/>
          </p:nvSpPr>
          <p:spPr>
            <a:xfrm>
              <a:off x="5461050" y="3830975"/>
              <a:ext cx="711075" cy="78550"/>
            </a:xfrm>
            <a:custGeom>
              <a:avLst/>
              <a:gdLst/>
              <a:ahLst/>
              <a:cxnLst/>
              <a:rect l="l" t="t" r="r" b="b"/>
              <a:pathLst>
                <a:path w="28443" h="3142" extrusionOk="0">
                  <a:moveTo>
                    <a:pt x="1" y="0"/>
                  </a:moveTo>
                  <a:lnTo>
                    <a:pt x="1" y="3141"/>
                  </a:lnTo>
                  <a:lnTo>
                    <a:pt x="28442" y="3141"/>
                  </a:lnTo>
                  <a:lnTo>
                    <a:pt x="2844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61"/>
            <p:cNvSpPr/>
            <p:nvPr/>
          </p:nvSpPr>
          <p:spPr>
            <a:xfrm>
              <a:off x="5915450" y="3678200"/>
              <a:ext cx="513300" cy="368725"/>
            </a:xfrm>
            <a:custGeom>
              <a:avLst/>
              <a:gdLst/>
              <a:ahLst/>
              <a:cxnLst/>
              <a:rect l="l" t="t" r="r" b="b"/>
              <a:pathLst>
                <a:path w="20532" h="14749" extrusionOk="0">
                  <a:moveTo>
                    <a:pt x="10203" y="1"/>
                  </a:moveTo>
                  <a:cubicBezTo>
                    <a:pt x="9480" y="1"/>
                    <a:pt x="8756" y="408"/>
                    <a:pt x="8201" y="1226"/>
                  </a:cubicBezTo>
                  <a:lnTo>
                    <a:pt x="1077" y="11811"/>
                  </a:lnTo>
                  <a:cubicBezTo>
                    <a:pt x="1" y="13411"/>
                    <a:pt x="699" y="14748"/>
                    <a:pt x="2647" y="14748"/>
                  </a:cubicBezTo>
                  <a:lnTo>
                    <a:pt x="17885" y="14748"/>
                  </a:lnTo>
                  <a:cubicBezTo>
                    <a:pt x="19834" y="14748"/>
                    <a:pt x="20532" y="13411"/>
                    <a:pt x="19427" y="11811"/>
                  </a:cubicBezTo>
                  <a:lnTo>
                    <a:pt x="12186" y="1197"/>
                  </a:lnTo>
                  <a:cubicBezTo>
                    <a:pt x="11636" y="400"/>
                    <a:pt x="10920" y="1"/>
                    <a:pt x="1020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61"/>
            <p:cNvSpPr/>
            <p:nvPr/>
          </p:nvSpPr>
          <p:spPr>
            <a:xfrm>
              <a:off x="6146650" y="3712475"/>
              <a:ext cx="50925" cy="50900"/>
            </a:xfrm>
            <a:custGeom>
              <a:avLst/>
              <a:gdLst/>
              <a:ahLst/>
              <a:cxnLst/>
              <a:rect l="l" t="t" r="r" b="b"/>
              <a:pathLst>
                <a:path w="2037" h="2036" extrusionOk="0">
                  <a:moveTo>
                    <a:pt x="1018" y="0"/>
                  </a:moveTo>
                  <a:cubicBezTo>
                    <a:pt x="466" y="0"/>
                    <a:pt x="0" y="436"/>
                    <a:pt x="0" y="1018"/>
                  </a:cubicBezTo>
                  <a:cubicBezTo>
                    <a:pt x="0" y="1570"/>
                    <a:pt x="466" y="2036"/>
                    <a:pt x="1018" y="2036"/>
                  </a:cubicBezTo>
                  <a:cubicBezTo>
                    <a:pt x="1600" y="2036"/>
                    <a:pt x="2036" y="1570"/>
                    <a:pt x="2036" y="1018"/>
                  </a:cubicBezTo>
                  <a:cubicBezTo>
                    <a:pt x="2036" y="436"/>
                    <a:pt x="1600" y="0"/>
                    <a:pt x="10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61"/>
            <p:cNvSpPr/>
            <p:nvPr/>
          </p:nvSpPr>
          <p:spPr>
            <a:xfrm>
              <a:off x="6329850" y="3972750"/>
              <a:ext cx="51650" cy="50900"/>
            </a:xfrm>
            <a:custGeom>
              <a:avLst/>
              <a:gdLst/>
              <a:ahLst/>
              <a:cxnLst/>
              <a:rect l="l" t="t" r="r" b="b"/>
              <a:pathLst>
                <a:path w="2066" h="2036" extrusionOk="0">
                  <a:moveTo>
                    <a:pt x="1019" y="0"/>
                  </a:moveTo>
                  <a:cubicBezTo>
                    <a:pt x="466" y="0"/>
                    <a:pt x="1" y="465"/>
                    <a:pt x="1" y="1018"/>
                  </a:cubicBezTo>
                  <a:cubicBezTo>
                    <a:pt x="1" y="1600"/>
                    <a:pt x="466" y="2036"/>
                    <a:pt x="1019" y="2036"/>
                  </a:cubicBezTo>
                  <a:cubicBezTo>
                    <a:pt x="1600" y="2036"/>
                    <a:pt x="2066" y="1600"/>
                    <a:pt x="2066" y="1018"/>
                  </a:cubicBezTo>
                  <a:cubicBezTo>
                    <a:pt x="2066" y="465"/>
                    <a:pt x="1600" y="0"/>
                    <a:pt x="101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61"/>
            <p:cNvSpPr/>
            <p:nvPr/>
          </p:nvSpPr>
          <p:spPr>
            <a:xfrm>
              <a:off x="5963425" y="3972750"/>
              <a:ext cx="50925" cy="50900"/>
            </a:xfrm>
            <a:custGeom>
              <a:avLst/>
              <a:gdLst/>
              <a:ahLst/>
              <a:cxnLst/>
              <a:rect l="l" t="t" r="r" b="b"/>
              <a:pathLst>
                <a:path w="2037" h="2036" extrusionOk="0">
                  <a:moveTo>
                    <a:pt x="1019" y="0"/>
                  </a:moveTo>
                  <a:cubicBezTo>
                    <a:pt x="437" y="0"/>
                    <a:pt x="1" y="465"/>
                    <a:pt x="1" y="1018"/>
                  </a:cubicBezTo>
                  <a:cubicBezTo>
                    <a:pt x="1" y="1600"/>
                    <a:pt x="437" y="2036"/>
                    <a:pt x="1019" y="2036"/>
                  </a:cubicBezTo>
                  <a:cubicBezTo>
                    <a:pt x="1571" y="2036"/>
                    <a:pt x="2037" y="1600"/>
                    <a:pt x="2037" y="1018"/>
                  </a:cubicBezTo>
                  <a:cubicBezTo>
                    <a:pt x="2037" y="465"/>
                    <a:pt x="1571" y="0"/>
                    <a:pt x="101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6" name="Google Shape;2176;p61"/>
          <p:cNvGrpSpPr/>
          <p:nvPr/>
        </p:nvGrpSpPr>
        <p:grpSpPr>
          <a:xfrm rot="5400000" flipH="1">
            <a:off x="3017792" y="4294277"/>
            <a:ext cx="302521" cy="1239411"/>
            <a:chOff x="5400625" y="2964100"/>
            <a:chExt cx="253750" cy="1039600"/>
          </a:xfrm>
        </p:grpSpPr>
        <p:sp>
          <p:nvSpPr>
            <p:cNvPr id="2177" name="Google Shape;2177;p61"/>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61"/>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61"/>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61"/>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61"/>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61"/>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61"/>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61"/>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61"/>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61"/>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61"/>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61"/>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61"/>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61"/>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61"/>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61"/>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61"/>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61"/>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61"/>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61"/>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61"/>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61"/>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61"/>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61"/>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01" name="Google Shape;2201;p61"/>
          <p:cNvGrpSpPr/>
          <p:nvPr/>
        </p:nvGrpSpPr>
        <p:grpSpPr>
          <a:xfrm>
            <a:off x="1147920" y="4240938"/>
            <a:ext cx="704379" cy="814540"/>
            <a:chOff x="2715245" y="4240938"/>
            <a:chExt cx="704379" cy="814540"/>
          </a:xfrm>
        </p:grpSpPr>
        <p:grpSp>
          <p:nvGrpSpPr>
            <p:cNvPr id="2202" name="Google Shape;2202;p61"/>
            <p:cNvGrpSpPr/>
            <p:nvPr/>
          </p:nvGrpSpPr>
          <p:grpSpPr>
            <a:xfrm flipH="1">
              <a:off x="2715245" y="4240938"/>
              <a:ext cx="704379" cy="814540"/>
              <a:chOff x="5661850" y="1237525"/>
              <a:chExt cx="415000" cy="479875"/>
            </a:xfrm>
          </p:grpSpPr>
          <p:sp>
            <p:nvSpPr>
              <p:cNvPr id="2203" name="Google Shape;2203;p61"/>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61"/>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5" name="Google Shape;2205;p61"/>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6" name="Google Shape;2206;p61"/>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61"/>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61"/>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61"/>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61"/>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61"/>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61"/>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61"/>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61"/>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61"/>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16" name="Google Shape;2216;p61"/>
            <p:cNvSpPr/>
            <p:nvPr/>
          </p:nvSpPr>
          <p:spPr>
            <a:xfrm flipH="1">
              <a:off x="2800110" y="4659337"/>
              <a:ext cx="322402" cy="27328"/>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7" name="Google Shape;2217;p61"/>
          <p:cNvGrpSpPr/>
          <p:nvPr/>
        </p:nvGrpSpPr>
        <p:grpSpPr>
          <a:xfrm rot="5400000" flipH="1">
            <a:off x="335777" y="234122"/>
            <a:ext cx="595948" cy="595948"/>
            <a:chOff x="1379975" y="1931500"/>
            <a:chExt cx="383000" cy="383000"/>
          </a:xfrm>
        </p:grpSpPr>
        <p:sp>
          <p:nvSpPr>
            <p:cNvPr id="2218" name="Google Shape;2218;p61"/>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9" name="Google Shape;2219;p61"/>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0" name="Google Shape;2220;p61"/>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1" name="Google Shape;2221;p61"/>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2" name="Google Shape;2222;p61"/>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61"/>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61"/>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61"/>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61"/>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61"/>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Box 6"/>
          <p:cNvSpPr txBox="1"/>
          <p:nvPr/>
        </p:nvSpPr>
        <p:spPr>
          <a:xfrm>
            <a:off x="661896" y="988132"/>
            <a:ext cx="7359094" cy="2359620"/>
          </a:xfrm>
          <a:prstGeom prst="rect">
            <a:avLst/>
          </a:prstGeom>
          <a:noFill/>
        </p:spPr>
        <p:txBody>
          <a:bodyPr wrap="square">
            <a:spAutoFit/>
          </a:bodyPr>
          <a:lstStyle/>
          <a:p>
            <a:pPr marL="0" marR="0" indent="0" algn="just">
              <a:spcBef>
                <a:spcPts val="0"/>
              </a:spcBef>
              <a:spcAft>
                <a:spcPts val="200"/>
              </a:spcAft>
            </a:pPr>
            <a:r>
              <a:rPr lang="en-US"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Chuẩn bị</a:t>
            </a:r>
            <a:endPar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200"/>
              </a:spcAft>
              <a:buSzPts val="1000"/>
              <a:tabLst>
                <a:tab pos="179705"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cụ</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Kẹp</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sắt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panh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400" dirty="0">
                <a:latin typeface="Times New Roman" panose="02020603050405020304" pitchFamily="18" charset="0"/>
                <a:ea typeface="Arial" panose="020B0604020202020204" pitchFamily="34" charset="0"/>
                <a:cs typeface="Times New Roman" panose="02020603050405020304" pitchFamily="18" charset="0"/>
              </a:rPr>
              <a:t> tam </a:t>
            </a:r>
            <a:r>
              <a:rPr lang="en-US" sz="2400" dirty="0" err="1">
                <a:latin typeface="Times New Roman" panose="02020603050405020304" pitchFamily="18" charset="0"/>
                <a:ea typeface="Arial" panose="020B0604020202020204" pitchFamily="34" charset="0"/>
                <a:cs typeface="Times New Roman" panose="02020603050405020304" pitchFamily="18" charset="0"/>
              </a:rPr>
              <a:t>giác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400" dirty="0">
                <a:latin typeface="Times New Roman" panose="02020603050405020304" pitchFamily="18" charset="0"/>
                <a:ea typeface="Arial" panose="020B0604020202020204" pitchFamily="34" charset="0"/>
                <a:cs typeface="Times New Roman" panose="02020603050405020304" pitchFamily="18" charset="0"/>
              </a:rPr>
              <a:t> 100 mL),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đèn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cồn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thìa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xúc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200"/>
              </a:spcAft>
              <a:buSzPts val="1000"/>
              <a:tabLst>
                <a:tab pos="179705"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Mẩu</a:t>
            </a:r>
            <a:r>
              <a:rPr lang="en-US" sz="2400" dirty="0">
                <a:latin typeface="Times New Roman" panose="02020603050405020304" pitchFamily="18" charset="0"/>
                <a:ea typeface="Arial" panose="020B0604020202020204" pitchFamily="34" charset="0"/>
                <a:cs typeface="Times New Roman" panose="02020603050405020304" pitchFamily="18" charset="0"/>
              </a:rPr>
              <a:t> than,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dirty="0">
                <a:latin typeface="Times New Roman" panose="02020603050405020304" pitchFamily="18" charset="0"/>
                <a:ea typeface="Arial" panose="020B0604020202020204" pitchFamily="34" charset="0"/>
                <a:cs typeface="Times New Roman" panose="02020603050405020304" pitchFamily="18" charset="0"/>
              </a:rPr>
              <a:t> oxygen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chế</a:t>
            </a:r>
            <a:r>
              <a:rPr lang="en-US" sz="2400" dirty="0">
                <a:latin typeface="Times New Roman" panose="02020603050405020304" pitchFamily="18" charset="0"/>
                <a:ea typeface="Arial" panose="020B0604020202020204" pitchFamily="34" charset="0"/>
                <a:cs typeface="Times New Roman" panose="02020603050405020304" pitchFamily="18" charset="0"/>
              </a:rPr>
              <a:t>), dung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dịch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giấm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ăn</a:t>
            </a:r>
            <a:r>
              <a:rPr lang="en-US" sz="2400" dirty="0">
                <a:latin typeface="Times New Roman" panose="02020603050405020304" pitchFamily="18" charset="0"/>
                <a:ea typeface="Arial" panose="020B0604020202020204" pitchFamily="34" charset="0"/>
                <a:cs typeface="Times New Roman" panose="02020603050405020304" pitchFamily="18" charset="0"/>
              </a:rPr>
              <a:t> (CH</a:t>
            </a:r>
            <a:r>
              <a:rPr lang="en-US" sz="2400" baseline="-25000" dirty="0">
                <a:latin typeface="Times New Roman" panose="02020603050405020304" pitchFamily="18" charset="0"/>
                <a:ea typeface="Arial" panose="020B0604020202020204" pitchFamily="34" charset="0"/>
                <a:cs typeface="Times New Roman" panose="02020603050405020304" pitchFamily="18" charset="0"/>
              </a:rPr>
              <a:t>3</a:t>
            </a:r>
            <a:r>
              <a:rPr lang="en-US" sz="2400" dirty="0">
                <a:latin typeface="Times New Roman" panose="02020603050405020304" pitchFamily="18" charset="0"/>
                <a:ea typeface="Arial" panose="020B0604020202020204" pitchFamily="34" charset="0"/>
                <a:cs typeface="Times New Roman" panose="02020603050405020304" pitchFamily="18" charset="0"/>
              </a:rPr>
              <a:t>COOH),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bột</a:t>
            </a:r>
            <a:r>
              <a:rPr lang="en-US" sz="2400" dirty="0">
                <a:latin typeface="Times New Roman" panose="02020603050405020304" pitchFamily="18" charset="0"/>
                <a:ea typeface="Arial" panose="020B0604020202020204" pitchFamily="34" charset="0"/>
                <a:cs typeface="Times New Roman" panose="02020603050405020304" pitchFamily="18" charset="0"/>
              </a:rPr>
              <a:t> sodium </a:t>
            </a:r>
            <a:r>
              <a:rPr lang="en-US" sz="2400" dirty="0" err="1">
                <a:latin typeface="Times New Roman" panose="02020603050405020304" pitchFamily="18" charset="0"/>
                <a:ea typeface="Arial" panose="020B0604020202020204" pitchFamily="34" charset="0"/>
                <a:cs typeface="Times New Roman" panose="02020603050405020304" pitchFamily="18" charset="0"/>
              </a:rPr>
              <a:t>hydrogencarbonate</a:t>
            </a:r>
            <a:r>
              <a:rPr lang="en-US" sz="2400" dirty="0">
                <a:latin typeface="Times New Roman" panose="02020603050405020304" pitchFamily="18" charset="0"/>
                <a:ea typeface="Arial" panose="020B0604020202020204" pitchFamily="34" charset="0"/>
                <a:cs typeface="Times New Roman" panose="02020603050405020304" pitchFamily="18" charset="0"/>
              </a:rPr>
              <a:t> (NaHCO</a:t>
            </a:r>
            <a:r>
              <a:rPr lang="en-US" sz="2400" baseline="-25000" dirty="0">
                <a:latin typeface="Times New Roman" panose="02020603050405020304" pitchFamily="18" charset="0"/>
                <a:ea typeface="Arial" panose="020B0604020202020204" pitchFamily="34" charset="0"/>
                <a:cs typeface="Times New Roman" panose="02020603050405020304" pitchFamily="18" charset="0"/>
              </a:rPr>
              <a:t>3</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64"/>
          <p:cNvSpPr/>
          <p:nvPr/>
        </p:nvSpPr>
        <p:spPr>
          <a:xfrm>
            <a:off x="709325" y="769450"/>
            <a:ext cx="2909994" cy="4294451"/>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64"/>
          <p:cNvSpPr/>
          <p:nvPr/>
        </p:nvSpPr>
        <p:spPr>
          <a:xfrm flipH="1">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80" name="Google Shape;2480;p64"/>
          <p:cNvGrpSpPr/>
          <p:nvPr/>
        </p:nvGrpSpPr>
        <p:grpSpPr>
          <a:xfrm flipH="1">
            <a:off x="3691623" y="4381152"/>
            <a:ext cx="1060965" cy="672148"/>
            <a:chOff x="6059325" y="1627225"/>
            <a:chExt cx="767925" cy="486500"/>
          </a:xfrm>
        </p:grpSpPr>
        <p:sp>
          <p:nvSpPr>
            <p:cNvPr id="2481" name="Google Shape;2481;p64"/>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64"/>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64"/>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64"/>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64"/>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64"/>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64"/>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64"/>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64"/>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64"/>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64"/>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2" name="Google Shape;2492;p64"/>
          <p:cNvGrpSpPr/>
          <p:nvPr/>
        </p:nvGrpSpPr>
        <p:grpSpPr>
          <a:xfrm rot="7443102" flipH="1">
            <a:off x="6001213" y="4910461"/>
            <a:ext cx="174907" cy="188420"/>
            <a:chOff x="4572900" y="1559200"/>
            <a:chExt cx="109050" cy="117475"/>
          </a:xfrm>
        </p:grpSpPr>
        <p:sp>
          <p:nvSpPr>
            <p:cNvPr id="2493" name="Google Shape;2493;p64"/>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64"/>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64"/>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6" name="Google Shape;2496;p64"/>
          <p:cNvGrpSpPr/>
          <p:nvPr/>
        </p:nvGrpSpPr>
        <p:grpSpPr>
          <a:xfrm rot="-8496144" flipH="1">
            <a:off x="5381411" y="4918690"/>
            <a:ext cx="201248" cy="162073"/>
            <a:chOff x="5092300" y="1444675"/>
            <a:chExt cx="125475" cy="101050"/>
          </a:xfrm>
        </p:grpSpPr>
        <p:sp>
          <p:nvSpPr>
            <p:cNvPr id="2497" name="Google Shape;2497;p64"/>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64"/>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64"/>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0" name="Google Shape;2500;p64"/>
          <p:cNvGrpSpPr/>
          <p:nvPr/>
        </p:nvGrpSpPr>
        <p:grpSpPr>
          <a:xfrm flipH="1">
            <a:off x="5806036" y="4890178"/>
            <a:ext cx="200432" cy="161573"/>
            <a:chOff x="4786025" y="1663100"/>
            <a:chExt cx="124950" cy="100725"/>
          </a:xfrm>
        </p:grpSpPr>
        <p:sp>
          <p:nvSpPr>
            <p:cNvPr id="2501" name="Google Shape;2501;p64"/>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64"/>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64"/>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4" name="Google Shape;2504;p64"/>
          <p:cNvGrpSpPr/>
          <p:nvPr/>
        </p:nvGrpSpPr>
        <p:grpSpPr>
          <a:xfrm flipH="1">
            <a:off x="5541684" y="4863587"/>
            <a:ext cx="174045" cy="188161"/>
            <a:chOff x="5066550" y="1672425"/>
            <a:chExt cx="108500" cy="117300"/>
          </a:xfrm>
        </p:grpSpPr>
        <p:sp>
          <p:nvSpPr>
            <p:cNvPr id="2505" name="Google Shape;2505;p64"/>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64"/>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64"/>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8" name="Google Shape;2508;p64"/>
          <p:cNvGrpSpPr/>
          <p:nvPr/>
        </p:nvGrpSpPr>
        <p:grpSpPr>
          <a:xfrm>
            <a:off x="1296463" y="832399"/>
            <a:ext cx="1498868" cy="4223646"/>
            <a:chOff x="610663" y="832399"/>
            <a:chExt cx="1498868" cy="4223646"/>
          </a:xfrm>
        </p:grpSpPr>
        <p:sp>
          <p:nvSpPr>
            <p:cNvPr id="2509" name="Google Shape;2509;p64"/>
            <p:cNvSpPr/>
            <p:nvPr/>
          </p:nvSpPr>
          <p:spPr>
            <a:xfrm>
              <a:off x="1338475" y="832399"/>
              <a:ext cx="81547" cy="4220688"/>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64"/>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64"/>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64"/>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64"/>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64"/>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64"/>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64"/>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64"/>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64"/>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64"/>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64"/>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64"/>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64"/>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64"/>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64"/>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64"/>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64"/>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64"/>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64"/>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64"/>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64"/>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64"/>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64"/>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64"/>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64"/>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64"/>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64"/>
            <p:cNvSpPr/>
            <p:nvPr/>
          </p:nvSpPr>
          <p:spPr>
            <a:xfrm flipH="1">
              <a:off x="1490715" y="227237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64"/>
            <p:cNvSpPr/>
            <p:nvPr/>
          </p:nvSpPr>
          <p:spPr>
            <a:xfrm flipH="1">
              <a:off x="1560440" y="281001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64"/>
            <p:cNvSpPr/>
            <p:nvPr/>
          </p:nvSpPr>
          <p:spPr>
            <a:xfrm flipH="1">
              <a:off x="1652780" y="221245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64"/>
            <p:cNvSpPr/>
            <p:nvPr/>
          </p:nvSpPr>
          <p:spPr>
            <a:xfrm flipH="1">
              <a:off x="1865903" y="222326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64"/>
            <p:cNvSpPr/>
            <p:nvPr/>
          </p:nvSpPr>
          <p:spPr>
            <a:xfrm flipH="1">
              <a:off x="1807955" y="222326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64"/>
            <p:cNvSpPr/>
            <p:nvPr/>
          </p:nvSpPr>
          <p:spPr>
            <a:xfrm flipH="1">
              <a:off x="1750979" y="222326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64"/>
            <p:cNvSpPr/>
            <p:nvPr/>
          </p:nvSpPr>
          <p:spPr>
            <a:xfrm flipH="1">
              <a:off x="1693031" y="222326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64"/>
            <p:cNvSpPr/>
            <p:nvPr/>
          </p:nvSpPr>
          <p:spPr>
            <a:xfrm>
              <a:off x="1338484" y="245013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64"/>
            <p:cNvSpPr/>
            <p:nvPr/>
          </p:nvSpPr>
          <p:spPr>
            <a:xfrm>
              <a:off x="1651808" y="243247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64"/>
            <p:cNvSpPr/>
            <p:nvPr/>
          </p:nvSpPr>
          <p:spPr>
            <a:xfrm>
              <a:off x="1878682" y="243247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64"/>
            <p:cNvSpPr/>
            <p:nvPr/>
          </p:nvSpPr>
          <p:spPr>
            <a:xfrm>
              <a:off x="1275619" y="238138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64"/>
            <p:cNvSpPr/>
            <p:nvPr/>
          </p:nvSpPr>
          <p:spPr>
            <a:xfrm>
              <a:off x="1338484" y="244425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64"/>
            <p:cNvSpPr/>
            <p:nvPr/>
          </p:nvSpPr>
          <p:spPr>
            <a:xfrm flipH="1">
              <a:off x="685112" y="1468453"/>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64"/>
            <p:cNvSpPr/>
            <p:nvPr/>
          </p:nvSpPr>
          <p:spPr>
            <a:xfrm flipH="1">
              <a:off x="754838" y="2006089"/>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64"/>
            <p:cNvSpPr/>
            <p:nvPr/>
          </p:nvSpPr>
          <p:spPr>
            <a:xfrm flipH="1">
              <a:off x="847178" y="1408532"/>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64"/>
            <p:cNvSpPr/>
            <p:nvPr/>
          </p:nvSpPr>
          <p:spPr>
            <a:xfrm flipH="1">
              <a:off x="1060301" y="1419339"/>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64"/>
            <p:cNvSpPr/>
            <p:nvPr/>
          </p:nvSpPr>
          <p:spPr>
            <a:xfrm flipH="1">
              <a:off x="1002353" y="1419339"/>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64"/>
            <p:cNvSpPr/>
            <p:nvPr/>
          </p:nvSpPr>
          <p:spPr>
            <a:xfrm flipH="1">
              <a:off x="945377" y="1419339"/>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64"/>
            <p:cNvSpPr/>
            <p:nvPr/>
          </p:nvSpPr>
          <p:spPr>
            <a:xfrm flipH="1">
              <a:off x="887429" y="1419339"/>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64"/>
            <p:cNvSpPr/>
            <p:nvPr/>
          </p:nvSpPr>
          <p:spPr>
            <a:xfrm flipH="1">
              <a:off x="652694" y="1646212"/>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64"/>
            <p:cNvSpPr/>
            <p:nvPr/>
          </p:nvSpPr>
          <p:spPr>
            <a:xfrm flipH="1">
              <a:off x="1074051" y="1628545"/>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64"/>
            <p:cNvSpPr/>
            <p:nvPr/>
          </p:nvSpPr>
          <p:spPr>
            <a:xfrm flipH="1">
              <a:off x="847178" y="1628545"/>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64"/>
            <p:cNvSpPr/>
            <p:nvPr/>
          </p:nvSpPr>
          <p:spPr>
            <a:xfrm flipH="1">
              <a:off x="1267535" y="1577458"/>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64"/>
            <p:cNvSpPr/>
            <p:nvPr/>
          </p:nvSpPr>
          <p:spPr>
            <a:xfrm flipH="1">
              <a:off x="1329428" y="1640323"/>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0" name="Google Shape;2560;p64"/>
          <p:cNvGrpSpPr/>
          <p:nvPr/>
        </p:nvGrpSpPr>
        <p:grpSpPr>
          <a:xfrm>
            <a:off x="6803359" y="3863366"/>
            <a:ext cx="1402266" cy="1188395"/>
            <a:chOff x="6380109" y="3870441"/>
            <a:chExt cx="1402266" cy="1188395"/>
          </a:xfrm>
        </p:grpSpPr>
        <p:sp>
          <p:nvSpPr>
            <p:cNvPr id="2561" name="Google Shape;2561;p64"/>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64"/>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64"/>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64"/>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64"/>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64"/>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64"/>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64"/>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64"/>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64"/>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64"/>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64"/>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64"/>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64"/>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64"/>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64"/>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64"/>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64"/>
            <p:cNvSpPr/>
            <p:nvPr/>
          </p:nvSpPr>
          <p:spPr>
            <a:xfrm flipH="1">
              <a:off x="7184697"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64"/>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64"/>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64"/>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64"/>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64"/>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64"/>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64"/>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64"/>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64"/>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64"/>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64"/>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64"/>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64"/>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64"/>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64"/>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64"/>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64"/>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64"/>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64"/>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64"/>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64"/>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64"/>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64"/>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64"/>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64"/>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64"/>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06" name="Google Shape;2606;p64"/>
          <p:cNvSpPr/>
          <p:nvPr/>
        </p:nvSpPr>
        <p:spPr>
          <a:xfrm flipH="1">
            <a:off x="1311537" y="43150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64"/>
          <p:cNvSpPr/>
          <p:nvPr/>
        </p:nvSpPr>
        <p:spPr>
          <a:xfrm flipH="1">
            <a:off x="5167995" y="40139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64"/>
          <p:cNvSpPr/>
          <p:nvPr/>
        </p:nvSpPr>
        <p:spPr>
          <a:xfrm flipH="1">
            <a:off x="2968139" y="1052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64"/>
          <p:cNvSpPr/>
          <p:nvPr/>
        </p:nvSpPr>
        <p:spPr>
          <a:xfrm flipH="1">
            <a:off x="3104474" y="352863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11" name="Google Shape;2611;p64"/>
          <p:cNvGrpSpPr/>
          <p:nvPr/>
        </p:nvGrpSpPr>
        <p:grpSpPr>
          <a:xfrm rot="1800044">
            <a:off x="8085631" y="128390"/>
            <a:ext cx="743534" cy="715097"/>
            <a:chOff x="265160" y="303247"/>
            <a:chExt cx="743551" cy="715113"/>
          </a:xfrm>
        </p:grpSpPr>
        <p:sp>
          <p:nvSpPr>
            <p:cNvPr id="2612" name="Google Shape;2612;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7" name="Google Shape;2617;p64"/>
          <p:cNvGrpSpPr/>
          <p:nvPr/>
        </p:nvGrpSpPr>
        <p:grpSpPr>
          <a:xfrm rot="-899960">
            <a:off x="8020221" y="1235271"/>
            <a:ext cx="743529" cy="715092"/>
            <a:chOff x="265160" y="303247"/>
            <a:chExt cx="743551" cy="715113"/>
          </a:xfrm>
        </p:grpSpPr>
        <p:sp>
          <p:nvSpPr>
            <p:cNvPr id="2618" name="Google Shape;2618;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 name="TextBox 10"/>
          <p:cNvSpPr txBox="1"/>
          <p:nvPr/>
        </p:nvSpPr>
        <p:spPr>
          <a:xfrm>
            <a:off x="3487355" y="1233221"/>
            <a:ext cx="4801407" cy="2385268"/>
          </a:xfrm>
          <a:prstGeom prst="rect">
            <a:avLst/>
          </a:prstGeom>
          <a:solidFill>
            <a:schemeClr val="accent4"/>
          </a:solidFill>
        </p:spPr>
        <p:txBody>
          <a:bodyPr wrap="square">
            <a:spAutoFit/>
          </a:bodyPr>
          <a:lstStyle/>
          <a:p>
            <a:pPr indent="-1562100" algn="just">
              <a:spcAft>
                <a:spcPts val="600"/>
              </a:spcAft>
            </a:pPr>
            <a:r>
              <a:rPr lang="vi-VN" sz="2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Thí nghiệm 2</a:t>
            </a:r>
            <a:endParaRPr lang="vi-VN" sz="2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a:p>
            <a:pPr indent="-1562100" algn="just">
              <a:spcAft>
                <a:spcPts val="60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Lấy kẹp sắt kẹp mẩu than nhỏ hơ nóng đ</a:t>
            </a:r>
            <a:r>
              <a:rPr lang="en-US" sz="2400" dirty="0">
                <a:latin typeface="Times New Roman" panose="02020603050405020304" pitchFamily="18" charset="0"/>
                <a:ea typeface="Arial" panose="020B0604020202020204" pitchFamily="34" charset="0"/>
                <a:cs typeface="Times New Roman" panose="02020603050405020304" pitchFamily="18" charset="0"/>
              </a:rPr>
              <a:t>ỏ</a:t>
            </a:r>
            <a:r>
              <a:rPr lang="vi-VN" sz="2400" dirty="0">
                <a:latin typeface="Times New Roman" panose="02020603050405020304" pitchFamily="18" charset="0"/>
                <a:ea typeface="Arial" panose="020B0604020202020204" pitchFamily="34" charset="0"/>
                <a:cs typeface="Times New Roman" panose="02020603050405020304" pitchFamily="18" charset="0"/>
              </a:rPr>
              <a:t> trên ngọn lửa đèn cồn, sau đó đưa vào bình chứa khí oxygen. Chạm tay vào thành bình đ</a:t>
            </a:r>
            <a:r>
              <a:rPr lang="en-US" sz="2400" dirty="0">
                <a:latin typeface="Times New Roman" panose="02020603050405020304" pitchFamily="18" charset="0"/>
                <a:ea typeface="Arial" panose="020B0604020202020204" pitchFamily="34" charset="0"/>
                <a:cs typeface="Times New Roman" panose="02020603050405020304" pitchFamily="18" charset="0"/>
              </a:rPr>
              <a:t>ể </a:t>
            </a:r>
            <a:r>
              <a:rPr lang="vi-VN" sz="2400" dirty="0">
                <a:latin typeface="Times New Roman" panose="02020603050405020304" pitchFamily="18" charset="0"/>
                <a:ea typeface="Arial" panose="020B0604020202020204" pitchFamily="34" charset="0"/>
                <a:cs typeface="Times New Roman" panose="02020603050405020304" pitchFamily="18" charset="0"/>
              </a:rPr>
              <a:t>cảm nhận.</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p:cNvSpPr txBox="1"/>
          <p:nvPr/>
        </p:nvSpPr>
        <p:spPr>
          <a:xfrm>
            <a:off x="2755652" y="622372"/>
            <a:ext cx="4572000" cy="523220"/>
          </a:xfrm>
          <a:prstGeom prst="rect">
            <a:avLst/>
          </a:prstGeom>
          <a:noFill/>
        </p:spPr>
        <p:txBody>
          <a:bodyPr wrap="square">
            <a:spAutoFit/>
          </a:bodyPr>
          <a:lstStyle/>
          <a:p>
            <a:pPr marL="0" marR="0" indent="0">
              <a:spcBef>
                <a:spcPts val="0"/>
              </a:spcBef>
              <a:spcAft>
                <a:spcPts val="400"/>
              </a:spcAft>
            </a:pPr>
            <a:r>
              <a:rPr lang="en-US" sz="28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Tiến hành</a:t>
            </a:r>
            <a:endPar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64"/>
          <p:cNvSpPr/>
          <p:nvPr/>
        </p:nvSpPr>
        <p:spPr>
          <a:xfrm>
            <a:off x="709325" y="769450"/>
            <a:ext cx="2909994" cy="4294451"/>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64"/>
          <p:cNvSpPr/>
          <p:nvPr/>
        </p:nvSpPr>
        <p:spPr>
          <a:xfrm flipH="1">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80" name="Google Shape;2480;p64"/>
          <p:cNvGrpSpPr/>
          <p:nvPr/>
        </p:nvGrpSpPr>
        <p:grpSpPr>
          <a:xfrm flipH="1">
            <a:off x="3691623" y="4381152"/>
            <a:ext cx="1060965" cy="672148"/>
            <a:chOff x="6059325" y="1627225"/>
            <a:chExt cx="767925" cy="486500"/>
          </a:xfrm>
        </p:grpSpPr>
        <p:sp>
          <p:nvSpPr>
            <p:cNvPr id="2481" name="Google Shape;2481;p64"/>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64"/>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64"/>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64"/>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64"/>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64"/>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64"/>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64"/>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64"/>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64"/>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64"/>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2" name="Google Shape;2492;p64"/>
          <p:cNvGrpSpPr/>
          <p:nvPr/>
        </p:nvGrpSpPr>
        <p:grpSpPr>
          <a:xfrm rot="7443102" flipH="1">
            <a:off x="6001213" y="4910461"/>
            <a:ext cx="174907" cy="188420"/>
            <a:chOff x="4572900" y="1559200"/>
            <a:chExt cx="109050" cy="117475"/>
          </a:xfrm>
        </p:grpSpPr>
        <p:sp>
          <p:nvSpPr>
            <p:cNvPr id="2493" name="Google Shape;2493;p64"/>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64"/>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64"/>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6" name="Google Shape;2496;p64"/>
          <p:cNvGrpSpPr/>
          <p:nvPr/>
        </p:nvGrpSpPr>
        <p:grpSpPr>
          <a:xfrm rot="-8496144" flipH="1">
            <a:off x="5381411" y="4918690"/>
            <a:ext cx="201248" cy="162073"/>
            <a:chOff x="5092300" y="1444675"/>
            <a:chExt cx="125475" cy="101050"/>
          </a:xfrm>
        </p:grpSpPr>
        <p:sp>
          <p:nvSpPr>
            <p:cNvPr id="2497" name="Google Shape;2497;p64"/>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64"/>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64"/>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0" name="Google Shape;2500;p64"/>
          <p:cNvGrpSpPr/>
          <p:nvPr/>
        </p:nvGrpSpPr>
        <p:grpSpPr>
          <a:xfrm flipH="1">
            <a:off x="5806036" y="4890178"/>
            <a:ext cx="200432" cy="161573"/>
            <a:chOff x="4786025" y="1663100"/>
            <a:chExt cx="124950" cy="100725"/>
          </a:xfrm>
        </p:grpSpPr>
        <p:sp>
          <p:nvSpPr>
            <p:cNvPr id="2501" name="Google Shape;2501;p64"/>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64"/>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64"/>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4" name="Google Shape;2504;p64"/>
          <p:cNvGrpSpPr/>
          <p:nvPr/>
        </p:nvGrpSpPr>
        <p:grpSpPr>
          <a:xfrm flipH="1">
            <a:off x="5541684" y="4863587"/>
            <a:ext cx="174045" cy="188161"/>
            <a:chOff x="5066550" y="1672425"/>
            <a:chExt cx="108500" cy="117300"/>
          </a:xfrm>
        </p:grpSpPr>
        <p:sp>
          <p:nvSpPr>
            <p:cNvPr id="2505" name="Google Shape;2505;p64"/>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64"/>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64"/>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8" name="Google Shape;2508;p64"/>
          <p:cNvGrpSpPr/>
          <p:nvPr/>
        </p:nvGrpSpPr>
        <p:grpSpPr>
          <a:xfrm>
            <a:off x="1296463" y="832399"/>
            <a:ext cx="1498868" cy="4223646"/>
            <a:chOff x="610663" y="832399"/>
            <a:chExt cx="1498868" cy="4223646"/>
          </a:xfrm>
        </p:grpSpPr>
        <p:sp>
          <p:nvSpPr>
            <p:cNvPr id="2509" name="Google Shape;2509;p64"/>
            <p:cNvSpPr/>
            <p:nvPr/>
          </p:nvSpPr>
          <p:spPr>
            <a:xfrm>
              <a:off x="1338475" y="832399"/>
              <a:ext cx="81547" cy="4220688"/>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64"/>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64"/>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64"/>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64"/>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64"/>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64"/>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64"/>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64"/>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64"/>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64"/>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64"/>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64"/>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64"/>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64"/>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64"/>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64"/>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64"/>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64"/>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64"/>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64"/>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64"/>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64"/>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64"/>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64"/>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64"/>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64"/>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64"/>
            <p:cNvSpPr/>
            <p:nvPr/>
          </p:nvSpPr>
          <p:spPr>
            <a:xfrm flipH="1">
              <a:off x="1490715" y="227237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64"/>
            <p:cNvSpPr/>
            <p:nvPr/>
          </p:nvSpPr>
          <p:spPr>
            <a:xfrm flipH="1">
              <a:off x="1560440" y="281001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64"/>
            <p:cNvSpPr/>
            <p:nvPr/>
          </p:nvSpPr>
          <p:spPr>
            <a:xfrm flipH="1">
              <a:off x="1652780" y="221245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64"/>
            <p:cNvSpPr/>
            <p:nvPr/>
          </p:nvSpPr>
          <p:spPr>
            <a:xfrm flipH="1">
              <a:off x="1865903" y="222326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64"/>
            <p:cNvSpPr/>
            <p:nvPr/>
          </p:nvSpPr>
          <p:spPr>
            <a:xfrm flipH="1">
              <a:off x="1807955" y="222326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64"/>
            <p:cNvSpPr/>
            <p:nvPr/>
          </p:nvSpPr>
          <p:spPr>
            <a:xfrm flipH="1">
              <a:off x="1750979" y="222326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64"/>
            <p:cNvSpPr/>
            <p:nvPr/>
          </p:nvSpPr>
          <p:spPr>
            <a:xfrm flipH="1">
              <a:off x="1693031" y="222326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64"/>
            <p:cNvSpPr/>
            <p:nvPr/>
          </p:nvSpPr>
          <p:spPr>
            <a:xfrm>
              <a:off x="1338484" y="245013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64"/>
            <p:cNvSpPr/>
            <p:nvPr/>
          </p:nvSpPr>
          <p:spPr>
            <a:xfrm>
              <a:off x="1651808" y="243247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64"/>
            <p:cNvSpPr/>
            <p:nvPr/>
          </p:nvSpPr>
          <p:spPr>
            <a:xfrm>
              <a:off x="1878682" y="243247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64"/>
            <p:cNvSpPr/>
            <p:nvPr/>
          </p:nvSpPr>
          <p:spPr>
            <a:xfrm>
              <a:off x="1275619" y="238138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64"/>
            <p:cNvSpPr/>
            <p:nvPr/>
          </p:nvSpPr>
          <p:spPr>
            <a:xfrm>
              <a:off x="1338484" y="244425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64"/>
            <p:cNvSpPr/>
            <p:nvPr/>
          </p:nvSpPr>
          <p:spPr>
            <a:xfrm flipH="1">
              <a:off x="685112" y="1468453"/>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64"/>
            <p:cNvSpPr/>
            <p:nvPr/>
          </p:nvSpPr>
          <p:spPr>
            <a:xfrm flipH="1">
              <a:off x="754838" y="2006089"/>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64"/>
            <p:cNvSpPr/>
            <p:nvPr/>
          </p:nvSpPr>
          <p:spPr>
            <a:xfrm flipH="1">
              <a:off x="847178" y="1408532"/>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64"/>
            <p:cNvSpPr/>
            <p:nvPr/>
          </p:nvSpPr>
          <p:spPr>
            <a:xfrm flipH="1">
              <a:off x="1060301" y="1419339"/>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64"/>
            <p:cNvSpPr/>
            <p:nvPr/>
          </p:nvSpPr>
          <p:spPr>
            <a:xfrm flipH="1">
              <a:off x="1002353" y="1419339"/>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64"/>
            <p:cNvSpPr/>
            <p:nvPr/>
          </p:nvSpPr>
          <p:spPr>
            <a:xfrm flipH="1">
              <a:off x="945377" y="1419339"/>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64"/>
            <p:cNvSpPr/>
            <p:nvPr/>
          </p:nvSpPr>
          <p:spPr>
            <a:xfrm flipH="1">
              <a:off x="887429" y="1419339"/>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64"/>
            <p:cNvSpPr/>
            <p:nvPr/>
          </p:nvSpPr>
          <p:spPr>
            <a:xfrm flipH="1">
              <a:off x="652694" y="1646212"/>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64"/>
            <p:cNvSpPr/>
            <p:nvPr/>
          </p:nvSpPr>
          <p:spPr>
            <a:xfrm flipH="1">
              <a:off x="1074051" y="1628545"/>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64"/>
            <p:cNvSpPr/>
            <p:nvPr/>
          </p:nvSpPr>
          <p:spPr>
            <a:xfrm flipH="1">
              <a:off x="847178" y="1628545"/>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64"/>
            <p:cNvSpPr/>
            <p:nvPr/>
          </p:nvSpPr>
          <p:spPr>
            <a:xfrm flipH="1">
              <a:off x="1267535" y="1577458"/>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64"/>
            <p:cNvSpPr/>
            <p:nvPr/>
          </p:nvSpPr>
          <p:spPr>
            <a:xfrm flipH="1">
              <a:off x="1329428" y="1640323"/>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0" name="Google Shape;2560;p64"/>
          <p:cNvGrpSpPr/>
          <p:nvPr/>
        </p:nvGrpSpPr>
        <p:grpSpPr>
          <a:xfrm>
            <a:off x="6803359" y="3863366"/>
            <a:ext cx="1402266" cy="1188395"/>
            <a:chOff x="6380109" y="3870441"/>
            <a:chExt cx="1402266" cy="1188395"/>
          </a:xfrm>
        </p:grpSpPr>
        <p:sp>
          <p:nvSpPr>
            <p:cNvPr id="2561" name="Google Shape;2561;p64"/>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64"/>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64"/>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64"/>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64"/>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64"/>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64"/>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64"/>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64"/>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64"/>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64"/>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64"/>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64"/>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64"/>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64"/>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64"/>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64"/>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64"/>
            <p:cNvSpPr/>
            <p:nvPr/>
          </p:nvSpPr>
          <p:spPr>
            <a:xfrm flipH="1">
              <a:off x="7184697"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64"/>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64"/>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64"/>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64"/>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64"/>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64"/>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64"/>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64"/>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64"/>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64"/>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64"/>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64"/>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64"/>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64"/>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64"/>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64"/>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64"/>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64"/>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64"/>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64"/>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64"/>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64"/>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64"/>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64"/>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64"/>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64"/>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06" name="Google Shape;2606;p64"/>
          <p:cNvSpPr/>
          <p:nvPr/>
        </p:nvSpPr>
        <p:spPr>
          <a:xfrm flipH="1">
            <a:off x="1311537" y="43150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64"/>
          <p:cNvSpPr/>
          <p:nvPr/>
        </p:nvSpPr>
        <p:spPr>
          <a:xfrm flipH="1">
            <a:off x="5167995" y="40139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64"/>
          <p:cNvSpPr/>
          <p:nvPr/>
        </p:nvSpPr>
        <p:spPr>
          <a:xfrm flipH="1">
            <a:off x="2968139" y="1052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64"/>
          <p:cNvSpPr/>
          <p:nvPr/>
        </p:nvSpPr>
        <p:spPr>
          <a:xfrm flipH="1">
            <a:off x="3104474" y="352863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11" name="Google Shape;2611;p64"/>
          <p:cNvGrpSpPr/>
          <p:nvPr/>
        </p:nvGrpSpPr>
        <p:grpSpPr>
          <a:xfrm rot="1800044">
            <a:off x="8085631" y="128390"/>
            <a:ext cx="743534" cy="715097"/>
            <a:chOff x="265160" y="303247"/>
            <a:chExt cx="743551" cy="715113"/>
          </a:xfrm>
        </p:grpSpPr>
        <p:sp>
          <p:nvSpPr>
            <p:cNvPr id="2612" name="Google Shape;2612;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7" name="Google Shape;2617;p64"/>
          <p:cNvGrpSpPr/>
          <p:nvPr/>
        </p:nvGrpSpPr>
        <p:grpSpPr>
          <a:xfrm rot="-899960">
            <a:off x="8486316" y="1343212"/>
            <a:ext cx="743529" cy="715092"/>
            <a:chOff x="265160" y="303247"/>
            <a:chExt cx="743551" cy="715113"/>
          </a:xfrm>
        </p:grpSpPr>
        <p:sp>
          <p:nvSpPr>
            <p:cNvPr id="2618" name="Google Shape;2618;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 name="TextBox 10"/>
          <p:cNvSpPr txBox="1"/>
          <p:nvPr/>
        </p:nvSpPr>
        <p:spPr>
          <a:xfrm>
            <a:off x="3444294" y="957204"/>
            <a:ext cx="5137859" cy="2754600"/>
          </a:xfrm>
          <a:prstGeom prst="rect">
            <a:avLst/>
          </a:prstGeom>
          <a:solidFill>
            <a:schemeClr val="accent4"/>
          </a:solidFill>
        </p:spPr>
        <p:txBody>
          <a:bodyPr wrap="square">
            <a:spAutoFit/>
          </a:bodyPr>
          <a:lstStyle/>
          <a:p>
            <a:pPr indent="-1562100" algn="just">
              <a:spcAft>
                <a:spcPts val="600"/>
              </a:spcAft>
            </a:pPr>
            <a:r>
              <a:rPr lang="vi-VN" sz="2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Thí nghiệm </a:t>
            </a:r>
            <a:r>
              <a:rPr lang="en-US" sz="2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3</a:t>
            </a:r>
            <a:endParaRPr lang="vi-VN" sz="2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Cho khoảng một thìa cafe bột NaHCO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vào bình tam giác, sau đó thêm vào bình 10 mL dung dịch CH</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COOH. Chạm tay vào thành bình đ</a:t>
            </a:r>
            <a:r>
              <a:rPr lang="en-US" sz="2400" dirty="0">
                <a:latin typeface="Times New Roman" panose="02020603050405020304" pitchFamily="18" charset="0"/>
                <a:cs typeface="Times New Roman" panose="02020603050405020304" pitchFamily="18" charset="0"/>
              </a:rPr>
              <a:t>ể </a:t>
            </a:r>
            <a:r>
              <a:rPr lang="vi-VN" sz="2400"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m nhận.</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Quan sát các hiện tượng x</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y ra, nêu cảm nhận khi chạm tay vào thành bình.</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600846" y="228601"/>
            <a:ext cx="4572000" cy="523220"/>
          </a:xfrm>
          <a:prstGeom prst="rect">
            <a:avLst/>
          </a:prstGeom>
          <a:noFill/>
        </p:spPr>
        <p:txBody>
          <a:bodyPr wrap="square">
            <a:spAutoFit/>
          </a:bodyPr>
          <a:lstStyle/>
          <a:p>
            <a:pPr marL="0" marR="0" indent="0">
              <a:spcBef>
                <a:spcPts val="0"/>
              </a:spcBef>
              <a:spcAft>
                <a:spcPts val="400"/>
              </a:spcAft>
            </a:pPr>
            <a:r>
              <a:rPr lang="en-US" sz="28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Tiến hành</a:t>
            </a:r>
            <a:endPar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pic>
        <p:nvPicPr>
          <p:cNvPr id="1597" name="Google Shape;1597;p53"/>
          <p:cNvPicPr preferRelativeResize="0">
            <a:picLocks noGrp="1"/>
          </p:cNvPicPr>
          <p:nvPr>
            <p:ph type="pic" idx="2"/>
          </p:nvPr>
        </p:nvPicPr>
        <p:blipFill>
          <a:blip r:embed="rId1"/>
          <a:srcRect l="12413" r="12413"/>
          <a:stretch>
            <a:fillRect/>
          </a:stretch>
        </p:blipFill>
        <p:spPr>
          <a:xfrm>
            <a:off x="4285561" y="-404966"/>
            <a:ext cx="3693450" cy="3478946"/>
          </a:xfrm>
          <a:prstGeom prst="ellipse">
            <a:avLst/>
          </a:prstGeom>
        </p:spPr>
      </p:pic>
      <p:grpSp>
        <p:nvGrpSpPr>
          <p:cNvPr id="1598" name="Google Shape;1598;p53"/>
          <p:cNvGrpSpPr/>
          <p:nvPr/>
        </p:nvGrpSpPr>
        <p:grpSpPr>
          <a:xfrm>
            <a:off x="404526" y="2880280"/>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1383790" y="1051853"/>
            <a:ext cx="6574367" cy="646331"/>
          </a:xfrm>
          <a:prstGeom prst="rect">
            <a:avLst/>
          </a:prstGeom>
          <a:noFill/>
        </p:spPr>
        <p:txBody>
          <a:bodyPr wrap="square">
            <a:spAutoFit/>
          </a:bodyPr>
          <a:lstStyle/>
          <a:p>
            <a:pPr algn="ctr"/>
            <a:r>
              <a:rPr lang="en-GB" sz="3600" b="1" dirty="0">
                <a:solidFill>
                  <a:srgbClr val="00B050"/>
                </a:solidFill>
                <a:latin typeface="Times New Roman" panose="02020603050405020304" pitchFamily="18" charset="0"/>
                <a:cs typeface="Times New Roman" panose="02020603050405020304" pitchFamily="18" charset="0"/>
              </a:rPr>
              <a:t>HOẠT ĐỘNG</a:t>
            </a:r>
            <a:endParaRPr lang="en-US" sz="3600" dirty="0">
              <a:solidFill>
                <a:srgbClr val="00B050"/>
              </a:solidFill>
            </a:endParaRPr>
          </a:p>
        </p:txBody>
      </p:sp>
      <p:sp>
        <p:nvSpPr>
          <p:cNvPr id="7" name="Rectangle: Rounded Corners 6"/>
          <p:cNvSpPr/>
          <p:nvPr/>
        </p:nvSpPr>
        <p:spPr>
          <a:xfrm>
            <a:off x="2877820" y="2797316"/>
            <a:ext cx="5852959" cy="145424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Trong các ph</a:t>
            </a:r>
            <a:r>
              <a:rPr lang="en-US" sz="2800" dirty="0">
                <a:solidFill>
                  <a:schemeClr val="bg1">
                    <a:lumMod val="10000"/>
                  </a:schemeClr>
                </a:solidFill>
                <a:latin typeface="Times New Roman" panose="02020603050405020304" pitchFamily="18" charset="0"/>
                <a:cs typeface="Times New Roman" panose="02020603050405020304" pitchFamily="18" charset="0"/>
              </a:rPr>
              <a:t>ả</a:t>
            </a:r>
            <a:r>
              <a:rPr lang="vi-VN" sz="2800" dirty="0">
                <a:solidFill>
                  <a:schemeClr val="bg1">
                    <a:lumMod val="10000"/>
                  </a:schemeClr>
                </a:solidFill>
                <a:latin typeface="Times New Roman" panose="02020603050405020304" pitchFamily="18" charset="0"/>
                <a:cs typeface="Times New Roman" panose="02020603050405020304" pitchFamily="18" charset="0"/>
              </a:rPr>
              <a:t>n ứng hoá học ở thí nghiệm 2 và thí nghiệm 3, ph</a:t>
            </a:r>
            <a:r>
              <a:rPr lang="en-US" sz="2800" dirty="0">
                <a:solidFill>
                  <a:schemeClr val="bg1">
                    <a:lumMod val="10000"/>
                  </a:schemeClr>
                </a:solidFill>
                <a:latin typeface="Times New Roman" panose="02020603050405020304" pitchFamily="18" charset="0"/>
                <a:cs typeface="Times New Roman" panose="02020603050405020304" pitchFamily="18" charset="0"/>
              </a:rPr>
              <a:t>ả</a:t>
            </a:r>
            <a:r>
              <a:rPr lang="vi-VN" sz="2800" dirty="0">
                <a:solidFill>
                  <a:schemeClr val="bg1">
                    <a:lumMod val="10000"/>
                  </a:schemeClr>
                </a:solidFill>
                <a:latin typeface="Times New Roman" panose="02020603050405020304" pitchFamily="18" charset="0"/>
                <a:cs typeface="Times New Roman" panose="02020603050405020304" pitchFamily="18" charset="0"/>
              </a:rPr>
              <a:t>n ứng nào t</a:t>
            </a:r>
            <a:r>
              <a:rPr lang="en-US" sz="2800" dirty="0" err="1">
                <a:solidFill>
                  <a:schemeClr val="bg1">
                    <a:lumMod val="10000"/>
                  </a:schemeClr>
                </a:solidFill>
                <a:latin typeface="Times New Roman" panose="02020603050405020304" pitchFamily="18" charset="0"/>
                <a:cs typeface="Times New Roman" panose="02020603050405020304" pitchFamily="18" charset="0"/>
              </a:rPr>
              <a:t>ỏa</a:t>
            </a:r>
            <a:r>
              <a:rPr lang="vi-VN" sz="2800" dirty="0">
                <a:solidFill>
                  <a:schemeClr val="bg1">
                    <a:lumMod val="10000"/>
                  </a:schemeClr>
                </a:solidFill>
                <a:latin typeface="Times New Roman" panose="02020603050405020304" pitchFamily="18" charset="0"/>
                <a:cs typeface="Times New Roman" panose="02020603050405020304" pitchFamily="18" charset="0"/>
              </a:rPr>
              <a:t> nhiệt, phản ứng nào thu nhiệt?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8" name="Picture 7" descr="Shape&#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98" y="2419882"/>
            <a:ext cx="1200052" cy="95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pic>
        <p:nvPicPr>
          <p:cNvPr id="1597" name="Google Shape;1597;p53"/>
          <p:cNvPicPr preferRelativeResize="0">
            <a:picLocks noGrp="1"/>
          </p:cNvPicPr>
          <p:nvPr>
            <p:ph type="pic" idx="2"/>
          </p:nvPr>
        </p:nvPicPr>
        <p:blipFill>
          <a:blip r:embed="rId1"/>
          <a:srcRect l="12413" r="12413"/>
          <a:stretch>
            <a:fillRect/>
          </a:stretch>
        </p:blipFill>
        <p:spPr>
          <a:xfrm>
            <a:off x="4285561" y="-404966"/>
            <a:ext cx="3693450" cy="3478946"/>
          </a:xfrm>
          <a:prstGeom prst="ellipse">
            <a:avLst/>
          </a:prstGeom>
        </p:spPr>
      </p:pic>
      <p:grpSp>
        <p:nvGrpSpPr>
          <p:cNvPr id="1598" name="Google Shape;1598;p53"/>
          <p:cNvGrpSpPr/>
          <p:nvPr/>
        </p:nvGrpSpPr>
        <p:grpSpPr>
          <a:xfrm>
            <a:off x="404526" y="2880280"/>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Rounded Corners 6"/>
          <p:cNvSpPr/>
          <p:nvPr/>
        </p:nvSpPr>
        <p:spPr>
          <a:xfrm>
            <a:off x="2877820" y="2797316"/>
            <a:ext cx="5852959" cy="145424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Trong các ph</a:t>
            </a:r>
            <a:r>
              <a:rPr lang="en-US" sz="2800" dirty="0">
                <a:solidFill>
                  <a:schemeClr val="bg1">
                    <a:lumMod val="10000"/>
                  </a:schemeClr>
                </a:solidFill>
                <a:latin typeface="Times New Roman" panose="02020603050405020304" pitchFamily="18" charset="0"/>
                <a:cs typeface="Times New Roman" panose="02020603050405020304" pitchFamily="18" charset="0"/>
              </a:rPr>
              <a:t>ả</a:t>
            </a:r>
            <a:r>
              <a:rPr lang="vi-VN" sz="2800" dirty="0">
                <a:solidFill>
                  <a:schemeClr val="bg1">
                    <a:lumMod val="10000"/>
                  </a:schemeClr>
                </a:solidFill>
                <a:latin typeface="Times New Roman" panose="02020603050405020304" pitchFamily="18" charset="0"/>
                <a:cs typeface="Times New Roman" panose="02020603050405020304" pitchFamily="18" charset="0"/>
              </a:rPr>
              <a:t>n ứng hoá học ở thí nghiệm 2 là ph</a:t>
            </a:r>
            <a:r>
              <a:rPr lang="en-US" sz="2800" dirty="0">
                <a:solidFill>
                  <a:schemeClr val="bg1">
                    <a:lumMod val="10000"/>
                  </a:schemeClr>
                </a:solidFill>
                <a:latin typeface="Times New Roman" panose="02020603050405020304" pitchFamily="18" charset="0"/>
                <a:cs typeface="Times New Roman" panose="02020603050405020304" pitchFamily="18" charset="0"/>
              </a:rPr>
              <a:t>ả</a:t>
            </a:r>
            <a:r>
              <a:rPr lang="vi-VN" sz="2800" dirty="0">
                <a:solidFill>
                  <a:schemeClr val="bg1">
                    <a:lumMod val="10000"/>
                  </a:schemeClr>
                </a:solidFill>
                <a:latin typeface="Times New Roman" panose="02020603050405020304" pitchFamily="18" charset="0"/>
                <a:cs typeface="Times New Roman" panose="02020603050405020304" pitchFamily="18" charset="0"/>
              </a:rPr>
              <a:t>n ứng nào t</a:t>
            </a:r>
            <a:r>
              <a:rPr lang="en-US" sz="2800" dirty="0" err="1">
                <a:solidFill>
                  <a:schemeClr val="bg1">
                    <a:lumMod val="10000"/>
                  </a:schemeClr>
                </a:solidFill>
                <a:latin typeface="Times New Roman" panose="02020603050405020304" pitchFamily="18" charset="0"/>
                <a:cs typeface="Times New Roman" panose="02020603050405020304" pitchFamily="18" charset="0"/>
              </a:rPr>
              <a:t>ỏa</a:t>
            </a:r>
            <a:r>
              <a:rPr lang="vi-VN" sz="2800" dirty="0">
                <a:solidFill>
                  <a:schemeClr val="bg1">
                    <a:lumMod val="10000"/>
                  </a:schemeClr>
                </a:solidFill>
                <a:latin typeface="Times New Roman" panose="02020603050405020304" pitchFamily="18" charset="0"/>
                <a:cs typeface="Times New Roman" panose="02020603050405020304" pitchFamily="18" charset="0"/>
              </a:rPr>
              <a:t> nhiệt, thí nghiệm 3 là phản ứng nào thu nhiệt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8" name="Picture 7" descr="Shape&#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98" y="2419882"/>
            <a:ext cx="1200052" cy="95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8" name="Google Shape;1578;p52"/>
          <p:cNvSpPr/>
          <p:nvPr/>
        </p:nvSpPr>
        <p:spPr>
          <a:xfrm>
            <a:off x="3646501" y="5053300"/>
            <a:ext cx="1843529"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79" name="Google Shape;1579;p52"/>
          <p:cNvGrpSpPr/>
          <p:nvPr/>
        </p:nvGrpSpPr>
        <p:grpSpPr>
          <a:xfrm>
            <a:off x="4039598" y="4381152"/>
            <a:ext cx="1060965" cy="672148"/>
            <a:chOff x="6059325" y="1627225"/>
            <a:chExt cx="767925" cy="486500"/>
          </a:xfrm>
        </p:grpSpPr>
        <p:sp>
          <p:nvSpPr>
            <p:cNvPr id="1580" name="Google Shape;1580;p52"/>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52"/>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52"/>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52"/>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52"/>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52"/>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6" name="Google Shape;1586;p52"/>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7" name="Google Shape;1587;p52"/>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8" name="Google Shape;1588;p52"/>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52"/>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52"/>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Cloud 7"/>
          <p:cNvSpPr/>
          <p:nvPr/>
        </p:nvSpPr>
        <p:spPr>
          <a:xfrm>
            <a:off x="3211032" y="976866"/>
            <a:ext cx="4699590" cy="291332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stretch>
            <a:fillRect/>
          </a:stretch>
        </p:blipFill>
        <p:spPr>
          <a:xfrm>
            <a:off x="405366" y="1701209"/>
            <a:ext cx="3198293" cy="3198293"/>
          </a:xfrm>
          <a:prstGeom prst="rect">
            <a:avLst/>
          </a:prstGeom>
        </p:spPr>
      </p:pic>
      <p:sp>
        <p:nvSpPr>
          <p:cNvPr id="10" name="TextBox 9"/>
          <p:cNvSpPr txBox="1"/>
          <p:nvPr/>
        </p:nvSpPr>
        <p:spPr>
          <a:xfrm>
            <a:off x="3338622" y="1894917"/>
            <a:ext cx="4572000" cy="1077218"/>
          </a:xfrm>
          <a:prstGeom prst="rect">
            <a:avLst/>
          </a:prstGeom>
          <a:noFill/>
        </p:spPr>
        <p:txBody>
          <a:bodyPr wrap="square">
            <a:spAutoFit/>
          </a:bodyPr>
          <a:lstStyle/>
          <a:p>
            <a:pPr algn="ctr"/>
            <a:r>
              <a:rPr lang="vi-VN" sz="32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Phân t</a:t>
            </a:r>
            <a:r>
              <a:rPr lang="en-US" sz="3200" b="1" i="1" dirty="0">
                <a:solidFill>
                  <a:srgbClr val="FFC000"/>
                </a:solidFill>
                <a:latin typeface="Times New Roman" panose="02020603050405020304" pitchFamily="18" charset="0"/>
                <a:ea typeface="Courier New" panose="02070309020205020404" pitchFamily="49" charset="0"/>
                <a:cs typeface="Times New Roman" panose="02020603050405020304" pitchFamily="18" charset="0"/>
              </a:rPr>
              <a:t>ử</a:t>
            </a:r>
            <a:r>
              <a:rPr lang="vi-VN" sz="32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nước </a:t>
            </a:r>
            <a:r>
              <a:rPr lang="en-US" sz="3200" b="1" i="1" dirty="0">
                <a:solidFill>
                  <a:srgbClr val="FFC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sz="32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ược tạo thành như th</a:t>
            </a:r>
            <a:r>
              <a:rPr lang="en-US" sz="32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ế</a:t>
            </a:r>
            <a:r>
              <a:rPr lang="vi-VN" sz="32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nào? </a:t>
            </a:r>
            <a:endParaRPr lang="en-US" sz="3200" b="1" i="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58"/>
          <p:cNvSpPr/>
          <p:nvPr/>
        </p:nvSpPr>
        <p:spPr>
          <a:xfrm flipH="1">
            <a:off x="294876" y="3078025"/>
            <a:ext cx="8107000"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58"/>
          <p:cNvSpPr txBox="1">
            <a:spLocks noGrp="1"/>
          </p:cNvSpPr>
          <p:nvPr>
            <p:ph type="title"/>
          </p:nvPr>
        </p:nvSpPr>
        <p:spPr>
          <a:xfrm>
            <a:off x="1279850" y="539500"/>
            <a:ext cx="6584100" cy="2529300"/>
          </a:xfrm>
          <a:prstGeom prst="rect">
            <a:avLst/>
          </a:prstGeom>
        </p:spPr>
        <p:txBody>
          <a:bodyPr spcFirstLastPara="1" wrap="square" lIns="91425" tIns="91425" rIns="91425" bIns="91425" anchor="ctr" anchorCtr="0">
            <a:noAutofit/>
          </a:bodyPr>
          <a:lstStyle/>
          <a:p>
            <a:pPr algn="r">
              <a:spcAft>
                <a:spcPts val="200"/>
              </a:spcAft>
            </a:pPr>
            <a:r>
              <a:rPr lang="vi-VN" sz="3200" b="0" i="1" dirty="0">
                <a:solidFill>
                  <a:schemeClr val="tx1"/>
                </a:solidFill>
                <a:latin typeface="Times New Roman" panose="02020603050405020304" pitchFamily="18" charset="0"/>
                <a:ea typeface="Times New Roman" panose="02020603050405020304" pitchFamily="18" charset="0"/>
              </a:rPr>
              <a:t>Các ph</a:t>
            </a:r>
            <a:r>
              <a:rPr lang="en-US" sz="3200" b="0" i="1" dirty="0">
                <a:solidFill>
                  <a:schemeClr val="tx1"/>
                </a:solidFill>
                <a:latin typeface="Times New Roman" panose="02020603050405020304" pitchFamily="18" charset="0"/>
                <a:ea typeface="Times New Roman" panose="02020603050405020304" pitchFamily="18" charset="0"/>
              </a:rPr>
              <a:t>ả</a:t>
            </a:r>
            <a:r>
              <a:rPr lang="vi-VN" sz="3200" b="0" i="1" dirty="0">
                <a:solidFill>
                  <a:schemeClr val="tx1"/>
                </a:solidFill>
                <a:latin typeface="Times New Roman" panose="02020603050405020304" pitchFamily="18" charset="0"/>
                <a:ea typeface="Times New Roman" panose="02020603050405020304" pitchFamily="18" charset="0"/>
              </a:rPr>
              <a:t>n ứng hoá học khi xảy ra luôn kèm theo sự t</a:t>
            </a:r>
            <a:r>
              <a:rPr lang="en-US" sz="3200" b="0" i="1" dirty="0" err="1">
                <a:solidFill>
                  <a:schemeClr val="tx1"/>
                </a:solidFill>
                <a:latin typeface="Times New Roman" panose="02020603050405020304" pitchFamily="18" charset="0"/>
                <a:ea typeface="Times New Roman" panose="02020603050405020304" pitchFamily="18" charset="0"/>
              </a:rPr>
              <a:t>ỏa</a:t>
            </a:r>
            <a:r>
              <a:rPr lang="vi-VN" sz="3200" b="0" i="1" dirty="0">
                <a:solidFill>
                  <a:schemeClr val="tx1"/>
                </a:solidFill>
                <a:latin typeface="Times New Roman" panose="02020603050405020304" pitchFamily="18" charset="0"/>
                <a:ea typeface="Times New Roman" panose="02020603050405020304" pitchFamily="18" charset="0"/>
              </a:rPr>
              <a:t> ra hoặc thu vào năng lượng (thường dưới dạng nhiệt) </a:t>
            </a:r>
            <a:endParaRPr lang="en-US" sz="3200" b="0" i="1" dirty="0">
              <a:solidFill>
                <a:schemeClr val="tx1"/>
              </a:solidFill>
              <a:effectLst/>
              <a:latin typeface="Times New Roman" panose="02020603050405020304" pitchFamily="18" charset="0"/>
              <a:ea typeface="Times New Roman" panose="02020603050405020304" pitchFamily="18" charset="0"/>
            </a:endParaRPr>
          </a:p>
        </p:txBody>
      </p:sp>
      <p:grpSp>
        <p:nvGrpSpPr>
          <p:cNvPr id="1868" name="Google Shape;1868;p58"/>
          <p:cNvGrpSpPr/>
          <p:nvPr/>
        </p:nvGrpSpPr>
        <p:grpSpPr>
          <a:xfrm>
            <a:off x="1061117" y="2775529"/>
            <a:ext cx="1611851" cy="2277775"/>
            <a:chOff x="1546975" y="2098125"/>
            <a:chExt cx="1280975" cy="1810200"/>
          </a:xfrm>
        </p:grpSpPr>
        <p:sp>
          <p:nvSpPr>
            <p:cNvPr id="1869" name="Google Shape;1869;p58"/>
            <p:cNvSpPr/>
            <p:nvPr/>
          </p:nvSpPr>
          <p:spPr>
            <a:xfrm>
              <a:off x="2124450" y="2815300"/>
              <a:ext cx="436125" cy="574200"/>
            </a:xfrm>
            <a:custGeom>
              <a:avLst/>
              <a:gdLst/>
              <a:ahLst/>
              <a:cxnLst/>
              <a:rect l="l" t="t" r="r" b="b"/>
              <a:pathLst>
                <a:path w="17445" h="22968" extrusionOk="0">
                  <a:moveTo>
                    <a:pt x="6772" y="1"/>
                  </a:moveTo>
                  <a:lnTo>
                    <a:pt x="0" y="3770"/>
                  </a:lnTo>
                  <a:lnTo>
                    <a:pt x="10651" y="22967"/>
                  </a:lnTo>
                  <a:lnTo>
                    <a:pt x="17445" y="19198"/>
                  </a:lnTo>
                  <a:lnTo>
                    <a:pt x="67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58"/>
            <p:cNvSpPr/>
            <p:nvPr/>
          </p:nvSpPr>
          <p:spPr>
            <a:xfrm>
              <a:off x="2251550" y="2815300"/>
              <a:ext cx="309025" cy="534200"/>
            </a:xfrm>
            <a:custGeom>
              <a:avLst/>
              <a:gdLst/>
              <a:ahLst/>
              <a:cxnLst/>
              <a:rect l="l" t="t" r="r" b="b"/>
              <a:pathLst>
                <a:path w="12361" h="21368" extrusionOk="0">
                  <a:moveTo>
                    <a:pt x="1688" y="1"/>
                  </a:moveTo>
                  <a:lnTo>
                    <a:pt x="1" y="943"/>
                  </a:lnTo>
                  <a:cubicBezTo>
                    <a:pt x="1951" y="3091"/>
                    <a:pt x="3924" y="6202"/>
                    <a:pt x="5523" y="9840"/>
                  </a:cubicBezTo>
                  <a:cubicBezTo>
                    <a:pt x="7430" y="14136"/>
                    <a:pt x="8416" y="18300"/>
                    <a:pt x="8438" y="21368"/>
                  </a:cubicBezTo>
                  <a:lnTo>
                    <a:pt x="12361" y="19198"/>
                  </a:lnTo>
                  <a:lnTo>
                    <a:pt x="168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58"/>
            <p:cNvSpPr/>
            <p:nvPr/>
          </p:nvSpPr>
          <p:spPr>
            <a:xfrm>
              <a:off x="1760100" y="2160050"/>
              <a:ext cx="436150" cy="574200"/>
            </a:xfrm>
            <a:custGeom>
              <a:avLst/>
              <a:gdLst/>
              <a:ahLst/>
              <a:cxnLst/>
              <a:rect l="l" t="t" r="r" b="b"/>
              <a:pathLst>
                <a:path w="17446" h="22968" extrusionOk="0">
                  <a:moveTo>
                    <a:pt x="6773" y="0"/>
                  </a:moveTo>
                  <a:lnTo>
                    <a:pt x="1" y="3748"/>
                  </a:lnTo>
                  <a:lnTo>
                    <a:pt x="10674" y="22967"/>
                  </a:lnTo>
                  <a:lnTo>
                    <a:pt x="17445" y="19198"/>
                  </a:lnTo>
                  <a:lnTo>
                    <a:pt x="67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58"/>
            <p:cNvSpPr/>
            <p:nvPr/>
          </p:nvSpPr>
          <p:spPr>
            <a:xfrm>
              <a:off x="1887225" y="2160050"/>
              <a:ext cx="309025" cy="534200"/>
            </a:xfrm>
            <a:custGeom>
              <a:avLst/>
              <a:gdLst/>
              <a:ahLst/>
              <a:cxnLst/>
              <a:rect l="l" t="t" r="r" b="b"/>
              <a:pathLst>
                <a:path w="12361" h="21368" extrusionOk="0">
                  <a:moveTo>
                    <a:pt x="1688" y="0"/>
                  </a:moveTo>
                  <a:lnTo>
                    <a:pt x="0" y="921"/>
                  </a:lnTo>
                  <a:cubicBezTo>
                    <a:pt x="1951" y="3068"/>
                    <a:pt x="3923" y="6180"/>
                    <a:pt x="5545" y="9840"/>
                  </a:cubicBezTo>
                  <a:cubicBezTo>
                    <a:pt x="7429" y="14135"/>
                    <a:pt x="8416" y="18277"/>
                    <a:pt x="8459" y="21367"/>
                  </a:cubicBezTo>
                  <a:lnTo>
                    <a:pt x="12360" y="19198"/>
                  </a:lnTo>
                  <a:lnTo>
                    <a:pt x="16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58"/>
            <p:cNvSpPr/>
            <p:nvPr/>
          </p:nvSpPr>
          <p:spPr>
            <a:xfrm>
              <a:off x="1788600" y="2278375"/>
              <a:ext cx="715550" cy="942925"/>
            </a:xfrm>
            <a:custGeom>
              <a:avLst/>
              <a:gdLst/>
              <a:ahLst/>
              <a:cxnLst/>
              <a:rect l="l" t="t" r="r" b="b"/>
              <a:pathLst>
                <a:path w="28622" h="37717" extrusionOk="0">
                  <a:moveTo>
                    <a:pt x="11111" y="1"/>
                  </a:moveTo>
                  <a:lnTo>
                    <a:pt x="1" y="6181"/>
                  </a:lnTo>
                  <a:lnTo>
                    <a:pt x="17511" y="37717"/>
                  </a:lnTo>
                  <a:lnTo>
                    <a:pt x="28622" y="31537"/>
                  </a:lnTo>
                  <a:lnTo>
                    <a:pt x="111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58"/>
            <p:cNvSpPr/>
            <p:nvPr/>
          </p:nvSpPr>
          <p:spPr>
            <a:xfrm>
              <a:off x="1997350" y="2278375"/>
              <a:ext cx="507350" cy="877725"/>
            </a:xfrm>
            <a:custGeom>
              <a:avLst/>
              <a:gdLst/>
              <a:ahLst/>
              <a:cxnLst/>
              <a:rect l="l" t="t" r="r" b="b"/>
              <a:pathLst>
                <a:path w="20294" h="35109" extrusionOk="0">
                  <a:moveTo>
                    <a:pt x="2761" y="1"/>
                  </a:moveTo>
                  <a:lnTo>
                    <a:pt x="0" y="1535"/>
                  </a:lnTo>
                  <a:cubicBezTo>
                    <a:pt x="3200" y="5063"/>
                    <a:pt x="6443" y="10169"/>
                    <a:pt x="9073" y="16174"/>
                  </a:cubicBezTo>
                  <a:cubicBezTo>
                    <a:pt x="12185" y="23209"/>
                    <a:pt x="13807" y="30024"/>
                    <a:pt x="13872" y="35109"/>
                  </a:cubicBezTo>
                  <a:lnTo>
                    <a:pt x="20293" y="31537"/>
                  </a:lnTo>
                  <a:lnTo>
                    <a:pt x="276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58"/>
            <p:cNvSpPr/>
            <p:nvPr/>
          </p:nvSpPr>
          <p:spPr>
            <a:xfrm>
              <a:off x="2178150" y="3011450"/>
              <a:ext cx="360525" cy="240525"/>
            </a:xfrm>
            <a:custGeom>
              <a:avLst/>
              <a:gdLst/>
              <a:ahLst/>
              <a:cxnLst/>
              <a:rect l="l" t="t" r="r" b="b"/>
              <a:pathLst>
                <a:path w="14421" h="9621" extrusionOk="0">
                  <a:moveTo>
                    <a:pt x="13127" y="0"/>
                  </a:moveTo>
                  <a:lnTo>
                    <a:pt x="0" y="7298"/>
                  </a:lnTo>
                  <a:lnTo>
                    <a:pt x="1293" y="9621"/>
                  </a:lnTo>
                  <a:lnTo>
                    <a:pt x="14420" y="2323"/>
                  </a:lnTo>
                  <a:lnTo>
                    <a:pt x="1312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58"/>
            <p:cNvSpPr/>
            <p:nvPr/>
          </p:nvSpPr>
          <p:spPr>
            <a:xfrm>
              <a:off x="1754075" y="2247700"/>
              <a:ext cx="360525" cy="240550"/>
            </a:xfrm>
            <a:custGeom>
              <a:avLst/>
              <a:gdLst/>
              <a:ahLst/>
              <a:cxnLst/>
              <a:rect l="l" t="t" r="r" b="b"/>
              <a:pathLst>
                <a:path w="14421" h="9622" extrusionOk="0">
                  <a:moveTo>
                    <a:pt x="13128" y="1"/>
                  </a:moveTo>
                  <a:lnTo>
                    <a:pt x="1" y="7298"/>
                  </a:lnTo>
                  <a:lnTo>
                    <a:pt x="1294" y="9621"/>
                  </a:lnTo>
                  <a:lnTo>
                    <a:pt x="14421" y="2324"/>
                  </a:lnTo>
                  <a:lnTo>
                    <a:pt x="1312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58"/>
            <p:cNvSpPr/>
            <p:nvPr/>
          </p:nvSpPr>
          <p:spPr>
            <a:xfrm>
              <a:off x="1703675" y="2098125"/>
              <a:ext cx="266300" cy="188500"/>
            </a:xfrm>
            <a:custGeom>
              <a:avLst/>
              <a:gdLst/>
              <a:ahLst/>
              <a:cxnLst/>
              <a:rect l="l" t="t" r="r" b="b"/>
              <a:pathLst>
                <a:path w="10652" h="7540" extrusionOk="0">
                  <a:moveTo>
                    <a:pt x="9358" y="1"/>
                  </a:moveTo>
                  <a:lnTo>
                    <a:pt x="1" y="5217"/>
                  </a:lnTo>
                  <a:lnTo>
                    <a:pt x="1272" y="7540"/>
                  </a:lnTo>
                  <a:lnTo>
                    <a:pt x="10651" y="2324"/>
                  </a:lnTo>
                  <a:lnTo>
                    <a:pt x="9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58"/>
            <p:cNvSpPr/>
            <p:nvPr/>
          </p:nvSpPr>
          <p:spPr>
            <a:xfrm>
              <a:off x="1546975" y="2719975"/>
              <a:ext cx="463000" cy="1036600"/>
            </a:xfrm>
            <a:custGeom>
              <a:avLst/>
              <a:gdLst/>
              <a:ahLst/>
              <a:cxnLst/>
              <a:rect l="l" t="t" r="r" b="b"/>
              <a:pathLst>
                <a:path w="18520" h="41464" extrusionOk="0">
                  <a:moveTo>
                    <a:pt x="16613" y="0"/>
                  </a:moveTo>
                  <a:cubicBezTo>
                    <a:pt x="11967" y="1030"/>
                    <a:pt x="7759" y="3616"/>
                    <a:pt x="4757" y="7320"/>
                  </a:cubicBezTo>
                  <a:cubicBezTo>
                    <a:pt x="1688" y="11067"/>
                    <a:pt x="1" y="15801"/>
                    <a:pt x="1" y="20644"/>
                  </a:cubicBezTo>
                  <a:cubicBezTo>
                    <a:pt x="1" y="30966"/>
                    <a:pt x="7386" y="39732"/>
                    <a:pt x="17555" y="41464"/>
                  </a:cubicBezTo>
                  <a:lnTo>
                    <a:pt x="18519" y="35809"/>
                  </a:lnTo>
                  <a:cubicBezTo>
                    <a:pt x="11134" y="34538"/>
                    <a:pt x="5765" y="28161"/>
                    <a:pt x="5765" y="20644"/>
                  </a:cubicBezTo>
                  <a:cubicBezTo>
                    <a:pt x="5765" y="13478"/>
                    <a:pt x="10827" y="7167"/>
                    <a:pt x="17840" y="5632"/>
                  </a:cubicBezTo>
                  <a:lnTo>
                    <a:pt x="166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58"/>
            <p:cNvSpPr/>
            <p:nvPr/>
          </p:nvSpPr>
          <p:spPr>
            <a:xfrm>
              <a:off x="1743675" y="2598350"/>
              <a:ext cx="392300" cy="392300"/>
            </a:xfrm>
            <a:custGeom>
              <a:avLst/>
              <a:gdLst/>
              <a:ahLst/>
              <a:cxnLst/>
              <a:rect l="l" t="t" r="r" b="b"/>
              <a:pathLst>
                <a:path w="15692" h="15692" extrusionOk="0">
                  <a:moveTo>
                    <a:pt x="7846" y="0"/>
                  </a:moveTo>
                  <a:cubicBezTo>
                    <a:pt x="3507" y="0"/>
                    <a:pt x="0" y="3507"/>
                    <a:pt x="0" y="7846"/>
                  </a:cubicBezTo>
                  <a:cubicBezTo>
                    <a:pt x="0" y="12163"/>
                    <a:pt x="3507" y="15691"/>
                    <a:pt x="7846" y="15691"/>
                  </a:cubicBezTo>
                  <a:cubicBezTo>
                    <a:pt x="12163" y="15691"/>
                    <a:pt x="15692" y="12163"/>
                    <a:pt x="15692" y="7846"/>
                  </a:cubicBezTo>
                  <a:cubicBezTo>
                    <a:pt x="15692" y="3507"/>
                    <a:pt x="12163" y="0"/>
                    <a:pt x="784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58"/>
            <p:cNvSpPr/>
            <p:nvPr/>
          </p:nvSpPr>
          <p:spPr>
            <a:xfrm>
              <a:off x="1792425" y="2647100"/>
              <a:ext cx="294250" cy="294775"/>
            </a:xfrm>
            <a:custGeom>
              <a:avLst/>
              <a:gdLst/>
              <a:ahLst/>
              <a:cxnLst/>
              <a:rect l="l" t="t" r="r" b="b"/>
              <a:pathLst>
                <a:path w="11770" h="11791" extrusionOk="0">
                  <a:moveTo>
                    <a:pt x="5896" y="1"/>
                  </a:moveTo>
                  <a:cubicBezTo>
                    <a:pt x="2631" y="1"/>
                    <a:pt x="1" y="2630"/>
                    <a:pt x="1" y="5896"/>
                  </a:cubicBezTo>
                  <a:cubicBezTo>
                    <a:pt x="1" y="9139"/>
                    <a:pt x="2631" y="11791"/>
                    <a:pt x="5896" y="11791"/>
                  </a:cubicBezTo>
                  <a:cubicBezTo>
                    <a:pt x="9139" y="11791"/>
                    <a:pt x="11769" y="9139"/>
                    <a:pt x="11769" y="5896"/>
                  </a:cubicBezTo>
                  <a:cubicBezTo>
                    <a:pt x="11769" y="2630"/>
                    <a:pt x="9139" y="1"/>
                    <a:pt x="589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58"/>
            <p:cNvSpPr/>
            <p:nvPr/>
          </p:nvSpPr>
          <p:spPr>
            <a:xfrm>
              <a:off x="1662600" y="3731900"/>
              <a:ext cx="1165350" cy="176425"/>
            </a:xfrm>
            <a:custGeom>
              <a:avLst/>
              <a:gdLst/>
              <a:ahLst/>
              <a:cxnLst/>
              <a:rect l="l" t="t" r="r" b="b"/>
              <a:pathLst>
                <a:path w="46614" h="7057" extrusionOk="0">
                  <a:moveTo>
                    <a:pt x="0" y="0"/>
                  </a:moveTo>
                  <a:lnTo>
                    <a:pt x="0" y="7057"/>
                  </a:lnTo>
                  <a:lnTo>
                    <a:pt x="46613" y="7057"/>
                  </a:lnTo>
                  <a:lnTo>
                    <a:pt x="4661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58"/>
            <p:cNvSpPr/>
            <p:nvPr/>
          </p:nvSpPr>
          <p:spPr>
            <a:xfrm>
              <a:off x="2044450" y="3605875"/>
              <a:ext cx="783500" cy="56475"/>
            </a:xfrm>
            <a:custGeom>
              <a:avLst/>
              <a:gdLst/>
              <a:ahLst/>
              <a:cxnLst/>
              <a:rect l="l" t="t" r="r" b="b"/>
              <a:pathLst>
                <a:path w="31340" h="2259" extrusionOk="0">
                  <a:moveTo>
                    <a:pt x="1" y="1"/>
                  </a:moveTo>
                  <a:lnTo>
                    <a:pt x="1" y="2258"/>
                  </a:lnTo>
                  <a:lnTo>
                    <a:pt x="31339" y="2258"/>
                  </a:lnTo>
                  <a:lnTo>
                    <a:pt x="31339"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58"/>
            <p:cNvSpPr/>
            <p:nvPr/>
          </p:nvSpPr>
          <p:spPr>
            <a:xfrm>
              <a:off x="1839000" y="3537800"/>
              <a:ext cx="316700" cy="288500"/>
            </a:xfrm>
            <a:custGeom>
              <a:avLst/>
              <a:gdLst/>
              <a:ahLst/>
              <a:cxnLst/>
              <a:rect l="l" t="t" r="r" b="b"/>
              <a:pathLst>
                <a:path w="12668" h="11540" extrusionOk="0">
                  <a:moveTo>
                    <a:pt x="6342" y="1"/>
                  </a:moveTo>
                  <a:cubicBezTo>
                    <a:pt x="4866" y="1"/>
                    <a:pt x="3387" y="565"/>
                    <a:pt x="2258" y="1694"/>
                  </a:cubicBezTo>
                  <a:cubicBezTo>
                    <a:pt x="1" y="3951"/>
                    <a:pt x="1" y="7611"/>
                    <a:pt x="2258" y="9846"/>
                  </a:cubicBezTo>
                  <a:cubicBezTo>
                    <a:pt x="3387" y="10975"/>
                    <a:pt x="4866" y="11539"/>
                    <a:pt x="6342" y="11539"/>
                  </a:cubicBezTo>
                  <a:cubicBezTo>
                    <a:pt x="7819" y="11539"/>
                    <a:pt x="9293" y="10975"/>
                    <a:pt x="10410" y="9846"/>
                  </a:cubicBezTo>
                  <a:cubicBezTo>
                    <a:pt x="12668" y="7611"/>
                    <a:pt x="12668" y="3951"/>
                    <a:pt x="10410" y="1694"/>
                  </a:cubicBezTo>
                  <a:cubicBezTo>
                    <a:pt x="9293" y="565"/>
                    <a:pt x="7819" y="1"/>
                    <a:pt x="634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58"/>
            <p:cNvSpPr/>
            <p:nvPr/>
          </p:nvSpPr>
          <p:spPr>
            <a:xfrm>
              <a:off x="1908025" y="3592725"/>
              <a:ext cx="178650" cy="178650"/>
            </a:xfrm>
            <a:custGeom>
              <a:avLst/>
              <a:gdLst/>
              <a:ahLst/>
              <a:cxnLst/>
              <a:rect l="l" t="t" r="r" b="b"/>
              <a:pathLst>
                <a:path w="7146" h="7146" extrusionOk="0">
                  <a:moveTo>
                    <a:pt x="3573" y="1"/>
                  </a:moveTo>
                  <a:cubicBezTo>
                    <a:pt x="1601" y="1"/>
                    <a:pt x="1" y="1601"/>
                    <a:pt x="1" y="3573"/>
                  </a:cubicBezTo>
                  <a:cubicBezTo>
                    <a:pt x="1" y="5545"/>
                    <a:pt x="1601" y="7145"/>
                    <a:pt x="3573" y="7145"/>
                  </a:cubicBezTo>
                  <a:cubicBezTo>
                    <a:pt x="5545" y="7145"/>
                    <a:pt x="7145" y="5545"/>
                    <a:pt x="7145" y="3573"/>
                  </a:cubicBezTo>
                  <a:cubicBezTo>
                    <a:pt x="7145" y="1601"/>
                    <a:pt x="5545" y="1"/>
                    <a:pt x="357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85" name="Google Shape;1885;p58"/>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86" name="Google Shape;1886;p58"/>
          <p:cNvGrpSpPr/>
          <p:nvPr/>
        </p:nvGrpSpPr>
        <p:grpSpPr>
          <a:xfrm>
            <a:off x="3390473" y="3826747"/>
            <a:ext cx="770222" cy="1234959"/>
            <a:chOff x="146925" y="2071925"/>
            <a:chExt cx="565425" cy="906525"/>
          </a:xfrm>
        </p:grpSpPr>
        <p:sp>
          <p:nvSpPr>
            <p:cNvPr id="1887" name="Google Shape;1887;p58"/>
            <p:cNvSpPr/>
            <p:nvPr/>
          </p:nvSpPr>
          <p:spPr>
            <a:xfrm>
              <a:off x="146925" y="2123625"/>
              <a:ext cx="565425" cy="854825"/>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58"/>
            <p:cNvSpPr/>
            <p:nvPr/>
          </p:nvSpPr>
          <p:spPr>
            <a:xfrm>
              <a:off x="196975" y="2657350"/>
              <a:ext cx="464525" cy="28695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58"/>
            <p:cNvSpPr/>
            <p:nvPr/>
          </p:nvSpPr>
          <p:spPr>
            <a:xfrm>
              <a:off x="364575" y="2978400"/>
              <a:ext cx="26725" cy="25"/>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58"/>
            <p:cNvSpPr/>
            <p:nvPr/>
          </p:nvSpPr>
          <p:spPr>
            <a:xfrm>
              <a:off x="317875" y="2071925"/>
              <a:ext cx="223525" cy="85075"/>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58"/>
            <p:cNvSpPr/>
            <p:nvPr/>
          </p:nvSpPr>
          <p:spPr>
            <a:xfrm>
              <a:off x="352900" y="2081100"/>
              <a:ext cx="7550" cy="6507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58"/>
            <p:cNvSpPr/>
            <p:nvPr/>
          </p:nvSpPr>
          <p:spPr>
            <a:xfrm>
              <a:off x="401275" y="2081100"/>
              <a:ext cx="7525" cy="6507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58"/>
            <p:cNvSpPr/>
            <p:nvPr/>
          </p:nvSpPr>
          <p:spPr>
            <a:xfrm>
              <a:off x="450475" y="2081100"/>
              <a:ext cx="7525" cy="6507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58"/>
            <p:cNvSpPr/>
            <p:nvPr/>
          </p:nvSpPr>
          <p:spPr>
            <a:xfrm>
              <a:off x="498850" y="2081100"/>
              <a:ext cx="7525" cy="6507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95" name="Google Shape;1895;p58"/>
          <p:cNvGrpSpPr/>
          <p:nvPr/>
        </p:nvGrpSpPr>
        <p:grpSpPr>
          <a:xfrm>
            <a:off x="4220780" y="3979874"/>
            <a:ext cx="678205" cy="1082688"/>
            <a:chOff x="894125" y="2648175"/>
            <a:chExt cx="497875" cy="794750"/>
          </a:xfrm>
        </p:grpSpPr>
        <p:sp>
          <p:nvSpPr>
            <p:cNvPr id="1896" name="Google Shape;1896;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3" name="Google Shape;1903;p58"/>
          <p:cNvGrpSpPr/>
          <p:nvPr/>
        </p:nvGrpSpPr>
        <p:grpSpPr>
          <a:xfrm flipH="1">
            <a:off x="4959055" y="3979874"/>
            <a:ext cx="678205" cy="1082688"/>
            <a:chOff x="894125" y="2648175"/>
            <a:chExt cx="497875" cy="794750"/>
          </a:xfrm>
        </p:grpSpPr>
        <p:sp>
          <p:nvSpPr>
            <p:cNvPr id="1904" name="Google Shape;1904;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11" name="Google Shape;1911;p58"/>
          <p:cNvGrpSpPr/>
          <p:nvPr/>
        </p:nvGrpSpPr>
        <p:grpSpPr>
          <a:xfrm>
            <a:off x="6380109" y="3870441"/>
            <a:ext cx="1402266" cy="1188395"/>
            <a:chOff x="6380109" y="3870441"/>
            <a:chExt cx="1402266" cy="1188395"/>
          </a:xfrm>
        </p:grpSpPr>
        <p:sp>
          <p:nvSpPr>
            <p:cNvPr id="1912" name="Google Shape;1912;p58"/>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58"/>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58"/>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58"/>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58"/>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58"/>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58"/>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58"/>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58"/>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58"/>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58"/>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58"/>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58"/>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58"/>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58"/>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58"/>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58"/>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58"/>
            <p:cNvSpPr/>
            <p:nvPr/>
          </p:nvSpPr>
          <p:spPr>
            <a:xfrm flipH="1">
              <a:off x="7184698"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58"/>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58"/>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58"/>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58"/>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58"/>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58"/>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58"/>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58"/>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58"/>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58"/>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58"/>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58"/>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58"/>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58"/>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58"/>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5" name="Google Shape;1945;p58"/>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58"/>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58"/>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58"/>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58"/>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58"/>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58"/>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58"/>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58"/>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58"/>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58"/>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56" name="Google Shape;1956;p58"/>
          <p:cNvSpPr/>
          <p:nvPr/>
        </p:nvSpPr>
        <p:spPr>
          <a:xfrm>
            <a:off x="6380093" y="34467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58"/>
          <p:cNvSpPr/>
          <p:nvPr/>
        </p:nvSpPr>
        <p:spPr>
          <a:xfrm>
            <a:off x="5907608" y="42458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58"/>
          <p:cNvSpPr/>
          <p:nvPr/>
        </p:nvSpPr>
        <p:spPr>
          <a:xfrm>
            <a:off x="2998640" y="3799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58"/>
          <p:cNvSpPr/>
          <p:nvPr/>
        </p:nvSpPr>
        <p:spPr>
          <a:xfrm>
            <a:off x="1446175" y="22607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67"/>
                                        </p:tgtEl>
                                        <p:attrNameLst>
                                          <p:attrName>style.visibility</p:attrName>
                                        </p:attrNameLst>
                                      </p:cBhvr>
                                      <p:to>
                                        <p:strVal val="visible"/>
                                      </p:to>
                                    </p:set>
                                    <p:animEffect transition="in" filter="fade">
                                      <p:cBhvr>
                                        <p:cTn id="7" dur="1000"/>
                                        <p:tgtEl>
                                          <p:spTgt spid="1867"/>
                                        </p:tgtEl>
                                      </p:cBhvr>
                                    </p:animEffect>
                                    <p:anim calcmode="lin" valueType="num">
                                      <p:cBhvr>
                                        <p:cTn id="8" dur="1000" fill="hold"/>
                                        <p:tgtEl>
                                          <p:spTgt spid="1867"/>
                                        </p:tgtEl>
                                        <p:attrNameLst>
                                          <p:attrName>ppt_x</p:attrName>
                                        </p:attrNameLst>
                                      </p:cBhvr>
                                      <p:tavLst>
                                        <p:tav tm="0">
                                          <p:val>
                                            <p:strVal val="#ppt_x"/>
                                          </p:val>
                                        </p:tav>
                                        <p:tav tm="100000">
                                          <p:val>
                                            <p:strVal val="#ppt_x"/>
                                          </p:val>
                                        </p:tav>
                                      </p:tavLst>
                                    </p:anim>
                                    <p:anim calcmode="lin" valueType="num">
                                      <p:cBhvr>
                                        <p:cTn id="9" dur="1000" fill="hold"/>
                                        <p:tgtEl>
                                          <p:spTgt spid="18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58"/>
          <p:cNvSpPr/>
          <p:nvPr/>
        </p:nvSpPr>
        <p:spPr>
          <a:xfrm flipH="1">
            <a:off x="294876" y="3078025"/>
            <a:ext cx="8107000"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58"/>
          <p:cNvSpPr txBox="1">
            <a:spLocks noGrp="1"/>
          </p:cNvSpPr>
          <p:nvPr>
            <p:ph type="title"/>
          </p:nvPr>
        </p:nvSpPr>
        <p:spPr>
          <a:xfrm>
            <a:off x="1279850" y="539500"/>
            <a:ext cx="6584100" cy="2529300"/>
          </a:xfrm>
          <a:prstGeom prst="rect">
            <a:avLst/>
          </a:prstGeom>
        </p:spPr>
        <p:txBody>
          <a:bodyPr spcFirstLastPara="1" wrap="square" lIns="91425" tIns="91425" rIns="91425" bIns="91425" anchor="ctr" anchorCtr="0">
            <a:noAutofit/>
          </a:bodyPr>
          <a:lstStyle/>
          <a:p>
            <a:pPr algn="r">
              <a:spcAft>
                <a:spcPts val="200"/>
              </a:spcAft>
            </a:pPr>
            <a:r>
              <a:rPr lang="vi-VN" sz="3200" b="0" i="1" dirty="0">
                <a:solidFill>
                  <a:schemeClr val="tx2">
                    <a:lumMod val="75000"/>
                  </a:schemeClr>
                </a:solidFill>
                <a:latin typeface="Times New Roman" panose="02020603050405020304" pitchFamily="18" charset="0"/>
                <a:ea typeface="Times New Roman" panose="02020603050405020304" pitchFamily="18" charset="0"/>
              </a:rPr>
              <a:t>Các ph</a:t>
            </a:r>
            <a:r>
              <a:rPr lang="en-US" sz="3200" b="0" i="1" dirty="0">
                <a:solidFill>
                  <a:schemeClr val="tx2">
                    <a:lumMod val="75000"/>
                  </a:schemeClr>
                </a:solidFill>
                <a:latin typeface="Times New Roman" panose="02020603050405020304" pitchFamily="18" charset="0"/>
                <a:ea typeface="Times New Roman" panose="02020603050405020304" pitchFamily="18" charset="0"/>
              </a:rPr>
              <a:t>ả</a:t>
            </a:r>
            <a:r>
              <a:rPr lang="vi-VN" sz="3200" b="0" i="1" dirty="0">
                <a:solidFill>
                  <a:schemeClr val="tx2">
                    <a:lumMod val="75000"/>
                  </a:schemeClr>
                </a:solidFill>
                <a:latin typeface="Times New Roman" panose="02020603050405020304" pitchFamily="18" charset="0"/>
                <a:ea typeface="Times New Roman" panose="02020603050405020304" pitchFamily="18" charset="0"/>
              </a:rPr>
              <a:t>n ứng hoá học khi xảy ra luôn kèm theo sự t</a:t>
            </a:r>
            <a:r>
              <a:rPr lang="en-US" sz="3200" b="0" i="1" dirty="0" err="1">
                <a:solidFill>
                  <a:schemeClr val="tx2">
                    <a:lumMod val="75000"/>
                  </a:schemeClr>
                </a:solidFill>
                <a:latin typeface="Times New Roman" panose="02020603050405020304" pitchFamily="18" charset="0"/>
                <a:ea typeface="Times New Roman" panose="02020603050405020304" pitchFamily="18" charset="0"/>
              </a:rPr>
              <a:t>ỏa</a:t>
            </a:r>
            <a:r>
              <a:rPr lang="vi-VN" sz="3200" b="0" i="1" dirty="0">
                <a:solidFill>
                  <a:schemeClr val="tx2">
                    <a:lumMod val="75000"/>
                  </a:schemeClr>
                </a:solidFill>
                <a:latin typeface="Times New Roman" panose="02020603050405020304" pitchFamily="18" charset="0"/>
                <a:ea typeface="Times New Roman" panose="02020603050405020304" pitchFamily="18" charset="0"/>
              </a:rPr>
              <a:t> ra hoặc thu vào năng lượng (thường dưới dạng nhiệt) gọi là năng lượng c</a:t>
            </a:r>
            <a:r>
              <a:rPr lang="en-US" sz="3200" b="0" i="1" dirty="0">
                <a:solidFill>
                  <a:schemeClr val="tx2">
                    <a:lumMod val="75000"/>
                  </a:schemeClr>
                </a:solidFill>
                <a:latin typeface="Times New Roman" panose="02020603050405020304" pitchFamily="18" charset="0"/>
                <a:ea typeface="Times New Roman" panose="02020603050405020304" pitchFamily="18" charset="0"/>
              </a:rPr>
              <a:t>ủ</a:t>
            </a:r>
            <a:r>
              <a:rPr lang="vi-VN" sz="3200" b="0" i="1" dirty="0">
                <a:solidFill>
                  <a:schemeClr val="tx2">
                    <a:lumMod val="75000"/>
                  </a:schemeClr>
                </a:solidFill>
                <a:latin typeface="Times New Roman" panose="02020603050405020304" pitchFamily="18" charset="0"/>
                <a:ea typeface="Times New Roman" panose="02020603050405020304" pitchFamily="18" charset="0"/>
              </a:rPr>
              <a:t>a ph</a:t>
            </a:r>
            <a:r>
              <a:rPr lang="en-US" sz="3200" b="0" i="1" dirty="0">
                <a:solidFill>
                  <a:schemeClr val="tx2">
                    <a:lumMod val="75000"/>
                  </a:schemeClr>
                </a:solidFill>
                <a:latin typeface="Times New Roman" panose="02020603050405020304" pitchFamily="18" charset="0"/>
                <a:ea typeface="Times New Roman" panose="02020603050405020304" pitchFamily="18" charset="0"/>
              </a:rPr>
              <a:t>ả</a:t>
            </a:r>
            <a:r>
              <a:rPr lang="vi-VN" sz="3200" b="0" i="1" dirty="0">
                <a:solidFill>
                  <a:schemeClr val="tx2">
                    <a:lumMod val="75000"/>
                  </a:schemeClr>
                </a:solidFill>
                <a:latin typeface="Times New Roman" panose="02020603050405020304" pitchFamily="18" charset="0"/>
                <a:ea typeface="Times New Roman" panose="02020603050405020304" pitchFamily="18" charset="0"/>
              </a:rPr>
              <a:t>n ứng hoá học.</a:t>
            </a:r>
            <a:endParaRPr lang="en-US" sz="3200" b="0" i="1" dirty="0">
              <a:solidFill>
                <a:schemeClr val="tx2">
                  <a:lumMod val="75000"/>
                </a:schemeClr>
              </a:solidFill>
              <a:effectLst/>
              <a:latin typeface="Times New Roman" panose="02020603050405020304" pitchFamily="18" charset="0"/>
              <a:ea typeface="Times New Roman" panose="02020603050405020304" pitchFamily="18" charset="0"/>
            </a:endParaRPr>
          </a:p>
        </p:txBody>
      </p:sp>
      <p:grpSp>
        <p:nvGrpSpPr>
          <p:cNvPr id="1868" name="Google Shape;1868;p58"/>
          <p:cNvGrpSpPr/>
          <p:nvPr/>
        </p:nvGrpSpPr>
        <p:grpSpPr>
          <a:xfrm>
            <a:off x="1061117" y="2775529"/>
            <a:ext cx="1611851" cy="2277775"/>
            <a:chOff x="1546975" y="2098125"/>
            <a:chExt cx="1280975" cy="1810200"/>
          </a:xfrm>
        </p:grpSpPr>
        <p:sp>
          <p:nvSpPr>
            <p:cNvPr id="1869" name="Google Shape;1869;p58"/>
            <p:cNvSpPr/>
            <p:nvPr/>
          </p:nvSpPr>
          <p:spPr>
            <a:xfrm>
              <a:off x="2124450" y="2815300"/>
              <a:ext cx="436125" cy="574200"/>
            </a:xfrm>
            <a:custGeom>
              <a:avLst/>
              <a:gdLst/>
              <a:ahLst/>
              <a:cxnLst/>
              <a:rect l="l" t="t" r="r" b="b"/>
              <a:pathLst>
                <a:path w="17445" h="22968" extrusionOk="0">
                  <a:moveTo>
                    <a:pt x="6772" y="1"/>
                  </a:moveTo>
                  <a:lnTo>
                    <a:pt x="0" y="3770"/>
                  </a:lnTo>
                  <a:lnTo>
                    <a:pt x="10651" y="22967"/>
                  </a:lnTo>
                  <a:lnTo>
                    <a:pt x="17445" y="19198"/>
                  </a:lnTo>
                  <a:lnTo>
                    <a:pt x="67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58"/>
            <p:cNvSpPr/>
            <p:nvPr/>
          </p:nvSpPr>
          <p:spPr>
            <a:xfrm>
              <a:off x="2251550" y="2815300"/>
              <a:ext cx="309025" cy="534200"/>
            </a:xfrm>
            <a:custGeom>
              <a:avLst/>
              <a:gdLst/>
              <a:ahLst/>
              <a:cxnLst/>
              <a:rect l="l" t="t" r="r" b="b"/>
              <a:pathLst>
                <a:path w="12361" h="21368" extrusionOk="0">
                  <a:moveTo>
                    <a:pt x="1688" y="1"/>
                  </a:moveTo>
                  <a:lnTo>
                    <a:pt x="1" y="943"/>
                  </a:lnTo>
                  <a:cubicBezTo>
                    <a:pt x="1951" y="3091"/>
                    <a:pt x="3924" y="6202"/>
                    <a:pt x="5523" y="9840"/>
                  </a:cubicBezTo>
                  <a:cubicBezTo>
                    <a:pt x="7430" y="14136"/>
                    <a:pt x="8416" y="18300"/>
                    <a:pt x="8438" y="21368"/>
                  </a:cubicBezTo>
                  <a:lnTo>
                    <a:pt x="12361" y="19198"/>
                  </a:lnTo>
                  <a:lnTo>
                    <a:pt x="168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58"/>
            <p:cNvSpPr/>
            <p:nvPr/>
          </p:nvSpPr>
          <p:spPr>
            <a:xfrm>
              <a:off x="1760100" y="2160050"/>
              <a:ext cx="436150" cy="574200"/>
            </a:xfrm>
            <a:custGeom>
              <a:avLst/>
              <a:gdLst/>
              <a:ahLst/>
              <a:cxnLst/>
              <a:rect l="l" t="t" r="r" b="b"/>
              <a:pathLst>
                <a:path w="17446" h="22968" extrusionOk="0">
                  <a:moveTo>
                    <a:pt x="6773" y="0"/>
                  </a:moveTo>
                  <a:lnTo>
                    <a:pt x="1" y="3748"/>
                  </a:lnTo>
                  <a:lnTo>
                    <a:pt x="10674" y="22967"/>
                  </a:lnTo>
                  <a:lnTo>
                    <a:pt x="17445" y="19198"/>
                  </a:lnTo>
                  <a:lnTo>
                    <a:pt x="67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58"/>
            <p:cNvSpPr/>
            <p:nvPr/>
          </p:nvSpPr>
          <p:spPr>
            <a:xfrm>
              <a:off x="1887225" y="2160050"/>
              <a:ext cx="309025" cy="534200"/>
            </a:xfrm>
            <a:custGeom>
              <a:avLst/>
              <a:gdLst/>
              <a:ahLst/>
              <a:cxnLst/>
              <a:rect l="l" t="t" r="r" b="b"/>
              <a:pathLst>
                <a:path w="12361" h="21368" extrusionOk="0">
                  <a:moveTo>
                    <a:pt x="1688" y="0"/>
                  </a:moveTo>
                  <a:lnTo>
                    <a:pt x="0" y="921"/>
                  </a:lnTo>
                  <a:cubicBezTo>
                    <a:pt x="1951" y="3068"/>
                    <a:pt x="3923" y="6180"/>
                    <a:pt x="5545" y="9840"/>
                  </a:cubicBezTo>
                  <a:cubicBezTo>
                    <a:pt x="7429" y="14135"/>
                    <a:pt x="8416" y="18277"/>
                    <a:pt x="8459" y="21367"/>
                  </a:cubicBezTo>
                  <a:lnTo>
                    <a:pt x="12360" y="19198"/>
                  </a:lnTo>
                  <a:lnTo>
                    <a:pt x="16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58"/>
            <p:cNvSpPr/>
            <p:nvPr/>
          </p:nvSpPr>
          <p:spPr>
            <a:xfrm>
              <a:off x="1788600" y="2278375"/>
              <a:ext cx="715550" cy="942925"/>
            </a:xfrm>
            <a:custGeom>
              <a:avLst/>
              <a:gdLst/>
              <a:ahLst/>
              <a:cxnLst/>
              <a:rect l="l" t="t" r="r" b="b"/>
              <a:pathLst>
                <a:path w="28622" h="37717" extrusionOk="0">
                  <a:moveTo>
                    <a:pt x="11111" y="1"/>
                  </a:moveTo>
                  <a:lnTo>
                    <a:pt x="1" y="6181"/>
                  </a:lnTo>
                  <a:lnTo>
                    <a:pt x="17511" y="37717"/>
                  </a:lnTo>
                  <a:lnTo>
                    <a:pt x="28622" y="31537"/>
                  </a:lnTo>
                  <a:lnTo>
                    <a:pt x="111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58"/>
            <p:cNvSpPr/>
            <p:nvPr/>
          </p:nvSpPr>
          <p:spPr>
            <a:xfrm>
              <a:off x="1997350" y="2278375"/>
              <a:ext cx="507350" cy="877725"/>
            </a:xfrm>
            <a:custGeom>
              <a:avLst/>
              <a:gdLst/>
              <a:ahLst/>
              <a:cxnLst/>
              <a:rect l="l" t="t" r="r" b="b"/>
              <a:pathLst>
                <a:path w="20294" h="35109" extrusionOk="0">
                  <a:moveTo>
                    <a:pt x="2761" y="1"/>
                  </a:moveTo>
                  <a:lnTo>
                    <a:pt x="0" y="1535"/>
                  </a:lnTo>
                  <a:cubicBezTo>
                    <a:pt x="3200" y="5063"/>
                    <a:pt x="6443" y="10169"/>
                    <a:pt x="9073" y="16174"/>
                  </a:cubicBezTo>
                  <a:cubicBezTo>
                    <a:pt x="12185" y="23209"/>
                    <a:pt x="13807" y="30024"/>
                    <a:pt x="13872" y="35109"/>
                  </a:cubicBezTo>
                  <a:lnTo>
                    <a:pt x="20293" y="31537"/>
                  </a:lnTo>
                  <a:lnTo>
                    <a:pt x="276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58"/>
            <p:cNvSpPr/>
            <p:nvPr/>
          </p:nvSpPr>
          <p:spPr>
            <a:xfrm>
              <a:off x="2178150" y="3011450"/>
              <a:ext cx="360525" cy="240525"/>
            </a:xfrm>
            <a:custGeom>
              <a:avLst/>
              <a:gdLst/>
              <a:ahLst/>
              <a:cxnLst/>
              <a:rect l="l" t="t" r="r" b="b"/>
              <a:pathLst>
                <a:path w="14421" h="9621" extrusionOk="0">
                  <a:moveTo>
                    <a:pt x="13127" y="0"/>
                  </a:moveTo>
                  <a:lnTo>
                    <a:pt x="0" y="7298"/>
                  </a:lnTo>
                  <a:lnTo>
                    <a:pt x="1293" y="9621"/>
                  </a:lnTo>
                  <a:lnTo>
                    <a:pt x="14420" y="2323"/>
                  </a:lnTo>
                  <a:lnTo>
                    <a:pt x="1312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58"/>
            <p:cNvSpPr/>
            <p:nvPr/>
          </p:nvSpPr>
          <p:spPr>
            <a:xfrm>
              <a:off x="1754075" y="2247700"/>
              <a:ext cx="360525" cy="240550"/>
            </a:xfrm>
            <a:custGeom>
              <a:avLst/>
              <a:gdLst/>
              <a:ahLst/>
              <a:cxnLst/>
              <a:rect l="l" t="t" r="r" b="b"/>
              <a:pathLst>
                <a:path w="14421" h="9622" extrusionOk="0">
                  <a:moveTo>
                    <a:pt x="13128" y="1"/>
                  </a:moveTo>
                  <a:lnTo>
                    <a:pt x="1" y="7298"/>
                  </a:lnTo>
                  <a:lnTo>
                    <a:pt x="1294" y="9621"/>
                  </a:lnTo>
                  <a:lnTo>
                    <a:pt x="14421" y="2324"/>
                  </a:lnTo>
                  <a:lnTo>
                    <a:pt x="1312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58"/>
            <p:cNvSpPr/>
            <p:nvPr/>
          </p:nvSpPr>
          <p:spPr>
            <a:xfrm>
              <a:off x="1703675" y="2098125"/>
              <a:ext cx="266300" cy="188500"/>
            </a:xfrm>
            <a:custGeom>
              <a:avLst/>
              <a:gdLst/>
              <a:ahLst/>
              <a:cxnLst/>
              <a:rect l="l" t="t" r="r" b="b"/>
              <a:pathLst>
                <a:path w="10652" h="7540" extrusionOk="0">
                  <a:moveTo>
                    <a:pt x="9358" y="1"/>
                  </a:moveTo>
                  <a:lnTo>
                    <a:pt x="1" y="5217"/>
                  </a:lnTo>
                  <a:lnTo>
                    <a:pt x="1272" y="7540"/>
                  </a:lnTo>
                  <a:lnTo>
                    <a:pt x="10651" y="2324"/>
                  </a:lnTo>
                  <a:lnTo>
                    <a:pt x="9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58"/>
            <p:cNvSpPr/>
            <p:nvPr/>
          </p:nvSpPr>
          <p:spPr>
            <a:xfrm>
              <a:off x="1546975" y="2719975"/>
              <a:ext cx="463000" cy="1036600"/>
            </a:xfrm>
            <a:custGeom>
              <a:avLst/>
              <a:gdLst/>
              <a:ahLst/>
              <a:cxnLst/>
              <a:rect l="l" t="t" r="r" b="b"/>
              <a:pathLst>
                <a:path w="18520" h="41464" extrusionOk="0">
                  <a:moveTo>
                    <a:pt x="16613" y="0"/>
                  </a:moveTo>
                  <a:cubicBezTo>
                    <a:pt x="11967" y="1030"/>
                    <a:pt x="7759" y="3616"/>
                    <a:pt x="4757" y="7320"/>
                  </a:cubicBezTo>
                  <a:cubicBezTo>
                    <a:pt x="1688" y="11067"/>
                    <a:pt x="1" y="15801"/>
                    <a:pt x="1" y="20644"/>
                  </a:cubicBezTo>
                  <a:cubicBezTo>
                    <a:pt x="1" y="30966"/>
                    <a:pt x="7386" y="39732"/>
                    <a:pt x="17555" y="41464"/>
                  </a:cubicBezTo>
                  <a:lnTo>
                    <a:pt x="18519" y="35809"/>
                  </a:lnTo>
                  <a:cubicBezTo>
                    <a:pt x="11134" y="34538"/>
                    <a:pt x="5765" y="28161"/>
                    <a:pt x="5765" y="20644"/>
                  </a:cubicBezTo>
                  <a:cubicBezTo>
                    <a:pt x="5765" y="13478"/>
                    <a:pt x="10827" y="7167"/>
                    <a:pt x="17840" y="5632"/>
                  </a:cubicBezTo>
                  <a:lnTo>
                    <a:pt x="166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58"/>
            <p:cNvSpPr/>
            <p:nvPr/>
          </p:nvSpPr>
          <p:spPr>
            <a:xfrm>
              <a:off x="1743675" y="2598350"/>
              <a:ext cx="392300" cy="392300"/>
            </a:xfrm>
            <a:custGeom>
              <a:avLst/>
              <a:gdLst/>
              <a:ahLst/>
              <a:cxnLst/>
              <a:rect l="l" t="t" r="r" b="b"/>
              <a:pathLst>
                <a:path w="15692" h="15692" extrusionOk="0">
                  <a:moveTo>
                    <a:pt x="7846" y="0"/>
                  </a:moveTo>
                  <a:cubicBezTo>
                    <a:pt x="3507" y="0"/>
                    <a:pt x="0" y="3507"/>
                    <a:pt x="0" y="7846"/>
                  </a:cubicBezTo>
                  <a:cubicBezTo>
                    <a:pt x="0" y="12163"/>
                    <a:pt x="3507" y="15691"/>
                    <a:pt x="7846" y="15691"/>
                  </a:cubicBezTo>
                  <a:cubicBezTo>
                    <a:pt x="12163" y="15691"/>
                    <a:pt x="15692" y="12163"/>
                    <a:pt x="15692" y="7846"/>
                  </a:cubicBezTo>
                  <a:cubicBezTo>
                    <a:pt x="15692" y="3507"/>
                    <a:pt x="12163" y="0"/>
                    <a:pt x="784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58"/>
            <p:cNvSpPr/>
            <p:nvPr/>
          </p:nvSpPr>
          <p:spPr>
            <a:xfrm>
              <a:off x="1792425" y="2647100"/>
              <a:ext cx="294250" cy="294775"/>
            </a:xfrm>
            <a:custGeom>
              <a:avLst/>
              <a:gdLst/>
              <a:ahLst/>
              <a:cxnLst/>
              <a:rect l="l" t="t" r="r" b="b"/>
              <a:pathLst>
                <a:path w="11770" h="11791" extrusionOk="0">
                  <a:moveTo>
                    <a:pt x="5896" y="1"/>
                  </a:moveTo>
                  <a:cubicBezTo>
                    <a:pt x="2631" y="1"/>
                    <a:pt x="1" y="2630"/>
                    <a:pt x="1" y="5896"/>
                  </a:cubicBezTo>
                  <a:cubicBezTo>
                    <a:pt x="1" y="9139"/>
                    <a:pt x="2631" y="11791"/>
                    <a:pt x="5896" y="11791"/>
                  </a:cubicBezTo>
                  <a:cubicBezTo>
                    <a:pt x="9139" y="11791"/>
                    <a:pt x="11769" y="9139"/>
                    <a:pt x="11769" y="5896"/>
                  </a:cubicBezTo>
                  <a:cubicBezTo>
                    <a:pt x="11769" y="2630"/>
                    <a:pt x="9139" y="1"/>
                    <a:pt x="589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58"/>
            <p:cNvSpPr/>
            <p:nvPr/>
          </p:nvSpPr>
          <p:spPr>
            <a:xfrm>
              <a:off x="1662600" y="3731900"/>
              <a:ext cx="1165350" cy="176425"/>
            </a:xfrm>
            <a:custGeom>
              <a:avLst/>
              <a:gdLst/>
              <a:ahLst/>
              <a:cxnLst/>
              <a:rect l="l" t="t" r="r" b="b"/>
              <a:pathLst>
                <a:path w="46614" h="7057" extrusionOk="0">
                  <a:moveTo>
                    <a:pt x="0" y="0"/>
                  </a:moveTo>
                  <a:lnTo>
                    <a:pt x="0" y="7057"/>
                  </a:lnTo>
                  <a:lnTo>
                    <a:pt x="46613" y="7057"/>
                  </a:lnTo>
                  <a:lnTo>
                    <a:pt x="4661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58"/>
            <p:cNvSpPr/>
            <p:nvPr/>
          </p:nvSpPr>
          <p:spPr>
            <a:xfrm>
              <a:off x="2044450" y="3605875"/>
              <a:ext cx="783500" cy="56475"/>
            </a:xfrm>
            <a:custGeom>
              <a:avLst/>
              <a:gdLst/>
              <a:ahLst/>
              <a:cxnLst/>
              <a:rect l="l" t="t" r="r" b="b"/>
              <a:pathLst>
                <a:path w="31340" h="2259" extrusionOk="0">
                  <a:moveTo>
                    <a:pt x="1" y="1"/>
                  </a:moveTo>
                  <a:lnTo>
                    <a:pt x="1" y="2258"/>
                  </a:lnTo>
                  <a:lnTo>
                    <a:pt x="31339" y="2258"/>
                  </a:lnTo>
                  <a:lnTo>
                    <a:pt x="31339"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58"/>
            <p:cNvSpPr/>
            <p:nvPr/>
          </p:nvSpPr>
          <p:spPr>
            <a:xfrm>
              <a:off x="1839000" y="3537800"/>
              <a:ext cx="316700" cy="288500"/>
            </a:xfrm>
            <a:custGeom>
              <a:avLst/>
              <a:gdLst/>
              <a:ahLst/>
              <a:cxnLst/>
              <a:rect l="l" t="t" r="r" b="b"/>
              <a:pathLst>
                <a:path w="12668" h="11540" extrusionOk="0">
                  <a:moveTo>
                    <a:pt x="6342" y="1"/>
                  </a:moveTo>
                  <a:cubicBezTo>
                    <a:pt x="4866" y="1"/>
                    <a:pt x="3387" y="565"/>
                    <a:pt x="2258" y="1694"/>
                  </a:cubicBezTo>
                  <a:cubicBezTo>
                    <a:pt x="1" y="3951"/>
                    <a:pt x="1" y="7611"/>
                    <a:pt x="2258" y="9846"/>
                  </a:cubicBezTo>
                  <a:cubicBezTo>
                    <a:pt x="3387" y="10975"/>
                    <a:pt x="4866" y="11539"/>
                    <a:pt x="6342" y="11539"/>
                  </a:cubicBezTo>
                  <a:cubicBezTo>
                    <a:pt x="7819" y="11539"/>
                    <a:pt x="9293" y="10975"/>
                    <a:pt x="10410" y="9846"/>
                  </a:cubicBezTo>
                  <a:cubicBezTo>
                    <a:pt x="12668" y="7611"/>
                    <a:pt x="12668" y="3951"/>
                    <a:pt x="10410" y="1694"/>
                  </a:cubicBezTo>
                  <a:cubicBezTo>
                    <a:pt x="9293" y="565"/>
                    <a:pt x="7819" y="1"/>
                    <a:pt x="634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58"/>
            <p:cNvSpPr/>
            <p:nvPr/>
          </p:nvSpPr>
          <p:spPr>
            <a:xfrm>
              <a:off x="1908025" y="3592725"/>
              <a:ext cx="178650" cy="178650"/>
            </a:xfrm>
            <a:custGeom>
              <a:avLst/>
              <a:gdLst/>
              <a:ahLst/>
              <a:cxnLst/>
              <a:rect l="l" t="t" r="r" b="b"/>
              <a:pathLst>
                <a:path w="7146" h="7146" extrusionOk="0">
                  <a:moveTo>
                    <a:pt x="3573" y="1"/>
                  </a:moveTo>
                  <a:cubicBezTo>
                    <a:pt x="1601" y="1"/>
                    <a:pt x="1" y="1601"/>
                    <a:pt x="1" y="3573"/>
                  </a:cubicBezTo>
                  <a:cubicBezTo>
                    <a:pt x="1" y="5545"/>
                    <a:pt x="1601" y="7145"/>
                    <a:pt x="3573" y="7145"/>
                  </a:cubicBezTo>
                  <a:cubicBezTo>
                    <a:pt x="5545" y="7145"/>
                    <a:pt x="7145" y="5545"/>
                    <a:pt x="7145" y="3573"/>
                  </a:cubicBezTo>
                  <a:cubicBezTo>
                    <a:pt x="7145" y="1601"/>
                    <a:pt x="5545" y="1"/>
                    <a:pt x="357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85" name="Google Shape;1885;p58"/>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86" name="Google Shape;1886;p58"/>
          <p:cNvGrpSpPr/>
          <p:nvPr/>
        </p:nvGrpSpPr>
        <p:grpSpPr>
          <a:xfrm>
            <a:off x="3390473" y="3826747"/>
            <a:ext cx="770222" cy="1234959"/>
            <a:chOff x="146925" y="2071925"/>
            <a:chExt cx="565425" cy="906525"/>
          </a:xfrm>
        </p:grpSpPr>
        <p:sp>
          <p:nvSpPr>
            <p:cNvPr id="1887" name="Google Shape;1887;p58"/>
            <p:cNvSpPr/>
            <p:nvPr/>
          </p:nvSpPr>
          <p:spPr>
            <a:xfrm>
              <a:off x="146925" y="2123625"/>
              <a:ext cx="565425" cy="854825"/>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58"/>
            <p:cNvSpPr/>
            <p:nvPr/>
          </p:nvSpPr>
          <p:spPr>
            <a:xfrm>
              <a:off x="196975" y="2657350"/>
              <a:ext cx="464525" cy="28695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58"/>
            <p:cNvSpPr/>
            <p:nvPr/>
          </p:nvSpPr>
          <p:spPr>
            <a:xfrm>
              <a:off x="364575" y="2978400"/>
              <a:ext cx="26725" cy="25"/>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58"/>
            <p:cNvSpPr/>
            <p:nvPr/>
          </p:nvSpPr>
          <p:spPr>
            <a:xfrm>
              <a:off x="317875" y="2071925"/>
              <a:ext cx="223525" cy="85075"/>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58"/>
            <p:cNvSpPr/>
            <p:nvPr/>
          </p:nvSpPr>
          <p:spPr>
            <a:xfrm>
              <a:off x="352900" y="2081100"/>
              <a:ext cx="7550" cy="6507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58"/>
            <p:cNvSpPr/>
            <p:nvPr/>
          </p:nvSpPr>
          <p:spPr>
            <a:xfrm>
              <a:off x="401275" y="2081100"/>
              <a:ext cx="7525" cy="6507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58"/>
            <p:cNvSpPr/>
            <p:nvPr/>
          </p:nvSpPr>
          <p:spPr>
            <a:xfrm>
              <a:off x="450475" y="2081100"/>
              <a:ext cx="7525" cy="6507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58"/>
            <p:cNvSpPr/>
            <p:nvPr/>
          </p:nvSpPr>
          <p:spPr>
            <a:xfrm>
              <a:off x="498850" y="2081100"/>
              <a:ext cx="7525" cy="6507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95" name="Google Shape;1895;p58"/>
          <p:cNvGrpSpPr/>
          <p:nvPr/>
        </p:nvGrpSpPr>
        <p:grpSpPr>
          <a:xfrm>
            <a:off x="4220780" y="3979874"/>
            <a:ext cx="678205" cy="1082688"/>
            <a:chOff x="894125" y="2648175"/>
            <a:chExt cx="497875" cy="794750"/>
          </a:xfrm>
        </p:grpSpPr>
        <p:sp>
          <p:nvSpPr>
            <p:cNvPr id="1896" name="Google Shape;1896;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3" name="Google Shape;1903;p58"/>
          <p:cNvGrpSpPr/>
          <p:nvPr/>
        </p:nvGrpSpPr>
        <p:grpSpPr>
          <a:xfrm flipH="1">
            <a:off x="4959055" y="3979874"/>
            <a:ext cx="678205" cy="1082688"/>
            <a:chOff x="894125" y="2648175"/>
            <a:chExt cx="497875" cy="794750"/>
          </a:xfrm>
        </p:grpSpPr>
        <p:sp>
          <p:nvSpPr>
            <p:cNvPr id="1904" name="Google Shape;1904;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11" name="Google Shape;1911;p58"/>
          <p:cNvGrpSpPr/>
          <p:nvPr/>
        </p:nvGrpSpPr>
        <p:grpSpPr>
          <a:xfrm>
            <a:off x="6380109" y="3870441"/>
            <a:ext cx="1402266" cy="1188395"/>
            <a:chOff x="6380109" y="3870441"/>
            <a:chExt cx="1402266" cy="1188395"/>
          </a:xfrm>
        </p:grpSpPr>
        <p:sp>
          <p:nvSpPr>
            <p:cNvPr id="1912" name="Google Shape;1912;p58"/>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58"/>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58"/>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58"/>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58"/>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58"/>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58"/>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58"/>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58"/>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58"/>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58"/>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58"/>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58"/>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58"/>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58"/>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58"/>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58"/>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58"/>
            <p:cNvSpPr/>
            <p:nvPr/>
          </p:nvSpPr>
          <p:spPr>
            <a:xfrm flipH="1">
              <a:off x="7184698"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58"/>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58"/>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58"/>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58"/>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58"/>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58"/>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58"/>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58"/>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58"/>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58"/>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58"/>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58"/>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58"/>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58"/>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58"/>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5" name="Google Shape;1945;p58"/>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58"/>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58"/>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58"/>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58"/>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58"/>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58"/>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58"/>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58"/>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58"/>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58"/>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56" name="Google Shape;1956;p58"/>
          <p:cNvSpPr/>
          <p:nvPr/>
        </p:nvSpPr>
        <p:spPr>
          <a:xfrm>
            <a:off x="6380093" y="34467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58"/>
          <p:cNvSpPr/>
          <p:nvPr/>
        </p:nvSpPr>
        <p:spPr>
          <a:xfrm>
            <a:off x="5907608" y="42458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58"/>
          <p:cNvSpPr/>
          <p:nvPr/>
        </p:nvSpPr>
        <p:spPr>
          <a:xfrm>
            <a:off x="2998640" y="3799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58"/>
          <p:cNvSpPr/>
          <p:nvPr/>
        </p:nvSpPr>
        <p:spPr>
          <a:xfrm>
            <a:off x="1446175" y="22607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67"/>
                                        </p:tgtEl>
                                        <p:attrNameLst>
                                          <p:attrName>style.visibility</p:attrName>
                                        </p:attrNameLst>
                                      </p:cBhvr>
                                      <p:to>
                                        <p:strVal val="visible"/>
                                      </p:to>
                                    </p:set>
                                    <p:animEffect transition="in" filter="fade">
                                      <p:cBhvr>
                                        <p:cTn id="7" dur="1000"/>
                                        <p:tgtEl>
                                          <p:spTgt spid="1867"/>
                                        </p:tgtEl>
                                      </p:cBhvr>
                                    </p:animEffect>
                                    <p:anim calcmode="lin" valueType="num">
                                      <p:cBhvr>
                                        <p:cTn id="8" dur="1000" fill="hold"/>
                                        <p:tgtEl>
                                          <p:spTgt spid="1867"/>
                                        </p:tgtEl>
                                        <p:attrNameLst>
                                          <p:attrName>ppt_x</p:attrName>
                                        </p:attrNameLst>
                                      </p:cBhvr>
                                      <p:tavLst>
                                        <p:tav tm="0">
                                          <p:val>
                                            <p:strVal val="#ppt_x"/>
                                          </p:val>
                                        </p:tav>
                                        <p:tav tm="100000">
                                          <p:val>
                                            <p:strVal val="#ppt_x"/>
                                          </p:val>
                                        </p:tav>
                                      </p:tavLst>
                                    </p:anim>
                                    <p:anim calcmode="lin" valueType="num">
                                      <p:cBhvr>
                                        <p:cTn id="9" dur="1000" fill="hold"/>
                                        <p:tgtEl>
                                          <p:spTgt spid="18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25"/>
        <p:cNvGrpSpPr/>
        <p:nvPr/>
      </p:nvGrpSpPr>
      <p:grpSpPr>
        <a:xfrm>
          <a:off x="0" y="0"/>
          <a:ext cx="0" cy="0"/>
          <a:chOff x="0" y="0"/>
          <a:chExt cx="0" cy="0"/>
        </a:xfrm>
      </p:grpSpPr>
      <p:pic>
        <p:nvPicPr>
          <p:cNvPr id="176" name="Đồng hồ đếm ngược 3 phút gây sốc  3 Minut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83836" y="69209"/>
            <a:ext cx="1805098" cy="1122111"/>
          </a:xfrm>
          <a:prstGeom prst="rect">
            <a:avLst/>
          </a:prstGeom>
        </p:spPr>
      </p:pic>
      <p:pic>
        <p:nvPicPr>
          <p:cNvPr id="2" name="mix_3m07s (audio-joiner.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219000" y="2069842"/>
            <a:ext cx="609600" cy="609600"/>
          </a:xfrm>
          <a:prstGeom prst="rect">
            <a:avLst/>
          </a:prstGeom>
        </p:spPr>
      </p:pic>
      <p:sp>
        <p:nvSpPr>
          <p:cNvPr id="4" name="TextBox 3"/>
          <p:cNvSpPr txBox="1"/>
          <p:nvPr/>
        </p:nvSpPr>
        <p:spPr>
          <a:xfrm>
            <a:off x="997324" y="135775"/>
            <a:ext cx="5360565" cy="830997"/>
          </a:xfrm>
          <a:prstGeom prst="rect">
            <a:avLst/>
          </a:prstGeom>
          <a:noFill/>
        </p:spPr>
        <p:txBody>
          <a:bodyPr wrap="square">
            <a:spAutoFit/>
          </a:bodyPr>
          <a:lstStyle/>
          <a:p>
            <a:pPr algn="ctr" eaLnBrk="1" hangingPunct="1">
              <a:spcBef>
                <a:spcPct val="0"/>
              </a:spcBef>
              <a:buFontTx/>
              <a:buNone/>
            </a:pPr>
            <a:r>
              <a:rPr lang="en-US" altLang="vi-VN" sz="2400" b="1" dirty="0">
                <a:solidFill>
                  <a:srgbClr val="FF00FF"/>
                </a:solidFill>
                <a:latin typeface="Times New Roman" panose="02020603050405020304" pitchFamily="18" charset="0"/>
              </a:rPr>
              <a:t>THẢO LUẬN NHÓM ( </a:t>
            </a:r>
            <a:r>
              <a:rPr lang="en-US" altLang="vi-VN" sz="2400" b="1" dirty="0" err="1">
                <a:solidFill>
                  <a:srgbClr val="FF00FF"/>
                </a:solidFill>
                <a:latin typeface="Times New Roman" panose="02020603050405020304" pitchFamily="18" charset="0"/>
              </a:rPr>
              <a:t>theo</a:t>
            </a:r>
            <a:r>
              <a:rPr lang="en-US" altLang="vi-VN" sz="2400" b="1" dirty="0">
                <a:solidFill>
                  <a:srgbClr val="FF00FF"/>
                </a:solidFill>
                <a:latin typeface="Times New Roman" panose="02020603050405020304" pitchFamily="18" charset="0"/>
              </a:rPr>
              <a:t> </a:t>
            </a:r>
            <a:r>
              <a:rPr lang="en-US" altLang="vi-VN" sz="2400" b="1" dirty="0" err="1">
                <a:solidFill>
                  <a:srgbClr val="FF00FF"/>
                </a:solidFill>
                <a:latin typeface="Times New Roman" panose="02020603050405020304" pitchFamily="18" charset="0"/>
              </a:rPr>
              <a:t>bàn</a:t>
            </a:r>
            <a:r>
              <a:rPr lang="en-US" altLang="vi-VN" sz="2400" b="1" dirty="0">
                <a:solidFill>
                  <a:srgbClr val="FF00FF"/>
                </a:solidFill>
                <a:latin typeface="Times New Roman" panose="02020603050405020304" pitchFamily="18" charset="0"/>
              </a:rPr>
              <a:t>)</a:t>
            </a:r>
            <a:endParaRPr lang="en-US" altLang="vi-VN" sz="2400" b="1" dirty="0">
              <a:solidFill>
                <a:srgbClr val="FF00FF"/>
              </a:solidFill>
              <a:latin typeface="Times New Roman" panose="02020603050405020304" pitchFamily="18" charset="0"/>
            </a:endParaRPr>
          </a:p>
          <a:p>
            <a:pPr algn="ctr" eaLnBrk="1" hangingPunct="1">
              <a:spcBef>
                <a:spcPct val="0"/>
              </a:spcBef>
              <a:buFontTx/>
              <a:buNone/>
            </a:pPr>
            <a:r>
              <a:rPr lang="en-US" altLang="vi-VN" sz="2400" dirty="0">
                <a:solidFill>
                  <a:srgbClr val="FF00FF"/>
                </a:solidFill>
                <a:latin typeface="Times New Roman" panose="02020603050405020304" pitchFamily="18" charset="0"/>
              </a:rPr>
              <a:t>                        </a:t>
            </a:r>
            <a:r>
              <a:rPr lang="en-US" altLang="vi-VN" sz="2400" dirty="0" err="1">
                <a:solidFill>
                  <a:srgbClr val="FF00FF"/>
                </a:solidFill>
                <a:latin typeface="Times New Roman" panose="02020603050405020304" pitchFamily="18" charset="0"/>
              </a:rPr>
              <a:t>Thời</a:t>
            </a:r>
            <a:r>
              <a:rPr lang="en-US" altLang="vi-VN" sz="2400" dirty="0">
                <a:solidFill>
                  <a:srgbClr val="FF00FF"/>
                </a:solidFill>
                <a:latin typeface="Times New Roman" panose="02020603050405020304" pitchFamily="18" charset="0"/>
              </a:rPr>
              <a:t> </a:t>
            </a:r>
            <a:r>
              <a:rPr lang="en-US" altLang="vi-VN" sz="2400" dirty="0" err="1">
                <a:solidFill>
                  <a:srgbClr val="FF00FF"/>
                </a:solidFill>
                <a:latin typeface="Times New Roman" panose="02020603050405020304" pitchFamily="18" charset="0"/>
              </a:rPr>
              <a:t>gian</a:t>
            </a:r>
            <a:r>
              <a:rPr lang="en-US" altLang="vi-VN" sz="2400" dirty="0">
                <a:solidFill>
                  <a:srgbClr val="FF00FF"/>
                </a:solidFill>
                <a:latin typeface="Times New Roman" panose="02020603050405020304" pitchFamily="18" charset="0"/>
              </a:rPr>
              <a:t>: 3 </a:t>
            </a:r>
            <a:r>
              <a:rPr lang="en-US" altLang="vi-VN" sz="2400" dirty="0" err="1">
                <a:solidFill>
                  <a:srgbClr val="FF00FF"/>
                </a:solidFill>
                <a:latin typeface="Times New Roman" panose="02020603050405020304" pitchFamily="18" charset="0"/>
              </a:rPr>
              <a:t>phút</a:t>
            </a:r>
            <a:endParaRPr lang="en-US" altLang="vi-VN" sz="2400" dirty="0">
              <a:solidFill>
                <a:srgbClr val="FF00FF"/>
              </a:solidFill>
              <a:latin typeface="Times New Roman" panose="02020603050405020304" pitchFamily="18" charset="0"/>
            </a:endParaRPr>
          </a:p>
        </p:txBody>
      </p:sp>
      <p:sp>
        <p:nvSpPr>
          <p:cNvPr id="6" name="TextBox 5"/>
          <p:cNvSpPr txBox="1"/>
          <p:nvPr/>
        </p:nvSpPr>
        <p:spPr>
          <a:xfrm>
            <a:off x="717607" y="1033337"/>
            <a:ext cx="7550093" cy="5632311"/>
          </a:xfrm>
          <a:prstGeom prst="rect">
            <a:avLst/>
          </a:prstGeom>
          <a:noFill/>
        </p:spPr>
        <p:txBody>
          <a:bodyPr wrap="square">
            <a:spAutoFit/>
          </a:bodyPr>
          <a:lstStyle/>
          <a:p>
            <a:pPr algn="just"/>
            <a:r>
              <a:rPr lang="en-US" sz="24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Tx/>
              <a:buChar char="-"/>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Cho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(LT 4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tr20)</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Courier New" panose="02070309020205020404" pitchFamily="49" charset="0"/>
                <a:cs typeface="Times New Roman" panose="02020603050405020304" pitchFamily="18" charset="0"/>
              </a:rPr>
              <a:t>Trong hai phản ứng dưới đây, phản ứng nào là phản </a:t>
            </a:r>
            <a:r>
              <a:rPr lang="en-US" sz="2400" dirty="0">
                <a:latin typeface="Times New Roman" panose="02020603050405020304" pitchFamily="18" charset="0"/>
                <a:ea typeface="Courier New" panose="02070309020205020404" pitchFamily="49" charset="0"/>
                <a:cs typeface="Times New Roman" panose="02020603050405020304" pitchFamily="18" charset="0"/>
              </a:rPr>
              <a:t>ứ</a:t>
            </a:r>
            <a:r>
              <a:rPr lang="vi-VN" sz="2400" dirty="0">
                <a:latin typeface="Times New Roman" panose="02020603050405020304" pitchFamily="18" charset="0"/>
                <a:ea typeface="Courier New" panose="02070309020205020404" pitchFamily="49" charset="0"/>
                <a:cs typeface="Times New Roman" panose="02020603050405020304" pitchFamily="18" charset="0"/>
              </a:rPr>
              <a:t>ng toả nhiệt, phản ứng nào là phản ứng thu nhiệt?</a:t>
            </a:r>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r>
              <a:rPr lang="vi-VN" sz="2400" dirty="0">
                <a:latin typeface="Times New Roman" panose="02020603050405020304" pitchFamily="18" charset="0"/>
                <a:ea typeface="Courier New" panose="02070309020205020404" pitchFamily="49" charset="0"/>
                <a:cs typeface="Times New Roman" panose="02020603050405020304" pitchFamily="18" charset="0"/>
              </a:rPr>
              <a:t>a)</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latin typeface="Times New Roman" panose="02020603050405020304" pitchFamily="18" charset="0"/>
                <a:ea typeface="Courier New" panose="02070309020205020404" pitchFamily="49" charset="0"/>
                <a:cs typeface="Times New Roman" panose="02020603050405020304" pitchFamily="18" charset="0"/>
              </a:rPr>
              <a:t>Ph</a:t>
            </a:r>
            <a:r>
              <a:rPr lang="en-US" sz="2400" dirty="0">
                <a:latin typeface="Times New Roman" panose="02020603050405020304" pitchFamily="18" charset="0"/>
                <a:ea typeface="Courier New" panose="02070309020205020404" pitchFamily="49" charset="0"/>
                <a:cs typeface="Times New Roman" panose="02020603050405020304" pitchFamily="18" charset="0"/>
              </a:rPr>
              <a:t>â</a:t>
            </a:r>
            <a:r>
              <a:rPr lang="vi-VN" sz="2400" dirty="0">
                <a:latin typeface="Times New Roman" panose="02020603050405020304" pitchFamily="18" charset="0"/>
                <a:ea typeface="Courier New" panose="02070309020205020404" pitchFamily="49" charset="0"/>
                <a:cs typeface="Times New Roman" panose="02020603050405020304" pitchFamily="18" charset="0"/>
              </a:rPr>
              <a:t>n huỷ đường tạo thành than và nước.</a:t>
            </a:r>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r>
              <a:rPr lang="vi-VN" sz="2400" dirty="0">
                <a:latin typeface="Times New Roman" panose="02020603050405020304" pitchFamily="18" charset="0"/>
                <a:ea typeface="Courier New" panose="02070309020205020404" pitchFamily="49" charset="0"/>
                <a:cs typeface="Times New Roman" panose="02020603050405020304" pitchFamily="18" charset="0"/>
              </a:rPr>
              <a:t>b)</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latin typeface="Times New Roman" panose="02020603050405020304" pitchFamily="18" charset="0"/>
                <a:ea typeface="Courier New" panose="02070309020205020404" pitchFamily="49" charset="0"/>
                <a:cs typeface="Times New Roman" panose="02020603050405020304" pitchFamily="18" charset="0"/>
              </a:rPr>
              <a:t>Cồn cháy trong không khí.</a:t>
            </a:r>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r>
              <a:rPr lang="vi-VN" sz="2400" b="1" u="sng"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Câu 3</a:t>
            </a:r>
            <a:r>
              <a:rPr lang="vi-VN" sz="2400" dirty="0">
                <a:latin typeface="Times New Roman" panose="02020603050405020304" pitchFamily="18" charset="0"/>
                <a:ea typeface="Courier New" panose="02070309020205020404" pitchFamily="49" charset="0"/>
                <a:cs typeface="Times New Roman" panose="02020603050405020304" pitchFamily="18" charset="0"/>
              </a:rPr>
              <a:t>: (VD 2 sgk tr 20)</a:t>
            </a:r>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r>
              <a:rPr lang="vi-VN" sz="2400" dirty="0">
                <a:latin typeface="Times New Roman" panose="02020603050405020304" pitchFamily="18" charset="0"/>
                <a:ea typeface="Arial" panose="020B0604020202020204" pitchFamily="34" charset="0"/>
                <a:cs typeface="Times New Roman" panose="02020603050405020304" pitchFamily="18" charset="0"/>
              </a:rPr>
              <a:t>T</a:t>
            </a:r>
            <a:r>
              <a:rPr lang="en-US" sz="2400" dirty="0">
                <a:latin typeface="Times New Roman" panose="02020603050405020304" pitchFamily="18" charset="0"/>
                <a:ea typeface="Arial" panose="020B0604020202020204" pitchFamily="34" charset="0"/>
                <a:cs typeface="Times New Roman" panose="02020603050405020304" pitchFamily="18" charset="0"/>
              </a:rPr>
              <a:t>ì</a:t>
            </a:r>
            <a:r>
              <a:rPr lang="vi-VN" sz="2400" dirty="0">
                <a:latin typeface="Times New Roman" panose="02020603050405020304" pitchFamily="18" charset="0"/>
                <a:ea typeface="Arial" panose="020B0604020202020204" pitchFamily="34" charset="0"/>
                <a:cs typeface="Times New Roman" panose="02020603050405020304" pitchFamily="18" charset="0"/>
              </a:rPr>
              <a:t>m hiểu và chỉ ra thêm một số ph</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latin typeface="Times New Roman" panose="02020603050405020304" pitchFamily="18" charset="0"/>
                <a:ea typeface="Arial" panose="020B0604020202020204" pitchFamily="34" charset="0"/>
                <a:cs typeface="Times New Roman" panose="02020603050405020304" pitchFamily="18" charset="0"/>
              </a:rPr>
              <a:t>n ứng x</a:t>
            </a:r>
            <a:r>
              <a:rPr lang="en-US" sz="2400" dirty="0">
                <a:latin typeface="Times New Roman" panose="02020603050405020304" pitchFamily="18" charset="0"/>
                <a:ea typeface="Arial" panose="020B0604020202020204" pitchFamily="34" charset="0"/>
                <a:cs typeface="Times New Roman" panose="02020603050405020304" pitchFamily="18" charset="0"/>
              </a:rPr>
              <a:t>ả</a:t>
            </a:r>
            <a:r>
              <a:rPr lang="vi-VN" sz="2400" dirty="0">
                <a:latin typeface="Times New Roman" panose="02020603050405020304" pitchFamily="18" charset="0"/>
                <a:ea typeface="Arial" panose="020B0604020202020204" pitchFamily="34" charset="0"/>
                <a:cs typeface="Times New Roman" panose="02020603050405020304" pitchFamily="18" charset="0"/>
              </a:rPr>
              <a:t>y ra trong tự nhiên có kèm theo sự toả nhiệt hoặc thu nhiệt.</a:t>
            </a:r>
            <a:endParaRPr lang="en-US" sz="2400" dirty="0"/>
          </a:p>
          <a:p>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endParaRPr lang="vi-VN" sz="2400" dirty="0">
              <a:latin typeface="Times New Roman" panose="02020603050405020304" pitchFamily="18" charset="0"/>
              <a:ea typeface="Courier New" panose="02070309020205020404" pitchFamily="49" charset="0"/>
              <a:cs typeface="Times New Roman" panose="02020603050405020304" pitchFamily="18" charset="0"/>
            </a:endParaRPr>
          </a:p>
          <a:p>
            <a:pPr algn="just"/>
            <a:endPar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dirty="0">
              <a:solidFill>
                <a:schemeClr val="bg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176"/>
                                        </p:tgtEl>
                                      </p:cBhvr>
                                    </p:cmd>
                                  </p:childTnLst>
                                </p:cTn>
                              </p:par>
                              <p:par>
                                <p:cTn id="7" presetID="1" presetClass="mediacall" presetSubtype="0" fill="hold" nodeType="withEffect">
                                  <p:stCondLst>
                                    <p:cond delay="0"/>
                                  </p:stCondLst>
                                  <p:childTnLst>
                                    <p:cmd type="call" cmd="playFrom(0.0)">
                                      <p:cBhvr>
                                        <p:cTn id="8" dur="187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6"/>
                </p:tgtEl>
              </p:cMediaNode>
            </p:video>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6" name="Google Shape;1966;p59"/>
          <p:cNvSpPr txBox="1">
            <a:spLocks noGrp="1"/>
          </p:cNvSpPr>
          <p:nvPr>
            <p:ph type="subTitle" idx="1"/>
          </p:nvPr>
        </p:nvSpPr>
        <p:spPr>
          <a:xfrm>
            <a:off x="2202641" y="121475"/>
            <a:ext cx="6324638" cy="1212000"/>
          </a:xfrm>
          <a:prstGeom prst="rect">
            <a:avLst/>
          </a:prstGeom>
        </p:spPr>
        <p:txBody>
          <a:bodyPr spcFirstLastPara="1" wrap="square" lIns="91425" tIns="91425" rIns="91425" bIns="91425" anchor="b" anchorCtr="0">
            <a:noAutofit/>
          </a:bodyPr>
          <a:lstStyle/>
          <a:p>
            <a:pPr marL="0" lvl="0" indent="0"/>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 ứng t</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ỏa</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ra năng lượng (dưới dạng nhiệt) </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ược gọi là 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 ứng t</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ỏa</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nhiệt</a:t>
            </a:r>
            <a:endParaRPr lang="vi-VN" sz="3200" dirty="0">
              <a:latin typeface="Times New Roman" panose="02020603050405020304" pitchFamily="18" charset="0"/>
              <a:cs typeface="Times New Roman" panose="02020603050405020304" pitchFamily="18" charset="0"/>
            </a:endParaRPr>
          </a:p>
        </p:txBody>
      </p:sp>
      <p:grpSp>
        <p:nvGrpSpPr>
          <p:cNvPr id="1967" name="Google Shape;1967;p59"/>
          <p:cNvGrpSpPr/>
          <p:nvPr/>
        </p:nvGrpSpPr>
        <p:grpSpPr>
          <a:xfrm>
            <a:off x="4111950" y="4089975"/>
            <a:ext cx="818675" cy="963325"/>
            <a:chOff x="4024450" y="3255175"/>
            <a:chExt cx="818675" cy="963325"/>
          </a:xfrm>
        </p:grpSpPr>
        <p:sp>
          <p:nvSpPr>
            <p:cNvPr id="1968" name="Google Shape;1968;p59"/>
            <p:cNvSpPr/>
            <p:nvPr/>
          </p:nvSpPr>
          <p:spPr>
            <a:xfrm>
              <a:off x="4024450" y="3255175"/>
              <a:ext cx="818675" cy="167225"/>
            </a:xfrm>
            <a:custGeom>
              <a:avLst/>
              <a:gdLst/>
              <a:ahLst/>
              <a:cxnLst/>
              <a:rect l="l" t="t" r="r" b="b"/>
              <a:pathLst>
                <a:path w="32747" h="6689" extrusionOk="0">
                  <a:moveTo>
                    <a:pt x="2560" y="0"/>
                  </a:moveTo>
                  <a:cubicBezTo>
                    <a:pt x="1920" y="0"/>
                    <a:pt x="1397" y="524"/>
                    <a:pt x="1397" y="1163"/>
                  </a:cubicBezTo>
                  <a:lnTo>
                    <a:pt x="1397" y="5206"/>
                  </a:lnTo>
                  <a:cubicBezTo>
                    <a:pt x="1397" y="5322"/>
                    <a:pt x="1397" y="5438"/>
                    <a:pt x="1455" y="5555"/>
                  </a:cubicBezTo>
                  <a:lnTo>
                    <a:pt x="583" y="5555"/>
                  </a:lnTo>
                  <a:cubicBezTo>
                    <a:pt x="263" y="5555"/>
                    <a:pt x="1" y="5787"/>
                    <a:pt x="1" y="6107"/>
                  </a:cubicBezTo>
                  <a:cubicBezTo>
                    <a:pt x="1" y="6427"/>
                    <a:pt x="263" y="6689"/>
                    <a:pt x="583" y="6689"/>
                  </a:cubicBezTo>
                  <a:lnTo>
                    <a:pt x="32165" y="6689"/>
                  </a:lnTo>
                  <a:cubicBezTo>
                    <a:pt x="32484" y="6689"/>
                    <a:pt x="32746" y="6427"/>
                    <a:pt x="32746" y="6107"/>
                  </a:cubicBezTo>
                  <a:cubicBezTo>
                    <a:pt x="32746" y="5787"/>
                    <a:pt x="32484" y="5555"/>
                    <a:pt x="32165" y="5555"/>
                  </a:cubicBezTo>
                  <a:lnTo>
                    <a:pt x="31292" y="5555"/>
                  </a:lnTo>
                  <a:cubicBezTo>
                    <a:pt x="31350" y="5438"/>
                    <a:pt x="31350" y="5322"/>
                    <a:pt x="31350" y="5206"/>
                  </a:cubicBezTo>
                  <a:lnTo>
                    <a:pt x="31350" y="1163"/>
                  </a:lnTo>
                  <a:cubicBezTo>
                    <a:pt x="31350" y="524"/>
                    <a:pt x="30827" y="0"/>
                    <a:pt x="301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59"/>
            <p:cNvSpPr/>
            <p:nvPr/>
          </p:nvSpPr>
          <p:spPr>
            <a:xfrm>
              <a:off x="4127700" y="3277700"/>
              <a:ext cx="20375" cy="115625"/>
            </a:xfrm>
            <a:custGeom>
              <a:avLst/>
              <a:gdLst/>
              <a:ahLst/>
              <a:cxnLst/>
              <a:rect l="l" t="t" r="r" b="b"/>
              <a:pathLst>
                <a:path w="815" h="4625" extrusionOk="0">
                  <a:moveTo>
                    <a:pt x="408" y="1"/>
                  </a:moveTo>
                  <a:cubicBezTo>
                    <a:pt x="204" y="1"/>
                    <a:pt x="0" y="175"/>
                    <a:pt x="0" y="408"/>
                  </a:cubicBezTo>
                  <a:lnTo>
                    <a:pt x="0" y="4217"/>
                  </a:lnTo>
                  <a:cubicBezTo>
                    <a:pt x="0" y="4450"/>
                    <a:pt x="204" y="4625"/>
                    <a:pt x="408" y="4625"/>
                  </a:cubicBezTo>
                  <a:cubicBezTo>
                    <a:pt x="640" y="4625"/>
                    <a:pt x="815" y="4450"/>
                    <a:pt x="815" y="4217"/>
                  </a:cubicBezTo>
                  <a:lnTo>
                    <a:pt x="815" y="408"/>
                  </a:lnTo>
                  <a:cubicBezTo>
                    <a:pt x="815" y="175"/>
                    <a:pt x="640"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59"/>
            <p:cNvSpPr/>
            <p:nvPr/>
          </p:nvSpPr>
          <p:spPr>
            <a:xfrm>
              <a:off x="4226575" y="3277700"/>
              <a:ext cx="20375" cy="115625"/>
            </a:xfrm>
            <a:custGeom>
              <a:avLst/>
              <a:gdLst/>
              <a:ahLst/>
              <a:cxnLst/>
              <a:rect l="l" t="t" r="r" b="b"/>
              <a:pathLst>
                <a:path w="815" h="4625" extrusionOk="0">
                  <a:moveTo>
                    <a:pt x="408" y="1"/>
                  </a:moveTo>
                  <a:cubicBezTo>
                    <a:pt x="175" y="1"/>
                    <a:pt x="0" y="175"/>
                    <a:pt x="0" y="408"/>
                  </a:cubicBezTo>
                  <a:lnTo>
                    <a:pt x="0" y="4217"/>
                  </a:lnTo>
                  <a:cubicBezTo>
                    <a:pt x="0" y="4450"/>
                    <a:pt x="175" y="4625"/>
                    <a:pt x="408" y="4625"/>
                  </a:cubicBezTo>
                  <a:cubicBezTo>
                    <a:pt x="640" y="4625"/>
                    <a:pt x="815" y="4450"/>
                    <a:pt x="815" y="4217"/>
                  </a:cubicBezTo>
                  <a:lnTo>
                    <a:pt x="815" y="408"/>
                  </a:lnTo>
                  <a:cubicBezTo>
                    <a:pt x="815" y="175"/>
                    <a:pt x="640"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59"/>
            <p:cNvSpPr/>
            <p:nvPr/>
          </p:nvSpPr>
          <p:spPr>
            <a:xfrm>
              <a:off x="4324725" y="3277700"/>
              <a:ext cx="20375" cy="115625"/>
            </a:xfrm>
            <a:custGeom>
              <a:avLst/>
              <a:gdLst/>
              <a:ahLst/>
              <a:cxnLst/>
              <a:rect l="l" t="t" r="r" b="b"/>
              <a:pathLst>
                <a:path w="815" h="4625" extrusionOk="0">
                  <a:moveTo>
                    <a:pt x="407" y="1"/>
                  </a:moveTo>
                  <a:cubicBezTo>
                    <a:pt x="204" y="1"/>
                    <a:pt x="0" y="175"/>
                    <a:pt x="0" y="408"/>
                  </a:cubicBezTo>
                  <a:lnTo>
                    <a:pt x="0" y="4217"/>
                  </a:lnTo>
                  <a:cubicBezTo>
                    <a:pt x="0" y="4450"/>
                    <a:pt x="204" y="4625"/>
                    <a:pt x="407" y="4625"/>
                  </a:cubicBezTo>
                  <a:cubicBezTo>
                    <a:pt x="640" y="4625"/>
                    <a:pt x="815" y="4450"/>
                    <a:pt x="815" y="4217"/>
                  </a:cubicBezTo>
                  <a:lnTo>
                    <a:pt x="815" y="408"/>
                  </a:lnTo>
                  <a:cubicBezTo>
                    <a:pt x="815" y="175"/>
                    <a:pt x="640" y="1"/>
                    <a:pt x="40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59"/>
            <p:cNvSpPr/>
            <p:nvPr/>
          </p:nvSpPr>
          <p:spPr>
            <a:xfrm>
              <a:off x="4423600" y="3277700"/>
              <a:ext cx="20375" cy="115625"/>
            </a:xfrm>
            <a:custGeom>
              <a:avLst/>
              <a:gdLst/>
              <a:ahLst/>
              <a:cxnLst/>
              <a:rect l="l" t="t" r="r" b="b"/>
              <a:pathLst>
                <a:path w="815" h="4625" extrusionOk="0">
                  <a:moveTo>
                    <a:pt x="408" y="1"/>
                  </a:moveTo>
                  <a:cubicBezTo>
                    <a:pt x="175" y="1"/>
                    <a:pt x="0" y="175"/>
                    <a:pt x="0" y="408"/>
                  </a:cubicBezTo>
                  <a:lnTo>
                    <a:pt x="0" y="4217"/>
                  </a:lnTo>
                  <a:cubicBezTo>
                    <a:pt x="0" y="4450"/>
                    <a:pt x="175" y="4625"/>
                    <a:pt x="408" y="4625"/>
                  </a:cubicBezTo>
                  <a:cubicBezTo>
                    <a:pt x="640" y="4625"/>
                    <a:pt x="815" y="4450"/>
                    <a:pt x="815" y="4217"/>
                  </a:cubicBezTo>
                  <a:lnTo>
                    <a:pt x="815" y="408"/>
                  </a:lnTo>
                  <a:cubicBezTo>
                    <a:pt x="815" y="175"/>
                    <a:pt x="640"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59"/>
            <p:cNvSpPr/>
            <p:nvPr/>
          </p:nvSpPr>
          <p:spPr>
            <a:xfrm>
              <a:off x="4522475" y="3277700"/>
              <a:ext cx="20375" cy="115625"/>
            </a:xfrm>
            <a:custGeom>
              <a:avLst/>
              <a:gdLst/>
              <a:ahLst/>
              <a:cxnLst/>
              <a:rect l="l" t="t" r="r" b="b"/>
              <a:pathLst>
                <a:path w="815" h="4625" extrusionOk="0">
                  <a:moveTo>
                    <a:pt x="408" y="1"/>
                  </a:moveTo>
                  <a:cubicBezTo>
                    <a:pt x="175" y="1"/>
                    <a:pt x="0" y="175"/>
                    <a:pt x="0" y="408"/>
                  </a:cubicBezTo>
                  <a:lnTo>
                    <a:pt x="0" y="4217"/>
                  </a:lnTo>
                  <a:cubicBezTo>
                    <a:pt x="0" y="4450"/>
                    <a:pt x="175" y="4625"/>
                    <a:pt x="408" y="4625"/>
                  </a:cubicBezTo>
                  <a:cubicBezTo>
                    <a:pt x="611" y="4625"/>
                    <a:pt x="815" y="4450"/>
                    <a:pt x="815" y="4217"/>
                  </a:cubicBezTo>
                  <a:lnTo>
                    <a:pt x="815" y="408"/>
                  </a:lnTo>
                  <a:cubicBezTo>
                    <a:pt x="815" y="175"/>
                    <a:pt x="611" y="1"/>
                    <a:pt x="40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59"/>
            <p:cNvSpPr/>
            <p:nvPr/>
          </p:nvSpPr>
          <p:spPr>
            <a:xfrm>
              <a:off x="4620625" y="3277700"/>
              <a:ext cx="20375" cy="115625"/>
            </a:xfrm>
            <a:custGeom>
              <a:avLst/>
              <a:gdLst/>
              <a:ahLst/>
              <a:cxnLst/>
              <a:rect l="l" t="t" r="r" b="b"/>
              <a:pathLst>
                <a:path w="815" h="4625" extrusionOk="0">
                  <a:moveTo>
                    <a:pt x="407" y="1"/>
                  </a:moveTo>
                  <a:cubicBezTo>
                    <a:pt x="175" y="1"/>
                    <a:pt x="0" y="175"/>
                    <a:pt x="0" y="408"/>
                  </a:cubicBezTo>
                  <a:lnTo>
                    <a:pt x="0" y="4217"/>
                  </a:lnTo>
                  <a:cubicBezTo>
                    <a:pt x="0" y="4450"/>
                    <a:pt x="175" y="4625"/>
                    <a:pt x="407" y="4625"/>
                  </a:cubicBezTo>
                  <a:cubicBezTo>
                    <a:pt x="640" y="4625"/>
                    <a:pt x="815" y="4450"/>
                    <a:pt x="815" y="4217"/>
                  </a:cubicBezTo>
                  <a:lnTo>
                    <a:pt x="815" y="408"/>
                  </a:lnTo>
                  <a:cubicBezTo>
                    <a:pt x="815" y="175"/>
                    <a:pt x="640" y="1"/>
                    <a:pt x="40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59"/>
            <p:cNvSpPr/>
            <p:nvPr/>
          </p:nvSpPr>
          <p:spPr>
            <a:xfrm>
              <a:off x="4719500" y="3277700"/>
              <a:ext cx="20375" cy="115625"/>
            </a:xfrm>
            <a:custGeom>
              <a:avLst/>
              <a:gdLst/>
              <a:ahLst/>
              <a:cxnLst/>
              <a:rect l="l" t="t" r="r" b="b"/>
              <a:pathLst>
                <a:path w="815" h="4625" extrusionOk="0">
                  <a:moveTo>
                    <a:pt x="407" y="1"/>
                  </a:moveTo>
                  <a:cubicBezTo>
                    <a:pt x="175" y="1"/>
                    <a:pt x="0" y="175"/>
                    <a:pt x="0" y="408"/>
                  </a:cubicBezTo>
                  <a:lnTo>
                    <a:pt x="0" y="4217"/>
                  </a:lnTo>
                  <a:cubicBezTo>
                    <a:pt x="0" y="4450"/>
                    <a:pt x="175" y="4625"/>
                    <a:pt x="407" y="4625"/>
                  </a:cubicBezTo>
                  <a:cubicBezTo>
                    <a:pt x="611" y="4625"/>
                    <a:pt x="815" y="4450"/>
                    <a:pt x="815" y="4217"/>
                  </a:cubicBezTo>
                  <a:lnTo>
                    <a:pt x="815" y="408"/>
                  </a:lnTo>
                  <a:cubicBezTo>
                    <a:pt x="815" y="175"/>
                    <a:pt x="611" y="1"/>
                    <a:pt x="40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59"/>
            <p:cNvSpPr/>
            <p:nvPr/>
          </p:nvSpPr>
          <p:spPr>
            <a:xfrm>
              <a:off x="4066625" y="3422375"/>
              <a:ext cx="734325" cy="796125"/>
            </a:xfrm>
            <a:custGeom>
              <a:avLst/>
              <a:gdLst/>
              <a:ahLst/>
              <a:cxnLst/>
              <a:rect l="l" t="t" r="r" b="b"/>
              <a:pathLst>
                <a:path w="29373" h="31845" extrusionOk="0">
                  <a:moveTo>
                    <a:pt x="1" y="1"/>
                  </a:moveTo>
                  <a:lnTo>
                    <a:pt x="1" y="29489"/>
                  </a:lnTo>
                  <a:cubicBezTo>
                    <a:pt x="1" y="30797"/>
                    <a:pt x="1048" y="31844"/>
                    <a:pt x="2356" y="31844"/>
                  </a:cubicBezTo>
                  <a:lnTo>
                    <a:pt x="27017" y="31844"/>
                  </a:lnTo>
                  <a:cubicBezTo>
                    <a:pt x="28326" y="31844"/>
                    <a:pt x="29372" y="30797"/>
                    <a:pt x="29372" y="29489"/>
                  </a:cubicBezTo>
                  <a:lnTo>
                    <a:pt x="29372"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59"/>
            <p:cNvSpPr/>
            <p:nvPr/>
          </p:nvSpPr>
          <p:spPr>
            <a:xfrm>
              <a:off x="4094975" y="3631550"/>
              <a:ext cx="677625" cy="555675"/>
            </a:xfrm>
            <a:custGeom>
              <a:avLst/>
              <a:gdLst/>
              <a:ahLst/>
              <a:cxnLst/>
              <a:rect l="l" t="t" r="r" b="b"/>
              <a:pathLst>
                <a:path w="27105" h="22227" extrusionOk="0">
                  <a:moveTo>
                    <a:pt x="4607" y="1"/>
                  </a:moveTo>
                  <a:cubicBezTo>
                    <a:pt x="2706" y="1"/>
                    <a:pt x="1173" y="263"/>
                    <a:pt x="1" y="591"/>
                  </a:cubicBezTo>
                  <a:lnTo>
                    <a:pt x="1" y="20046"/>
                  </a:lnTo>
                  <a:cubicBezTo>
                    <a:pt x="1" y="21238"/>
                    <a:pt x="990" y="22227"/>
                    <a:pt x="2182" y="22227"/>
                  </a:cubicBezTo>
                  <a:lnTo>
                    <a:pt x="24923" y="22227"/>
                  </a:lnTo>
                  <a:cubicBezTo>
                    <a:pt x="26116" y="22227"/>
                    <a:pt x="27104" y="21238"/>
                    <a:pt x="27104" y="20046"/>
                  </a:cubicBezTo>
                  <a:lnTo>
                    <a:pt x="27104" y="2539"/>
                  </a:lnTo>
                  <a:cubicBezTo>
                    <a:pt x="25417" y="2854"/>
                    <a:pt x="23589" y="3060"/>
                    <a:pt x="21684" y="3060"/>
                  </a:cubicBezTo>
                  <a:cubicBezTo>
                    <a:pt x="19190" y="3060"/>
                    <a:pt x="16565" y="2707"/>
                    <a:pt x="13960" y="1783"/>
                  </a:cubicBezTo>
                  <a:cubicBezTo>
                    <a:pt x="10203" y="449"/>
                    <a:pt x="7091" y="1"/>
                    <a:pt x="4607"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59"/>
            <p:cNvSpPr/>
            <p:nvPr/>
          </p:nvSpPr>
          <p:spPr>
            <a:xfrm>
              <a:off x="4230925" y="3598325"/>
              <a:ext cx="413700" cy="343900"/>
            </a:xfrm>
            <a:custGeom>
              <a:avLst/>
              <a:gdLst/>
              <a:ahLst/>
              <a:cxnLst/>
              <a:rect l="l" t="t" r="r" b="b"/>
              <a:pathLst>
                <a:path w="16548" h="13756" extrusionOk="0">
                  <a:moveTo>
                    <a:pt x="1" y="0"/>
                  </a:moveTo>
                  <a:lnTo>
                    <a:pt x="1" y="13756"/>
                  </a:lnTo>
                  <a:lnTo>
                    <a:pt x="16548" y="13756"/>
                  </a:lnTo>
                  <a:lnTo>
                    <a:pt x="16548"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59"/>
            <p:cNvSpPr/>
            <p:nvPr/>
          </p:nvSpPr>
          <p:spPr>
            <a:xfrm>
              <a:off x="4280375" y="3677575"/>
              <a:ext cx="315550" cy="18200"/>
            </a:xfrm>
            <a:custGeom>
              <a:avLst/>
              <a:gdLst/>
              <a:ahLst/>
              <a:cxnLst/>
              <a:rect l="l" t="t" r="r" b="b"/>
              <a:pathLst>
                <a:path w="12622" h="728" extrusionOk="0">
                  <a:moveTo>
                    <a:pt x="0" y="0"/>
                  </a:moveTo>
                  <a:lnTo>
                    <a:pt x="0" y="727"/>
                  </a:lnTo>
                  <a:lnTo>
                    <a:pt x="12622" y="727"/>
                  </a:lnTo>
                  <a:lnTo>
                    <a:pt x="1262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59"/>
            <p:cNvSpPr/>
            <p:nvPr/>
          </p:nvSpPr>
          <p:spPr>
            <a:xfrm>
              <a:off x="4280375" y="3760450"/>
              <a:ext cx="315550" cy="18925"/>
            </a:xfrm>
            <a:custGeom>
              <a:avLst/>
              <a:gdLst/>
              <a:ahLst/>
              <a:cxnLst/>
              <a:rect l="l" t="t" r="r" b="b"/>
              <a:pathLst>
                <a:path w="12622" h="757" extrusionOk="0">
                  <a:moveTo>
                    <a:pt x="0" y="0"/>
                  </a:moveTo>
                  <a:lnTo>
                    <a:pt x="0" y="757"/>
                  </a:lnTo>
                  <a:lnTo>
                    <a:pt x="12622" y="757"/>
                  </a:lnTo>
                  <a:lnTo>
                    <a:pt x="1262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59"/>
            <p:cNvSpPr/>
            <p:nvPr/>
          </p:nvSpPr>
          <p:spPr>
            <a:xfrm>
              <a:off x="4280375" y="3844050"/>
              <a:ext cx="315550" cy="18925"/>
            </a:xfrm>
            <a:custGeom>
              <a:avLst/>
              <a:gdLst/>
              <a:ahLst/>
              <a:cxnLst/>
              <a:rect l="l" t="t" r="r" b="b"/>
              <a:pathLst>
                <a:path w="12622" h="757" extrusionOk="0">
                  <a:moveTo>
                    <a:pt x="0" y="1"/>
                  </a:moveTo>
                  <a:lnTo>
                    <a:pt x="0" y="757"/>
                  </a:lnTo>
                  <a:lnTo>
                    <a:pt x="12622" y="757"/>
                  </a:lnTo>
                  <a:lnTo>
                    <a:pt x="1262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59"/>
            <p:cNvSpPr/>
            <p:nvPr/>
          </p:nvSpPr>
          <p:spPr>
            <a:xfrm>
              <a:off x="4148050" y="3478375"/>
              <a:ext cx="98900" cy="606350"/>
            </a:xfrm>
            <a:custGeom>
              <a:avLst/>
              <a:gdLst/>
              <a:ahLst/>
              <a:cxnLst/>
              <a:rect l="l" t="t" r="r" b="b"/>
              <a:pathLst>
                <a:path w="3956" h="24254" extrusionOk="0">
                  <a:moveTo>
                    <a:pt x="1978" y="0"/>
                  </a:moveTo>
                  <a:cubicBezTo>
                    <a:pt x="902" y="0"/>
                    <a:pt x="1" y="902"/>
                    <a:pt x="1" y="1978"/>
                  </a:cubicBezTo>
                  <a:lnTo>
                    <a:pt x="1" y="22276"/>
                  </a:lnTo>
                  <a:cubicBezTo>
                    <a:pt x="1" y="23381"/>
                    <a:pt x="902" y="24254"/>
                    <a:pt x="1978" y="24254"/>
                  </a:cubicBezTo>
                  <a:cubicBezTo>
                    <a:pt x="3054" y="24254"/>
                    <a:pt x="3956" y="23381"/>
                    <a:pt x="3956" y="22276"/>
                  </a:cubicBezTo>
                  <a:lnTo>
                    <a:pt x="3956" y="1978"/>
                  </a:lnTo>
                  <a:cubicBezTo>
                    <a:pt x="3956" y="902"/>
                    <a:pt x="3054" y="0"/>
                    <a:pt x="1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13" name="Google Shape;2013;p59"/>
          <p:cNvSpPr/>
          <p:nvPr/>
        </p:nvSpPr>
        <p:spPr>
          <a:xfrm>
            <a:off x="483500" y="5053300"/>
            <a:ext cx="816960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4" name="Google Shape;2014;p59"/>
          <p:cNvGrpSpPr/>
          <p:nvPr/>
        </p:nvGrpSpPr>
        <p:grpSpPr>
          <a:xfrm>
            <a:off x="7030036" y="4478645"/>
            <a:ext cx="1091343" cy="574658"/>
            <a:chOff x="1104000" y="3881850"/>
            <a:chExt cx="970600" cy="511125"/>
          </a:xfrm>
        </p:grpSpPr>
        <p:sp>
          <p:nvSpPr>
            <p:cNvPr id="2015" name="Google Shape;2015;p59"/>
            <p:cNvSpPr/>
            <p:nvPr/>
          </p:nvSpPr>
          <p:spPr>
            <a:xfrm>
              <a:off x="1104000" y="3881850"/>
              <a:ext cx="970600" cy="511125"/>
            </a:xfrm>
            <a:custGeom>
              <a:avLst/>
              <a:gdLst/>
              <a:ahLst/>
              <a:cxnLst/>
              <a:rect l="l" t="t" r="r" b="b"/>
              <a:pathLst>
                <a:path w="38824" h="20445" extrusionOk="0">
                  <a:moveTo>
                    <a:pt x="2531" y="1"/>
                  </a:moveTo>
                  <a:cubicBezTo>
                    <a:pt x="1135" y="1"/>
                    <a:pt x="0" y="1135"/>
                    <a:pt x="0" y="2531"/>
                  </a:cubicBezTo>
                  <a:lnTo>
                    <a:pt x="0" y="17886"/>
                  </a:lnTo>
                  <a:cubicBezTo>
                    <a:pt x="0" y="19282"/>
                    <a:pt x="1135" y="20445"/>
                    <a:pt x="2531" y="20445"/>
                  </a:cubicBezTo>
                  <a:lnTo>
                    <a:pt x="36265" y="20445"/>
                  </a:lnTo>
                  <a:cubicBezTo>
                    <a:pt x="37660" y="20445"/>
                    <a:pt x="38824" y="19282"/>
                    <a:pt x="38824" y="17886"/>
                  </a:cubicBezTo>
                  <a:lnTo>
                    <a:pt x="38824" y="2531"/>
                  </a:lnTo>
                  <a:cubicBezTo>
                    <a:pt x="38824" y="1135"/>
                    <a:pt x="37660" y="1"/>
                    <a:pt x="362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59"/>
            <p:cNvSpPr/>
            <p:nvPr/>
          </p:nvSpPr>
          <p:spPr>
            <a:xfrm>
              <a:off x="1146900" y="4125500"/>
              <a:ext cx="892075" cy="23850"/>
            </a:xfrm>
            <a:custGeom>
              <a:avLst/>
              <a:gdLst/>
              <a:ahLst/>
              <a:cxnLst/>
              <a:rect l="l" t="t" r="r" b="b"/>
              <a:pathLst>
                <a:path w="35683" h="954" extrusionOk="0">
                  <a:moveTo>
                    <a:pt x="2036" y="0"/>
                  </a:moveTo>
                  <a:cubicBezTo>
                    <a:pt x="1571" y="0"/>
                    <a:pt x="1105" y="7"/>
                    <a:pt x="640" y="26"/>
                  </a:cubicBezTo>
                  <a:lnTo>
                    <a:pt x="582" y="26"/>
                  </a:lnTo>
                  <a:cubicBezTo>
                    <a:pt x="0" y="26"/>
                    <a:pt x="0" y="928"/>
                    <a:pt x="582" y="928"/>
                  </a:cubicBezTo>
                  <a:lnTo>
                    <a:pt x="30855" y="928"/>
                  </a:lnTo>
                  <a:cubicBezTo>
                    <a:pt x="31786" y="928"/>
                    <a:pt x="32716" y="953"/>
                    <a:pt x="33647" y="953"/>
                  </a:cubicBezTo>
                  <a:cubicBezTo>
                    <a:pt x="34112" y="953"/>
                    <a:pt x="34578" y="947"/>
                    <a:pt x="35043" y="928"/>
                  </a:cubicBezTo>
                  <a:lnTo>
                    <a:pt x="35101" y="928"/>
                  </a:lnTo>
                  <a:cubicBezTo>
                    <a:pt x="35683" y="928"/>
                    <a:pt x="35683" y="26"/>
                    <a:pt x="35101" y="26"/>
                  </a:cubicBezTo>
                  <a:lnTo>
                    <a:pt x="4828" y="26"/>
                  </a:lnTo>
                  <a:cubicBezTo>
                    <a:pt x="3897" y="26"/>
                    <a:pt x="2967" y="0"/>
                    <a:pt x="2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59"/>
            <p:cNvSpPr/>
            <p:nvPr/>
          </p:nvSpPr>
          <p:spPr>
            <a:xfrm>
              <a:off x="1190525" y="3942875"/>
              <a:ext cx="175225" cy="151350"/>
            </a:xfrm>
            <a:custGeom>
              <a:avLst/>
              <a:gdLst/>
              <a:ahLst/>
              <a:cxnLst/>
              <a:rect l="l" t="t" r="r" b="b"/>
              <a:pathLst>
                <a:path w="7009" h="6054" extrusionOk="0">
                  <a:moveTo>
                    <a:pt x="1802" y="1"/>
                  </a:moveTo>
                  <a:cubicBezTo>
                    <a:pt x="1254" y="1"/>
                    <a:pt x="714" y="253"/>
                    <a:pt x="378" y="730"/>
                  </a:cubicBezTo>
                  <a:lnTo>
                    <a:pt x="320" y="846"/>
                  </a:lnTo>
                  <a:cubicBezTo>
                    <a:pt x="204" y="962"/>
                    <a:pt x="146" y="1137"/>
                    <a:pt x="87" y="1282"/>
                  </a:cubicBezTo>
                  <a:cubicBezTo>
                    <a:pt x="87"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7" y="2416"/>
                  </a:cubicBezTo>
                  <a:cubicBezTo>
                    <a:pt x="116" y="2446"/>
                    <a:pt x="116" y="2475"/>
                    <a:pt x="146" y="2533"/>
                  </a:cubicBezTo>
                  <a:cubicBezTo>
                    <a:pt x="175" y="2591"/>
                    <a:pt x="204" y="2649"/>
                    <a:pt x="233" y="2707"/>
                  </a:cubicBezTo>
                  <a:cubicBezTo>
                    <a:pt x="233" y="2736"/>
                    <a:pt x="262" y="2765"/>
                    <a:pt x="291" y="2795"/>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821" y="323"/>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59"/>
            <p:cNvSpPr/>
            <p:nvPr/>
          </p:nvSpPr>
          <p:spPr>
            <a:xfrm>
              <a:off x="1232675" y="3981475"/>
              <a:ext cx="120000" cy="112750"/>
            </a:xfrm>
            <a:custGeom>
              <a:avLst/>
              <a:gdLst/>
              <a:ahLst/>
              <a:cxnLst/>
              <a:rect l="l" t="t" r="r" b="b"/>
              <a:pathLst>
                <a:path w="4800" h="4510" extrusionOk="0">
                  <a:moveTo>
                    <a:pt x="2095" y="0"/>
                  </a:moveTo>
                  <a:lnTo>
                    <a:pt x="1" y="2937"/>
                  </a:lnTo>
                  <a:lnTo>
                    <a:pt x="1746" y="4188"/>
                  </a:lnTo>
                  <a:cubicBezTo>
                    <a:pt x="2054" y="4404"/>
                    <a:pt x="2411" y="4509"/>
                    <a:pt x="2765" y="4509"/>
                  </a:cubicBezTo>
                  <a:cubicBezTo>
                    <a:pt x="3313" y="4509"/>
                    <a:pt x="3853" y="4258"/>
                    <a:pt x="4188" y="3781"/>
                  </a:cubicBezTo>
                  <a:lnTo>
                    <a:pt x="4247" y="3664"/>
                  </a:lnTo>
                  <a:cubicBezTo>
                    <a:pt x="4799" y="2879"/>
                    <a:pt x="4625" y="1803"/>
                    <a:pt x="3840" y="1251"/>
                  </a:cubicBezTo>
                  <a:lnTo>
                    <a:pt x="209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59"/>
            <p:cNvSpPr/>
            <p:nvPr/>
          </p:nvSpPr>
          <p:spPr>
            <a:xfrm>
              <a:off x="1165075" y="3942875"/>
              <a:ext cx="119975" cy="112775"/>
            </a:xfrm>
            <a:custGeom>
              <a:avLst/>
              <a:gdLst/>
              <a:ahLst/>
              <a:cxnLst/>
              <a:rect l="l" t="t" r="r" b="b"/>
              <a:pathLst>
                <a:path w="4799" h="4511" extrusionOk="0">
                  <a:moveTo>
                    <a:pt x="2045" y="1"/>
                  </a:moveTo>
                  <a:cubicBezTo>
                    <a:pt x="1505" y="1"/>
                    <a:pt x="976" y="253"/>
                    <a:pt x="640" y="730"/>
                  </a:cubicBezTo>
                  <a:lnTo>
                    <a:pt x="553" y="846"/>
                  </a:lnTo>
                  <a:cubicBezTo>
                    <a:pt x="0" y="1631"/>
                    <a:pt x="204" y="2707"/>
                    <a:pt x="960" y="3260"/>
                  </a:cubicBezTo>
                  <a:lnTo>
                    <a:pt x="2734" y="4510"/>
                  </a:lnTo>
                  <a:lnTo>
                    <a:pt x="4799" y="1573"/>
                  </a:lnTo>
                  <a:lnTo>
                    <a:pt x="3054" y="323"/>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59"/>
            <p:cNvSpPr/>
            <p:nvPr/>
          </p:nvSpPr>
          <p:spPr>
            <a:xfrm>
              <a:off x="1202700" y="3959525"/>
              <a:ext cx="111050" cy="61700"/>
            </a:xfrm>
            <a:custGeom>
              <a:avLst/>
              <a:gdLst/>
              <a:ahLst/>
              <a:cxnLst/>
              <a:rect l="l" t="t" r="r" b="b"/>
              <a:pathLst>
                <a:path w="4442" h="2468" extrusionOk="0">
                  <a:moveTo>
                    <a:pt x="538" y="1"/>
                  </a:moveTo>
                  <a:cubicBezTo>
                    <a:pt x="369" y="1"/>
                    <a:pt x="253" y="55"/>
                    <a:pt x="211" y="180"/>
                  </a:cubicBezTo>
                  <a:cubicBezTo>
                    <a:pt x="1" y="788"/>
                    <a:pt x="3362" y="2468"/>
                    <a:pt x="4189" y="2468"/>
                  </a:cubicBezTo>
                  <a:cubicBezTo>
                    <a:pt x="4390" y="2468"/>
                    <a:pt x="4441" y="2368"/>
                    <a:pt x="4253" y="2129"/>
                  </a:cubicBezTo>
                  <a:cubicBezTo>
                    <a:pt x="3789" y="1517"/>
                    <a:pt x="1432"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59"/>
            <p:cNvSpPr/>
            <p:nvPr/>
          </p:nvSpPr>
          <p:spPr>
            <a:xfrm>
              <a:off x="1402075" y="3942875"/>
              <a:ext cx="175250" cy="151350"/>
            </a:xfrm>
            <a:custGeom>
              <a:avLst/>
              <a:gdLst/>
              <a:ahLst/>
              <a:cxnLst/>
              <a:rect l="l" t="t" r="r" b="b"/>
              <a:pathLst>
                <a:path w="7010" h="6054" extrusionOk="0">
                  <a:moveTo>
                    <a:pt x="1796" y="1"/>
                  </a:moveTo>
                  <a:cubicBezTo>
                    <a:pt x="1254" y="1"/>
                    <a:pt x="715" y="253"/>
                    <a:pt x="379" y="730"/>
                  </a:cubicBezTo>
                  <a:lnTo>
                    <a:pt x="321" y="846"/>
                  </a:lnTo>
                  <a:cubicBezTo>
                    <a:pt x="204" y="962"/>
                    <a:pt x="146" y="1137"/>
                    <a:pt x="88" y="1282"/>
                  </a:cubicBezTo>
                  <a:cubicBezTo>
                    <a:pt x="88" y="1311"/>
                    <a:pt x="59" y="1340"/>
                    <a:pt x="59" y="1370"/>
                  </a:cubicBezTo>
                  <a:cubicBezTo>
                    <a:pt x="59"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117" y="2446"/>
                    <a:pt x="117" y="2475"/>
                    <a:pt x="146" y="2533"/>
                  </a:cubicBezTo>
                  <a:cubicBezTo>
                    <a:pt x="146" y="2591"/>
                    <a:pt x="175" y="2649"/>
                    <a:pt x="233" y="2707"/>
                  </a:cubicBezTo>
                  <a:cubicBezTo>
                    <a:pt x="233" y="2736"/>
                    <a:pt x="262" y="2765"/>
                    <a:pt x="292" y="2795"/>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5"/>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7" y="3114"/>
                    <a:pt x="6282" y="2795"/>
                  </a:cubicBezTo>
                  <a:lnTo>
                    <a:pt x="4566" y="1573"/>
                  </a:lnTo>
                  <a:lnTo>
                    <a:pt x="2792" y="323"/>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59"/>
            <p:cNvSpPr/>
            <p:nvPr/>
          </p:nvSpPr>
          <p:spPr>
            <a:xfrm>
              <a:off x="1444250" y="3981475"/>
              <a:ext cx="119975" cy="112750"/>
            </a:xfrm>
            <a:custGeom>
              <a:avLst/>
              <a:gdLst/>
              <a:ahLst/>
              <a:cxnLst/>
              <a:rect l="l" t="t" r="r" b="b"/>
              <a:pathLst>
                <a:path w="4799" h="4510" extrusionOk="0">
                  <a:moveTo>
                    <a:pt x="2065" y="0"/>
                  </a:moveTo>
                  <a:lnTo>
                    <a:pt x="0" y="2937"/>
                  </a:lnTo>
                  <a:lnTo>
                    <a:pt x="1745" y="4188"/>
                  </a:lnTo>
                  <a:cubicBezTo>
                    <a:pt x="2053" y="4404"/>
                    <a:pt x="2411" y="4509"/>
                    <a:pt x="2764" y="4509"/>
                  </a:cubicBezTo>
                  <a:cubicBezTo>
                    <a:pt x="3312" y="4509"/>
                    <a:pt x="3852" y="4258"/>
                    <a:pt x="4188" y="3781"/>
                  </a:cubicBezTo>
                  <a:lnTo>
                    <a:pt x="4246" y="3664"/>
                  </a:lnTo>
                  <a:cubicBezTo>
                    <a:pt x="4799" y="2879"/>
                    <a:pt x="4624"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59"/>
            <p:cNvSpPr/>
            <p:nvPr/>
          </p:nvSpPr>
          <p:spPr>
            <a:xfrm>
              <a:off x="1376625" y="3942875"/>
              <a:ext cx="120000" cy="112775"/>
            </a:xfrm>
            <a:custGeom>
              <a:avLst/>
              <a:gdLst/>
              <a:ahLst/>
              <a:cxnLst/>
              <a:rect l="l" t="t" r="r" b="b"/>
              <a:pathLst>
                <a:path w="4800" h="4511" extrusionOk="0">
                  <a:moveTo>
                    <a:pt x="2045" y="1"/>
                  </a:moveTo>
                  <a:cubicBezTo>
                    <a:pt x="1505" y="1"/>
                    <a:pt x="976" y="253"/>
                    <a:pt x="641" y="730"/>
                  </a:cubicBezTo>
                  <a:lnTo>
                    <a:pt x="553" y="846"/>
                  </a:lnTo>
                  <a:cubicBezTo>
                    <a:pt x="1" y="1631"/>
                    <a:pt x="204" y="2707"/>
                    <a:pt x="961" y="3260"/>
                  </a:cubicBezTo>
                  <a:lnTo>
                    <a:pt x="2734" y="4510"/>
                  </a:lnTo>
                  <a:lnTo>
                    <a:pt x="4799" y="1573"/>
                  </a:lnTo>
                  <a:lnTo>
                    <a:pt x="3054" y="323"/>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59"/>
            <p:cNvSpPr/>
            <p:nvPr/>
          </p:nvSpPr>
          <p:spPr>
            <a:xfrm>
              <a:off x="1414275" y="3959525"/>
              <a:ext cx="110300" cy="61700"/>
            </a:xfrm>
            <a:custGeom>
              <a:avLst/>
              <a:gdLst/>
              <a:ahLst/>
              <a:cxnLst/>
              <a:rect l="l" t="t" r="r" b="b"/>
              <a:pathLst>
                <a:path w="4412" h="2468" extrusionOk="0">
                  <a:moveTo>
                    <a:pt x="538" y="1"/>
                  </a:moveTo>
                  <a:cubicBezTo>
                    <a:pt x="369" y="1"/>
                    <a:pt x="252" y="55"/>
                    <a:pt x="211" y="180"/>
                  </a:cubicBezTo>
                  <a:cubicBezTo>
                    <a:pt x="0" y="788"/>
                    <a:pt x="3343" y="2468"/>
                    <a:pt x="4162" y="2468"/>
                  </a:cubicBezTo>
                  <a:cubicBezTo>
                    <a:pt x="4362" y="2468"/>
                    <a:pt x="4412" y="2368"/>
                    <a:pt x="4224" y="2129"/>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59"/>
            <p:cNvSpPr/>
            <p:nvPr/>
          </p:nvSpPr>
          <p:spPr>
            <a:xfrm>
              <a:off x="1613650" y="3942875"/>
              <a:ext cx="175225" cy="151350"/>
            </a:xfrm>
            <a:custGeom>
              <a:avLst/>
              <a:gdLst/>
              <a:ahLst/>
              <a:cxnLst/>
              <a:rect l="l" t="t" r="r" b="b"/>
              <a:pathLst>
                <a:path w="7009" h="6054" extrusionOk="0">
                  <a:moveTo>
                    <a:pt x="1795" y="1"/>
                  </a:moveTo>
                  <a:cubicBezTo>
                    <a:pt x="1254" y="1"/>
                    <a:pt x="714" y="253"/>
                    <a:pt x="378" y="730"/>
                  </a:cubicBezTo>
                  <a:lnTo>
                    <a:pt x="320" y="846"/>
                  </a:lnTo>
                  <a:cubicBezTo>
                    <a:pt x="204" y="962"/>
                    <a:pt x="146" y="1137"/>
                    <a:pt x="88" y="1282"/>
                  </a:cubicBezTo>
                  <a:cubicBezTo>
                    <a:pt x="58"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8" y="2416"/>
                  </a:cubicBezTo>
                  <a:cubicBezTo>
                    <a:pt x="88" y="2446"/>
                    <a:pt x="117" y="2475"/>
                    <a:pt x="146" y="2533"/>
                  </a:cubicBezTo>
                  <a:cubicBezTo>
                    <a:pt x="146" y="2591"/>
                    <a:pt x="175" y="2649"/>
                    <a:pt x="233" y="2707"/>
                  </a:cubicBezTo>
                  <a:cubicBezTo>
                    <a:pt x="233" y="2736"/>
                    <a:pt x="262" y="2765"/>
                    <a:pt x="291" y="2795"/>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792" y="323"/>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59"/>
            <p:cNvSpPr/>
            <p:nvPr/>
          </p:nvSpPr>
          <p:spPr>
            <a:xfrm>
              <a:off x="1655800" y="3981475"/>
              <a:ext cx="120000" cy="112750"/>
            </a:xfrm>
            <a:custGeom>
              <a:avLst/>
              <a:gdLst/>
              <a:ahLst/>
              <a:cxnLst/>
              <a:rect l="l" t="t" r="r" b="b"/>
              <a:pathLst>
                <a:path w="4800" h="4510" extrusionOk="0">
                  <a:moveTo>
                    <a:pt x="2066" y="0"/>
                  </a:moveTo>
                  <a:lnTo>
                    <a:pt x="1" y="2937"/>
                  </a:lnTo>
                  <a:lnTo>
                    <a:pt x="1746" y="4188"/>
                  </a:lnTo>
                  <a:cubicBezTo>
                    <a:pt x="2054" y="4404"/>
                    <a:pt x="2407" y="4509"/>
                    <a:pt x="2757" y="4509"/>
                  </a:cubicBezTo>
                  <a:cubicBezTo>
                    <a:pt x="3299" y="4509"/>
                    <a:pt x="3835" y="4258"/>
                    <a:pt x="4189" y="3781"/>
                  </a:cubicBezTo>
                  <a:lnTo>
                    <a:pt x="4247" y="3664"/>
                  </a:lnTo>
                  <a:cubicBezTo>
                    <a:pt x="4799" y="2879"/>
                    <a:pt x="4625" y="1803"/>
                    <a:pt x="3840" y="1251"/>
                  </a:cubicBezTo>
                  <a:lnTo>
                    <a:pt x="206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59"/>
            <p:cNvSpPr/>
            <p:nvPr/>
          </p:nvSpPr>
          <p:spPr>
            <a:xfrm>
              <a:off x="1588200" y="3942875"/>
              <a:ext cx="119975" cy="112775"/>
            </a:xfrm>
            <a:custGeom>
              <a:avLst/>
              <a:gdLst/>
              <a:ahLst/>
              <a:cxnLst/>
              <a:rect l="l" t="t" r="r" b="b"/>
              <a:pathLst>
                <a:path w="4799" h="4511" extrusionOk="0">
                  <a:moveTo>
                    <a:pt x="2043" y="1"/>
                  </a:moveTo>
                  <a:cubicBezTo>
                    <a:pt x="1501" y="1"/>
                    <a:pt x="965" y="253"/>
                    <a:pt x="611" y="730"/>
                  </a:cubicBezTo>
                  <a:lnTo>
                    <a:pt x="553" y="846"/>
                  </a:lnTo>
                  <a:cubicBezTo>
                    <a:pt x="0" y="1631"/>
                    <a:pt x="175" y="2707"/>
                    <a:pt x="960" y="3260"/>
                  </a:cubicBezTo>
                  <a:lnTo>
                    <a:pt x="2734" y="4510"/>
                  </a:lnTo>
                  <a:lnTo>
                    <a:pt x="4799" y="1573"/>
                  </a:lnTo>
                  <a:lnTo>
                    <a:pt x="3054" y="323"/>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59"/>
            <p:cNvSpPr/>
            <p:nvPr/>
          </p:nvSpPr>
          <p:spPr>
            <a:xfrm>
              <a:off x="1625250" y="3959525"/>
              <a:ext cx="110900" cy="61700"/>
            </a:xfrm>
            <a:custGeom>
              <a:avLst/>
              <a:gdLst/>
              <a:ahLst/>
              <a:cxnLst/>
              <a:rect l="l" t="t" r="r" b="b"/>
              <a:pathLst>
                <a:path w="4436" h="2468" extrusionOk="0">
                  <a:moveTo>
                    <a:pt x="561" y="1"/>
                  </a:moveTo>
                  <a:cubicBezTo>
                    <a:pt x="393" y="1"/>
                    <a:pt x="276" y="55"/>
                    <a:pt x="234" y="180"/>
                  </a:cubicBezTo>
                  <a:cubicBezTo>
                    <a:pt x="0" y="788"/>
                    <a:pt x="3357" y="2468"/>
                    <a:pt x="4183" y="2468"/>
                  </a:cubicBezTo>
                  <a:cubicBezTo>
                    <a:pt x="4385" y="2468"/>
                    <a:pt x="4435" y="2368"/>
                    <a:pt x="4247" y="2129"/>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59"/>
            <p:cNvSpPr/>
            <p:nvPr/>
          </p:nvSpPr>
          <p:spPr>
            <a:xfrm>
              <a:off x="1825200" y="3942875"/>
              <a:ext cx="175250" cy="151350"/>
            </a:xfrm>
            <a:custGeom>
              <a:avLst/>
              <a:gdLst/>
              <a:ahLst/>
              <a:cxnLst/>
              <a:rect l="l" t="t" r="r" b="b"/>
              <a:pathLst>
                <a:path w="7010" h="6054" extrusionOk="0">
                  <a:moveTo>
                    <a:pt x="1783" y="1"/>
                  </a:moveTo>
                  <a:cubicBezTo>
                    <a:pt x="1244" y="1"/>
                    <a:pt x="715" y="253"/>
                    <a:pt x="379" y="730"/>
                  </a:cubicBezTo>
                  <a:lnTo>
                    <a:pt x="292" y="846"/>
                  </a:lnTo>
                  <a:cubicBezTo>
                    <a:pt x="204" y="962"/>
                    <a:pt x="146" y="1137"/>
                    <a:pt x="88" y="1282"/>
                  </a:cubicBezTo>
                  <a:cubicBezTo>
                    <a:pt x="59" y="1311"/>
                    <a:pt x="59" y="1340"/>
                    <a:pt x="59" y="1370"/>
                  </a:cubicBezTo>
                  <a:cubicBezTo>
                    <a:pt x="30"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88" y="2446"/>
                    <a:pt x="117" y="2475"/>
                    <a:pt x="146" y="2533"/>
                  </a:cubicBezTo>
                  <a:cubicBezTo>
                    <a:pt x="146" y="2591"/>
                    <a:pt x="175" y="2649"/>
                    <a:pt x="204" y="2707"/>
                  </a:cubicBezTo>
                  <a:cubicBezTo>
                    <a:pt x="233" y="2736"/>
                    <a:pt x="263" y="2765"/>
                    <a:pt x="292" y="2795"/>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5"/>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48" y="3114"/>
                    <a:pt x="6282" y="2795"/>
                  </a:cubicBezTo>
                  <a:lnTo>
                    <a:pt x="4567" y="1573"/>
                  </a:lnTo>
                  <a:lnTo>
                    <a:pt x="2793" y="323"/>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59"/>
            <p:cNvSpPr/>
            <p:nvPr/>
          </p:nvSpPr>
          <p:spPr>
            <a:xfrm>
              <a:off x="1867375" y="3981475"/>
              <a:ext cx="119975" cy="112750"/>
            </a:xfrm>
            <a:custGeom>
              <a:avLst/>
              <a:gdLst/>
              <a:ahLst/>
              <a:cxnLst/>
              <a:rect l="l" t="t" r="r" b="b"/>
              <a:pathLst>
                <a:path w="4799" h="4510" extrusionOk="0">
                  <a:moveTo>
                    <a:pt x="2065" y="0"/>
                  </a:moveTo>
                  <a:lnTo>
                    <a:pt x="1" y="2937"/>
                  </a:lnTo>
                  <a:lnTo>
                    <a:pt x="1745" y="4188"/>
                  </a:lnTo>
                  <a:cubicBezTo>
                    <a:pt x="2053" y="4404"/>
                    <a:pt x="2406" y="4509"/>
                    <a:pt x="2755" y="4509"/>
                  </a:cubicBezTo>
                  <a:cubicBezTo>
                    <a:pt x="3294" y="4509"/>
                    <a:pt x="3823" y="4258"/>
                    <a:pt x="4159" y="3781"/>
                  </a:cubicBezTo>
                  <a:lnTo>
                    <a:pt x="4246" y="3664"/>
                  </a:lnTo>
                  <a:cubicBezTo>
                    <a:pt x="4799" y="2879"/>
                    <a:pt x="4595"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59"/>
            <p:cNvSpPr/>
            <p:nvPr/>
          </p:nvSpPr>
          <p:spPr>
            <a:xfrm>
              <a:off x="1799775" y="3942875"/>
              <a:ext cx="119975" cy="112775"/>
            </a:xfrm>
            <a:custGeom>
              <a:avLst/>
              <a:gdLst/>
              <a:ahLst/>
              <a:cxnLst/>
              <a:rect l="l" t="t" r="r" b="b"/>
              <a:pathLst>
                <a:path w="4799" h="4511" extrusionOk="0">
                  <a:moveTo>
                    <a:pt x="2034" y="1"/>
                  </a:moveTo>
                  <a:cubicBezTo>
                    <a:pt x="1486" y="1"/>
                    <a:pt x="946" y="253"/>
                    <a:pt x="611" y="730"/>
                  </a:cubicBezTo>
                  <a:lnTo>
                    <a:pt x="553" y="846"/>
                  </a:lnTo>
                  <a:cubicBezTo>
                    <a:pt x="0" y="1631"/>
                    <a:pt x="174" y="2707"/>
                    <a:pt x="960" y="3260"/>
                  </a:cubicBezTo>
                  <a:lnTo>
                    <a:pt x="2734" y="4510"/>
                  </a:lnTo>
                  <a:lnTo>
                    <a:pt x="4798" y="1573"/>
                  </a:lnTo>
                  <a:lnTo>
                    <a:pt x="3054" y="323"/>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59"/>
            <p:cNvSpPr/>
            <p:nvPr/>
          </p:nvSpPr>
          <p:spPr>
            <a:xfrm>
              <a:off x="1836800" y="3959525"/>
              <a:ext cx="110925" cy="61700"/>
            </a:xfrm>
            <a:custGeom>
              <a:avLst/>
              <a:gdLst/>
              <a:ahLst/>
              <a:cxnLst/>
              <a:rect l="l" t="t" r="r" b="b"/>
              <a:pathLst>
                <a:path w="4437" h="2468" extrusionOk="0">
                  <a:moveTo>
                    <a:pt x="562" y="1"/>
                  </a:moveTo>
                  <a:cubicBezTo>
                    <a:pt x="393" y="1"/>
                    <a:pt x="276" y="55"/>
                    <a:pt x="235" y="180"/>
                  </a:cubicBezTo>
                  <a:cubicBezTo>
                    <a:pt x="1" y="788"/>
                    <a:pt x="3358" y="2468"/>
                    <a:pt x="4184" y="2468"/>
                  </a:cubicBezTo>
                  <a:cubicBezTo>
                    <a:pt x="4385" y="2468"/>
                    <a:pt x="4436" y="2368"/>
                    <a:pt x="4248" y="2129"/>
                  </a:cubicBezTo>
                  <a:cubicBezTo>
                    <a:pt x="3808" y="1517"/>
                    <a:pt x="1455"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59"/>
            <p:cNvSpPr/>
            <p:nvPr/>
          </p:nvSpPr>
          <p:spPr>
            <a:xfrm>
              <a:off x="1190525" y="4202425"/>
              <a:ext cx="175225" cy="151350"/>
            </a:xfrm>
            <a:custGeom>
              <a:avLst/>
              <a:gdLst/>
              <a:ahLst/>
              <a:cxnLst/>
              <a:rect l="l" t="t" r="r" b="b"/>
              <a:pathLst>
                <a:path w="7009" h="6054" extrusionOk="0">
                  <a:moveTo>
                    <a:pt x="1802" y="1"/>
                  </a:moveTo>
                  <a:cubicBezTo>
                    <a:pt x="1254" y="1"/>
                    <a:pt x="714" y="252"/>
                    <a:pt x="378" y="730"/>
                  </a:cubicBezTo>
                  <a:lnTo>
                    <a:pt x="320" y="846"/>
                  </a:lnTo>
                  <a:cubicBezTo>
                    <a:pt x="204" y="962"/>
                    <a:pt x="146" y="1137"/>
                    <a:pt x="87" y="1282"/>
                  </a:cubicBezTo>
                  <a:cubicBezTo>
                    <a:pt x="87"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7" y="2416"/>
                  </a:cubicBezTo>
                  <a:cubicBezTo>
                    <a:pt x="116" y="2445"/>
                    <a:pt x="116" y="2474"/>
                    <a:pt x="146" y="2533"/>
                  </a:cubicBezTo>
                  <a:cubicBezTo>
                    <a:pt x="175" y="2591"/>
                    <a:pt x="204" y="2649"/>
                    <a:pt x="233" y="2707"/>
                  </a:cubicBezTo>
                  <a:cubicBezTo>
                    <a:pt x="233" y="2736"/>
                    <a:pt x="262" y="2765"/>
                    <a:pt x="291" y="2794"/>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821" y="322"/>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59"/>
            <p:cNvSpPr/>
            <p:nvPr/>
          </p:nvSpPr>
          <p:spPr>
            <a:xfrm>
              <a:off x="1232675" y="4241000"/>
              <a:ext cx="120000" cy="112775"/>
            </a:xfrm>
            <a:custGeom>
              <a:avLst/>
              <a:gdLst/>
              <a:ahLst/>
              <a:cxnLst/>
              <a:rect l="l" t="t" r="r" b="b"/>
              <a:pathLst>
                <a:path w="4800" h="4511" extrusionOk="0">
                  <a:moveTo>
                    <a:pt x="2095" y="1"/>
                  </a:moveTo>
                  <a:lnTo>
                    <a:pt x="1" y="2938"/>
                  </a:lnTo>
                  <a:lnTo>
                    <a:pt x="1746" y="4189"/>
                  </a:lnTo>
                  <a:cubicBezTo>
                    <a:pt x="2054" y="4405"/>
                    <a:pt x="2411" y="4510"/>
                    <a:pt x="2765" y="4510"/>
                  </a:cubicBezTo>
                  <a:cubicBezTo>
                    <a:pt x="3313" y="4510"/>
                    <a:pt x="3853" y="4259"/>
                    <a:pt x="4188" y="3781"/>
                  </a:cubicBezTo>
                  <a:lnTo>
                    <a:pt x="4247" y="3665"/>
                  </a:lnTo>
                  <a:cubicBezTo>
                    <a:pt x="4799" y="2909"/>
                    <a:pt x="4625" y="1804"/>
                    <a:pt x="3840" y="1251"/>
                  </a:cubicBezTo>
                  <a:lnTo>
                    <a:pt x="209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59"/>
            <p:cNvSpPr/>
            <p:nvPr/>
          </p:nvSpPr>
          <p:spPr>
            <a:xfrm>
              <a:off x="1165075" y="4202425"/>
              <a:ext cx="119975" cy="112775"/>
            </a:xfrm>
            <a:custGeom>
              <a:avLst/>
              <a:gdLst/>
              <a:ahLst/>
              <a:cxnLst/>
              <a:rect l="l" t="t" r="r" b="b"/>
              <a:pathLst>
                <a:path w="4799" h="4511" extrusionOk="0">
                  <a:moveTo>
                    <a:pt x="2045" y="1"/>
                  </a:moveTo>
                  <a:cubicBezTo>
                    <a:pt x="1505" y="1"/>
                    <a:pt x="976" y="252"/>
                    <a:pt x="640" y="730"/>
                  </a:cubicBezTo>
                  <a:lnTo>
                    <a:pt x="553" y="846"/>
                  </a:lnTo>
                  <a:cubicBezTo>
                    <a:pt x="0" y="1631"/>
                    <a:pt x="204" y="2707"/>
                    <a:pt x="960" y="3260"/>
                  </a:cubicBezTo>
                  <a:lnTo>
                    <a:pt x="2734" y="4510"/>
                  </a:lnTo>
                  <a:lnTo>
                    <a:pt x="4799" y="1573"/>
                  </a:lnTo>
                  <a:lnTo>
                    <a:pt x="3054" y="322"/>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59"/>
            <p:cNvSpPr/>
            <p:nvPr/>
          </p:nvSpPr>
          <p:spPr>
            <a:xfrm>
              <a:off x="1202725" y="4219075"/>
              <a:ext cx="111050" cy="61775"/>
            </a:xfrm>
            <a:custGeom>
              <a:avLst/>
              <a:gdLst/>
              <a:ahLst/>
              <a:cxnLst/>
              <a:rect l="l" t="t" r="r" b="b"/>
              <a:pathLst>
                <a:path w="4442" h="2471" extrusionOk="0">
                  <a:moveTo>
                    <a:pt x="537" y="1"/>
                  </a:moveTo>
                  <a:cubicBezTo>
                    <a:pt x="368" y="1"/>
                    <a:pt x="252" y="55"/>
                    <a:pt x="210" y="180"/>
                  </a:cubicBezTo>
                  <a:cubicBezTo>
                    <a:pt x="0" y="810"/>
                    <a:pt x="3348" y="2470"/>
                    <a:pt x="4183" y="2470"/>
                  </a:cubicBezTo>
                  <a:cubicBezTo>
                    <a:pt x="4389" y="2470"/>
                    <a:pt x="4442" y="2370"/>
                    <a:pt x="4252" y="2128"/>
                  </a:cubicBezTo>
                  <a:cubicBezTo>
                    <a:pt x="3788" y="1517"/>
                    <a:pt x="1431"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59"/>
            <p:cNvSpPr/>
            <p:nvPr/>
          </p:nvSpPr>
          <p:spPr>
            <a:xfrm>
              <a:off x="1402075" y="4202425"/>
              <a:ext cx="175250" cy="151350"/>
            </a:xfrm>
            <a:custGeom>
              <a:avLst/>
              <a:gdLst/>
              <a:ahLst/>
              <a:cxnLst/>
              <a:rect l="l" t="t" r="r" b="b"/>
              <a:pathLst>
                <a:path w="7010" h="6054" extrusionOk="0">
                  <a:moveTo>
                    <a:pt x="1796" y="1"/>
                  </a:moveTo>
                  <a:cubicBezTo>
                    <a:pt x="1254" y="1"/>
                    <a:pt x="715" y="252"/>
                    <a:pt x="379" y="730"/>
                  </a:cubicBezTo>
                  <a:lnTo>
                    <a:pt x="321" y="846"/>
                  </a:lnTo>
                  <a:cubicBezTo>
                    <a:pt x="204" y="962"/>
                    <a:pt x="146" y="1137"/>
                    <a:pt x="88" y="1282"/>
                  </a:cubicBezTo>
                  <a:cubicBezTo>
                    <a:pt x="88" y="1311"/>
                    <a:pt x="59" y="1340"/>
                    <a:pt x="59" y="1369"/>
                  </a:cubicBezTo>
                  <a:cubicBezTo>
                    <a:pt x="59"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117" y="2445"/>
                    <a:pt x="117" y="2474"/>
                    <a:pt x="146" y="2533"/>
                  </a:cubicBezTo>
                  <a:cubicBezTo>
                    <a:pt x="146" y="2591"/>
                    <a:pt x="175" y="2649"/>
                    <a:pt x="233" y="2707"/>
                  </a:cubicBezTo>
                  <a:cubicBezTo>
                    <a:pt x="233" y="2736"/>
                    <a:pt x="262" y="2765"/>
                    <a:pt x="292" y="2794"/>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4"/>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7" y="3143"/>
                    <a:pt x="6282" y="2794"/>
                  </a:cubicBezTo>
                  <a:lnTo>
                    <a:pt x="4566" y="1573"/>
                  </a:lnTo>
                  <a:lnTo>
                    <a:pt x="2792" y="322"/>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59"/>
            <p:cNvSpPr/>
            <p:nvPr/>
          </p:nvSpPr>
          <p:spPr>
            <a:xfrm>
              <a:off x="1444250" y="4241000"/>
              <a:ext cx="119975" cy="112775"/>
            </a:xfrm>
            <a:custGeom>
              <a:avLst/>
              <a:gdLst/>
              <a:ahLst/>
              <a:cxnLst/>
              <a:rect l="l" t="t" r="r" b="b"/>
              <a:pathLst>
                <a:path w="4799" h="4511" extrusionOk="0">
                  <a:moveTo>
                    <a:pt x="2065" y="1"/>
                  </a:moveTo>
                  <a:lnTo>
                    <a:pt x="0" y="2938"/>
                  </a:lnTo>
                  <a:lnTo>
                    <a:pt x="1745" y="4189"/>
                  </a:lnTo>
                  <a:cubicBezTo>
                    <a:pt x="2053" y="4405"/>
                    <a:pt x="2411" y="4510"/>
                    <a:pt x="2764" y="4510"/>
                  </a:cubicBezTo>
                  <a:cubicBezTo>
                    <a:pt x="3312" y="4510"/>
                    <a:pt x="3852" y="4259"/>
                    <a:pt x="4188" y="3781"/>
                  </a:cubicBezTo>
                  <a:lnTo>
                    <a:pt x="4246" y="3665"/>
                  </a:lnTo>
                  <a:cubicBezTo>
                    <a:pt x="4799" y="2909"/>
                    <a:pt x="4624"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59"/>
            <p:cNvSpPr/>
            <p:nvPr/>
          </p:nvSpPr>
          <p:spPr>
            <a:xfrm>
              <a:off x="1376625" y="4202425"/>
              <a:ext cx="120000" cy="112775"/>
            </a:xfrm>
            <a:custGeom>
              <a:avLst/>
              <a:gdLst/>
              <a:ahLst/>
              <a:cxnLst/>
              <a:rect l="l" t="t" r="r" b="b"/>
              <a:pathLst>
                <a:path w="4800" h="4511" extrusionOk="0">
                  <a:moveTo>
                    <a:pt x="2045" y="1"/>
                  </a:moveTo>
                  <a:cubicBezTo>
                    <a:pt x="1505" y="1"/>
                    <a:pt x="976" y="252"/>
                    <a:pt x="641" y="730"/>
                  </a:cubicBezTo>
                  <a:lnTo>
                    <a:pt x="553" y="846"/>
                  </a:lnTo>
                  <a:cubicBezTo>
                    <a:pt x="1" y="1631"/>
                    <a:pt x="204" y="2707"/>
                    <a:pt x="961" y="3260"/>
                  </a:cubicBezTo>
                  <a:lnTo>
                    <a:pt x="2734" y="4510"/>
                  </a:lnTo>
                  <a:lnTo>
                    <a:pt x="4799" y="1573"/>
                  </a:lnTo>
                  <a:lnTo>
                    <a:pt x="3054" y="322"/>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59"/>
            <p:cNvSpPr/>
            <p:nvPr/>
          </p:nvSpPr>
          <p:spPr>
            <a:xfrm>
              <a:off x="1414275" y="4219075"/>
              <a:ext cx="110350" cy="61775"/>
            </a:xfrm>
            <a:custGeom>
              <a:avLst/>
              <a:gdLst/>
              <a:ahLst/>
              <a:cxnLst/>
              <a:rect l="l" t="t" r="r" b="b"/>
              <a:pathLst>
                <a:path w="4414" h="2471" extrusionOk="0">
                  <a:moveTo>
                    <a:pt x="538" y="1"/>
                  </a:moveTo>
                  <a:cubicBezTo>
                    <a:pt x="369" y="1"/>
                    <a:pt x="252" y="55"/>
                    <a:pt x="211" y="180"/>
                  </a:cubicBezTo>
                  <a:cubicBezTo>
                    <a:pt x="1" y="810"/>
                    <a:pt x="3330" y="2470"/>
                    <a:pt x="4158" y="2470"/>
                  </a:cubicBezTo>
                  <a:cubicBezTo>
                    <a:pt x="4361" y="2470"/>
                    <a:pt x="4413" y="2370"/>
                    <a:pt x="4224" y="2128"/>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59"/>
            <p:cNvSpPr/>
            <p:nvPr/>
          </p:nvSpPr>
          <p:spPr>
            <a:xfrm>
              <a:off x="1613650" y="4202425"/>
              <a:ext cx="175225" cy="151350"/>
            </a:xfrm>
            <a:custGeom>
              <a:avLst/>
              <a:gdLst/>
              <a:ahLst/>
              <a:cxnLst/>
              <a:rect l="l" t="t" r="r" b="b"/>
              <a:pathLst>
                <a:path w="7009" h="6054" extrusionOk="0">
                  <a:moveTo>
                    <a:pt x="1795" y="1"/>
                  </a:moveTo>
                  <a:cubicBezTo>
                    <a:pt x="1254" y="1"/>
                    <a:pt x="714" y="252"/>
                    <a:pt x="378" y="730"/>
                  </a:cubicBezTo>
                  <a:lnTo>
                    <a:pt x="320" y="846"/>
                  </a:lnTo>
                  <a:cubicBezTo>
                    <a:pt x="204" y="962"/>
                    <a:pt x="146" y="1137"/>
                    <a:pt x="88" y="1282"/>
                  </a:cubicBezTo>
                  <a:cubicBezTo>
                    <a:pt x="58"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8" y="2416"/>
                  </a:cubicBezTo>
                  <a:cubicBezTo>
                    <a:pt x="88" y="2445"/>
                    <a:pt x="117" y="2474"/>
                    <a:pt x="146" y="2533"/>
                  </a:cubicBezTo>
                  <a:cubicBezTo>
                    <a:pt x="146" y="2591"/>
                    <a:pt x="175" y="2649"/>
                    <a:pt x="233" y="2707"/>
                  </a:cubicBezTo>
                  <a:cubicBezTo>
                    <a:pt x="233" y="2736"/>
                    <a:pt x="262" y="2765"/>
                    <a:pt x="291" y="2794"/>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792" y="322"/>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59"/>
            <p:cNvSpPr/>
            <p:nvPr/>
          </p:nvSpPr>
          <p:spPr>
            <a:xfrm>
              <a:off x="1655800" y="4241000"/>
              <a:ext cx="120000" cy="112775"/>
            </a:xfrm>
            <a:custGeom>
              <a:avLst/>
              <a:gdLst/>
              <a:ahLst/>
              <a:cxnLst/>
              <a:rect l="l" t="t" r="r" b="b"/>
              <a:pathLst>
                <a:path w="4800" h="4511" extrusionOk="0">
                  <a:moveTo>
                    <a:pt x="2066" y="1"/>
                  </a:moveTo>
                  <a:lnTo>
                    <a:pt x="1" y="2938"/>
                  </a:lnTo>
                  <a:lnTo>
                    <a:pt x="1746" y="4189"/>
                  </a:lnTo>
                  <a:cubicBezTo>
                    <a:pt x="2054" y="4405"/>
                    <a:pt x="2407" y="4510"/>
                    <a:pt x="2757" y="4510"/>
                  </a:cubicBezTo>
                  <a:cubicBezTo>
                    <a:pt x="3299" y="4510"/>
                    <a:pt x="3835" y="4259"/>
                    <a:pt x="4189" y="3781"/>
                  </a:cubicBezTo>
                  <a:lnTo>
                    <a:pt x="4247" y="3665"/>
                  </a:lnTo>
                  <a:cubicBezTo>
                    <a:pt x="4799" y="2909"/>
                    <a:pt x="4625" y="1804"/>
                    <a:pt x="3840" y="1251"/>
                  </a:cubicBezTo>
                  <a:lnTo>
                    <a:pt x="2066"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59"/>
            <p:cNvSpPr/>
            <p:nvPr/>
          </p:nvSpPr>
          <p:spPr>
            <a:xfrm>
              <a:off x="1588200" y="4202425"/>
              <a:ext cx="119975" cy="112775"/>
            </a:xfrm>
            <a:custGeom>
              <a:avLst/>
              <a:gdLst/>
              <a:ahLst/>
              <a:cxnLst/>
              <a:rect l="l" t="t" r="r" b="b"/>
              <a:pathLst>
                <a:path w="4799" h="4511" extrusionOk="0">
                  <a:moveTo>
                    <a:pt x="2043" y="1"/>
                  </a:moveTo>
                  <a:cubicBezTo>
                    <a:pt x="1501" y="1"/>
                    <a:pt x="965" y="252"/>
                    <a:pt x="611" y="730"/>
                  </a:cubicBezTo>
                  <a:lnTo>
                    <a:pt x="553" y="846"/>
                  </a:lnTo>
                  <a:cubicBezTo>
                    <a:pt x="0" y="1631"/>
                    <a:pt x="175" y="2707"/>
                    <a:pt x="960" y="3260"/>
                  </a:cubicBezTo>
                  <a:lnTo>
                    <a:pt x="2734" y="4510"/>
                  </a:lnTo>
                  <a:lnTo>
                    <a:pt x="4799" y="1573"/>
                  </a:lnTo>
                  <a:lnTo>
                    <a:pt x="3054" y="322"/>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59"/>
            <p:cNvSpPr/>
            <p:nvPr/>
          </p:nvSpPr>
          <p:spPr>
            <a:xfrm>
              <a:off x="1625250" y="4219075"/>
              <a:ext cx="110925" cy="61775"/>
            </a:xfrm>
            <a:custGeom>
              <a:avLst/>
              <a:gdLst/>
              <a:ahLst/>
              <a:cxnLst/>
              <a:rect l="l" t="t" r="r" b="b"/>
              <a:pathLst>
                <a:path w="4437" h="2471" extrusionOk="0">
                  <a:moveTo>
                    <a:pt x="561" y="1"/>
                  </a:moveTo>
                  <a:cubicBezTo>
                    <a:pt x="393" y="1"/>
                    <a:pt x="276" y="55"/>
                    <a:pt x="234" y="180"/>
                  </a:cubicBezTo>
                  <a:cubicBezTo>
                    <a:pt x="1" y="810"/>
                    <a:pt x="3344" y="2470"/>
                    <a:pt x="4178" y="2470"/>
                  </a:cubicBezTo>
                  <a:cubicBezTo>
                    <a:pt x="4384" y="2470"/>
                    <a:pt x="4437" y="2370"/>
                    <a:pt x="4247" y="2128"/>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59"/>
            <p:cNvSpPr/>
            <p:nvPr/>
          </p:nvSpPr>
          <p:spPr>
            <a:xfrm>
              <a:off x="1825200" y="4202425"/>
              <a:ext cx="175250" cy="151350"/>
            </a:xfrm>
            <a:custGeom>
              <a:avLst/>
              <a:gdLst/>
              <a:ahLst/>
              <a:cxnLst/>
              <a:rect l="l" t="t" r="r" b="b"/>
              <a:pathLst>
                <a:path w="7010" h="6054" extrusionOk="0">
                  <a:moveTo>
                    <a:pt x="1783" y="1"/>
                  </a:moveTo>
                  <a:cubicBezTo>
                    <a:pt x="1244" y="1"/>
                    <a:pt x="715" y="252"/>
                    <a:pt x="379" y="730"/>
                  </a:cubicBezTo>
                  <a:lnTo>
                    <a:pt x="292" y="846"/>
                  </a:lnTo>
                  <a:cubicBezTo>
                    <a:pt x="204" y="962"/>
                    <a:pt x="146" y="1137"/>
                    <a:pt x="88" y="1282"/>
                  </a:cubicBezTo>
                  <a:cubicBezTo>
                    <a:pt x="59" y="1311"/>
                    <a:pt x="59" y="1340"/>
                    <a:pt x="59" y="1369"/>
                  </a:cubicBezTo>
                  <a:cubicBezTo>
                    <a:pt x="30"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88" y="2445"/>
                    <a:pt x="117" y="2474"/>
                    <a:pt x="146" y="2533"/>
                  </a:cubicBezTo>
                  <a:cubicBezTo>
                    <a:pt x="146" y="2591"/>
                    <a:pt x="175" y="2649"/>
                    <a:pt x="204" y="2707"/>
                  </a:cubicBezTo>
                  <a:cubicBezTo>
                    <a:pt x="233" y="2736"/>
                    <a:pt x="263" y="2765"/>
                    <a:pt x="292" y="2794"/>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4"/>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48" y="3143"/>
                    <a:pt x="6282" y="2794"/>
                  </a:cubicBezTo>
                  <a:lnTo>
                    <a:pt x="4567" y="1573"/>
                  </a:lnTo>
                  <a:lnTo>
                    <a:pt x="2793" y="322"/>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59"/>
            <p:cNvSpPr/>
            <p:nvPr/>
          </p:nvSpPr>
          <p:spPr>
            <a:xfrm>
              <a:off x="1867375" y="4241000"/>
              <a:ext cx="119975" cy="112775"/>
            </a:xfrm>
            <a:custGeom>
              <a:avLst/>
              <a:gdLst/>
              <a:ahLst/>
              <a:cxnLst/>
              <a:rect l="l" t="t" r="r" b="b"/>
              <a:pathLst>
                <a:path w="4799" h="4511" extrusionOk="0">
                  <a:moveTo>
                    <a:pt x="2065" y="1"/>
                  </a:moveTo>
                  <a:lnTo>
                    <a:pt x="1" y="2938"/>
                  </a:lnTo>
                  <a:lnTo>
                    <a:pt x="1745" y="4189"/>
                  </a:lnTo>
                  <a:cubicBezTo>
                    <a:pt x="2053" y="4405"/>
                    <a:pt x="2406" y="4510"/>
                    <a:pt x="2755" y="4510"/>
                  </a:cubicBezTo>
                  <a:cubicBezTo>
                    <a:pt x="3294" y="4510"/>
                    <a:pt x="3823" y="4259"/>
                    <a:pt x="4159" y="3781"/>
                  </a:cubicBezTo>
                  <a:lnTo>
                    <a:pt x="4246" y="3665"/>
                  </a:lnTo>
                  <a:cubicBezTo>
                    <a:pt x="4799" y="2909"/>
                    <a:pt x="4595"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59"/>
            <p:cNvSpPr/>
            <p:nvPr/>
          </p:nvSpPr>
          <p:spPr>
            <a:xfrm>
              <a:off x="1799775" y="4202425"/>
              <a:ext cx="119975" cy="112775"/>
            </a:xfrm>
            <a:custGeom>
              <a:avLst/>
              <a:gdLst/>
              <a:ahLst/>
              <a:cxnLst/>
              <a:rect l="l" t="t" r="r" b="b"/>
              <a:pathLst>
                <a:path w="4799" h="4511" extrusionOk="0">
                  <a:moveTo>
                    <a:pt x="2034" y="1"/>
                  </a:moveTo>
                  <a:cubicBezTo>
                    <a:pt x="1486" y="1"/>
                    <a:pt x="946" y="252"/>
                    <a:pt x="611" y="730"/>
                  </a:cubicBezTo>
                  <a:lnTo>
                    <a:pt x="553" y="846"/>
                  </a:lnTo>
                  <a:cubicBezTo>
                    <a:pt x="0" y="1631"/>
                    <a:pt x="174" y="2707"/>
                    <a:pt x="960" y="3260"/>
                  </a:cubicBezTo>
                  <a:lnTo>
                    <a:pt x="2734" y="4510"/>
                  </a:lnTo>
                  <a:lnTo>
                    <a:pt x="4798" y="1573"/>
                  </a:lnTo>
                  <a:lnTo>
                    <a:pt x="3054" y="322"/>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59"/>
            <p:cNvSpPr/>
            <p:nvPr/>
          </p:nvSpPr>
          <p:spPr>
            <a:xfrm>
              <a:off x="1836825" y="4219075"/>
              <a:ext cx="110925" cy="61775"/>
            </a:xfrm>
            <a:custGeom>
              <a:avLst/>
              <a:gdLst/>
              <a:ahLst/>
              <a:cxnLst/>
              <a:rect l="l" t="t" r="r" b="b"/>
              <a:pathLst>
                <a:path w="4437" h="2471" extrusionOk="0">
                  <a:moveTo>
                    <a:pt x="561" y="1"/>
                  </a:moveTo>
                  <a:cubicBezTo>
                    <a:pt x="392" y="1"/>
                    <a:pt x="275" y="55"/>
                    <a:pt x="234" y="180"/>
                  </a:cubicBezTo>
                  <a:cubicBezTo>
                    <a:pt x="0" y="810"/>
                    <a:pt x="3344" y="2470"/>
                    <a:pt x="4178" y="2470"/>
                  </a:cubicBezTo>
                  <a:cubicBezTo>
                    <a:pt x="4383" y="2470"/>
                    <a:pt x="4437" y="2370"/>
                    <a:pt x="4247" y="2128"/>
                  </a:cubicBezTo>
                  <a:cubicBezTo>
                    <a:pt x="3807" y="1517"/>
                    <a:pt x="1454"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9" name="Google Shape;2049;p59"/>
          <p:cNvGrpSpPr/>
          <p:nvPr/>
        </p:nvGrpSpPr>
        <p:grpSpPr>
          <a:xfrm rot="5400000">
            <a:off x="1202434" y="414867"/>
            <a:ext cx="861907" cy="1122771"/>
            <a:chOff x="758050" y="1451100"/>
            <a:chExt cx="553925" cy="721575"/>
          </a:xfrm>
        </p:grpSpPr>
        <p:sp>
          <p:nvSpPr>
            <p:cNvPr id="2050" name="Google Shape;2050;p59"/>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59"/>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59"/>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59"/>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59"/>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59"/>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59"/>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59"/>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59"/>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59"/>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59"/>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59"/>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59"/>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59"/>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59"/>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59"/>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59"/>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59"/>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8" name="Google Shape;2068;p59"/>
          <p:cNvSpPr/>
          <p:nvPr/>
        </p:nvSpPr>
        <p:spPr>
          <a:xfrm flipH="1">
            <a:off x="7901829" y="3222838"/>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59"/>
          <p:cNvSpPr/>
          <p:nvPr/>
        </p:nvSpPr>
        <p:spPr>
          <a:xfrm flipH="1">
            <a:off x="3673557" y="294626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59"/>
          <p:cNvSpPr/>
          <p:nvPr/>
        </p:nvSpPr>
        <p:spPr>
          <a:xfrm flipH="1">
            <a:off x="6962196" y="3035014"/>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59"/>
          <p:cNvSpPr/>
          <p:nvPr/>
        </p:nvSpPr>
        <p:spPr>
          <a:xfrm flipH="1">
            <a:off x="3493985" y="4349049"/>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59"/>
          <p:cNvSpPr/>
          <p:nvPr/>
        </p:nvSpPr>
        <p:spPr>
          <a:xfrm flipH="1">
            <a:off x="6270443" y="4431692"/>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73" name="Google Shape;2073;p59"/>
          <p:cNvGrpSpPr/>
          <p:nvPr/>
        </p:nvGrpSpPr>
        <p:grpSpPr>
          <a:xfrm rot="3599956">
            <a:off x="4983819" y="3159902"/>
            <a:ext cx="916780" cy="1631389"/>
            <a:chOff x="2801600" y="1378000"/>
            <a:chExt cx="916800" cy="1631425"/>
          </a:xfrm>
        </p:grpSpPr>
        <p:sp>
          <p:nvSpPr>
            <p:cNvPr id="2074" name="Google Shape;2074;p59"/>
            <p:cNvSpPr/>
            <p:nvPr/>
          </p:nvSpPr>
          <p:spPr>
            <a:xfrm>
              <a:off x="3337850" y="2212700"/>
              <a:ext cx="182375" cy="796725"/>
            </a:xfrm>
            <a:custGeom>
              <a:avLst/>
              <a:gdLst/>
              <a:ahLst/>
              <a:cxnLst/>
              <a:rect l="l" t="t" r="r" b="b"/>
              <a:pathLst>
                <a:path w="7295" h="31869" extrusionOk="0">
                  <a:moveTo>
                    <a:pt x="617" y="0"/>
                  </a:moveTo>
                  <a:cubicBezTo>
                    <a:pt x="325" y="0"/>
                    <a:pt x="0" y="249"/>
                    <a:pt x="71" y="637"/>
                  </a:cubicBezTo>
                  <a:cubicBezTo>
                    <a:pt x="798" y="4127"/>
                    <a:pt x="1496" y="7616"/>
                    <a:pt x="2194" y="11135"/>
                  </a:cubicBezTo>
                  <a:cubicBezTo>
                    <a:pt x="3299" y="16661"/>
                    <a:pt x="4404" y="22186"/>
                    <a:pt x="5509" y="27711"/>
                  </a:cubicBezTo>
                  <a:cubicBezTo>
                    <a:pt x="5770" y="28991"/>
                    <a:pt x="6003" y="30241"/>
                    <a:pt x="6265" y="31521"/>
                  </a:cubicBezTo>
                  <a:cubicBezTo>
                    <a:pt x="6311" y="31764"/>
                    <a:pt x="6490" y="31869"/>
                    <a:pt x="6683" y="31869"/>
                  </a:cubicBezTo>
                  <a:cubicBezTo>
                    <a:pt x="6974" y="31869"/>
                    <a:pt x="7295" y="31627"/>
                    <a:pt x="7225" y="31259"/>
                  </a:cubicBezTo>
                  <a:cubicBezTo>
                    <a:pt x="6527" y="27740"/>
                    <a:pt x="5829" y="24251"/>
                    <a:pt x="5102" y="20761"/>
                  </a:cubicBezTo>
                  <a:cubicBezTo>
                    <a:pt x="3997" y="15207"/>
                    <a:pt x="2891" y="9681"/>
                    <a:pt x="1786" y="4156"/>
                  </a:cubicBezTo>
                  <a:cubicBezTo>
                    <a:pt x="1525" y="2876"/>
                    <a:pt x="1292" y="1626"/>
                    <a:pt x="1030" y="346"/>
                  </a:cubicBezTo>
                  <a:cubicBezTo>
                    <a:pt x="984" y="106"/>
                    <a:pt x="808" y="0"/>
                    <a:pt x="61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5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6" name="Google Shape;2076;p5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7" name="Google Shape;2077;p5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5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9" name="Google Shape;2079;p5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0" name="Google Shape;2080;p5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5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5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5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5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5" name="Google Shape;2085;p5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6" name="Google Shape;2086;p5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7" name="Google Shape;2087;p5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8" name="Google Shape;2088;p5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5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0" name="Google Shape;2090;p5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1" name="Google Shape;2091;p5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2" name="Google Shape;2092;p5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5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4" name="Google Shape;2094;p5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5" name="Google Shape;2095;p5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6" name="Google Shape;2096;p5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7" name="Google Shape;2097;p5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8" name="Google Shape;2098;p5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9" name="Google Shape;2099;p5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5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5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5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5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5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5" name="Google Shape;2105;p5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5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5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5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026" name="Picture 2" descr="Phản ứng toả nh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9436" y="1483489"/>
            <a:ext cx="6858376" cy="3247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66">
                                            <p:txEl>
                                              <p:pRg st="0" end="0"/>
                                            </p:txEl>
                                          </p:spTgt>
                                        </p:tgtEl>
                                        <p:attrNameLst>
                                          <p:attrName>style.visibility</p:attrName>
                                        </p:attrNameLst>
                                      </p:cBhvr>
                                      <p:to>
                                        <p:strVal val="visible"/>
                                      </p:to>
                                    </p:set>
                                    <p:animEffect transition="in" filter="barn(inVertical)">
                                      <p:cBhvr>
                                        <p:cTn id="7" dur="500"/>
                                        <p:tgtEl>
                                          <p:spTgt spid="19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9" name="TextBox 28"/>
          <p:cNvSpPr txBox="1"/>
          <p:nvPr/>
        </p:nvSpPr>
        <p:spPr>
          <a:xfrm>
            <a:off x="850606" y="629010"/>
            <a:ext cx="7825561" cy="523220"/>
          </a:xfrm>
          <a:prstGeom prst="rect">
            <a:avLst/>
          </a:prstGeom>
          <a:noFill/>
        </p:spPr>
        <p:txBody>
          <a:bodyPr wrap="square">
            <a:spAutoFit/>
          </a:bodyPr>
          <a:lstStyle/>
          <a:p>
            <a:r>
              <a:rPr lang="vi-VN" sz="2800" b="1">
                <a:solidFill>
                  <a:srgbClr val="FF0000"/>
                </a:solidFill>
                <a:latin typeface="Times New Roman" panose="02020603050405020304" pitchFamily="18" charset="0"/>
                <a:ea typeface="Times New Roman" panose="02020603050405020304" pitchFamily="18" charset="0"/>
              </a:rPr>
              <a:t>Ví dụ:</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31" name="TextBox 30"/>
          <p:cNvSpPr txBox="1"/>
          <p:nvPr/>
        </p:nvSpPr>
        <p:spPr>
          <a:xfrm>
            <a:off x="850605" y="1283830"/>
            <a:ext cx="8048845" cy="954107"/>
          </a:xfrm>
          <a:prstGeom prst="rect">
            <a:avLst/>
          </a:prstGeom>
          <a:noFill/>
        </p:spPr>
        <p:txBody>
          <a:bodyPr wrap="square">
            <a:spAutoFit/>
          </a:bodyPr>
          <a:lstStyle/>
          <a:p>
            <a:pPr algn="just">
              <a:spcAft>
                <a:spcPts val="400"/>
              </a:spcAft>
            </a:pPr>
            <a:r>
              <a:rPr lang="vi-VN" sz="2800" dirty="0">
                <a:latin typeface="Times New Roman" panose="02020603050405020304" pitchFamily="18" charset="0"/>
                <a:ea typeface="Times New Roman" panose="02020603050405020304" pitchFamily="18" charset="0"/>
              </a:rPr>
              <a:t>Ph</a:t>
            </a:r>
            <a:r>
              <a:rPr lang="en-US" sz="2800" dirty="0">
                <a:latin typeface="Times New Roman" panose="02020603050405020304" pitchFamily="18" charset="0"/>
                <a:ea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rPr>
              <a:t>n ứng </a:t>
            </a:r>
            <a:r>
              <a:rPr lang="en-US" sz="2800" dirty="0" err="1">
                <a:latin typeface="Times New Roman" panose="02020603050405020304" pitchFamily="18" charset="0"/>
                <a:ea typeface="Times New Roman" panose="02020603050405020304" pitchFamily="18" charset="0"/>
              </a:rPr>
              <a:t>đố</a:t>
            </a:r>
            <a:r>
              <a:rPr lang="vi-VN" sz="2800" dirty="0">
                <a:latin typeface="Times New Roman" panose="02020603050405020304" pitchFamily="18" charset="0"/>
                <a:ea typeface="Times New Roman" panose="02020603050405020304" pitchFamily="18" charset="0"/>
              </a:rPr>
              <a:t>t cháy than; ph</a:t>
            </a:r>
            <a:r>
              <a:rPr lang="en-US" sz="2800" dirty="0">
                <a:latin typeface="Times New Roman" panose="02020603050405020304" pitchFamily="18" charset="0"/>
                <a:ea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rPr>
              <a:t>n ứng </a:t>
            </a:r>
            <a:r>
              <a:rPr lang="en-US" sz="2800" dirty="0" err="1">
                <a:latin typeface="Times New Roman" panose="02020603050405020304" pitchFamily="18" charset="0"/>
                <a:ea typeface="Times New Roman" panose="02020603050405020304" pitchFamily="18" charset="0"/>
              </a:rPr>
              <a:t>đố</a:t>
            </a:r>
            <a:r>
              <a:rPr lang="vi-VN" sz="2800" dirty="0">
                <a:latin typeface="Times New Roman" panose="02020603050405020304" pitchFamily="18" charset="0"/>
                <a:ea typeface="Times New Roman" panose="02020603050405020304" pitchFamily="18" charset="0"/>
              </a:rPr>
              <a:t>t cháy xăng, dầu trong các </a:t>
            </a:r>
            <a:r>
              <a:rPr lang="en-US" sz="2800" dirty="0">
                <a:latin typeface="Times New Roman" panose="02020603050405020304" pitchFamily="18" charset="0"/>
                <a:ea typeface="Times New Roman" panose="02020603050405020304" pitchFamily="18" charset="0"/>
              </a:rPr>
              <a:t>đ</a:t>
            </a:r>
            <a:r>
              <a:rPr lang="vi-VN" sz="2800" dirty="0">
                <a:latin typeface="Times New Roman" panose="02020603050405020304" pitchFamily="18" charset="0"/>
                <a:ea typeface="Times New Roman" panose="02020603050405020304" pitchFamily="18" charset="0"/>
              </a:rPr>
              <a:t>ộng cơ;...</a:t>
            </a:r>
            <a:endParaRPr lang="en-US" sz="2800" dirty="0">
              <a:effectLst/>
              <a:latin typeface="Arial" panose="020B0604020202020204" pitchFamily="34" charset="0"/>
              <a:ea typeface="Arial" panose="020B0604020202020204" pitchFamily="34" charset="0"/>
            </a:endParaRPr>
          </a:p>
        </p:txBody>
      </p:sp>
      <p:pic>
        <p:nvPicPr>
          <p:cNvPr id="2" name="Picture 2" descr="The Cold Pack: A Chilly Example of an Endothermic Reaction | Let&amp;#39;s Talk  Science"/>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10507" r="50571" b="17382"/>
          <a:stretch>
            <a:fillRect/>
          </a:stretch>
        </p:blipFill>
        <p:spPr bwMode="auto">
          <a:xfrm>
            <a:off x="3085812" y="2237937"/>
            <a:ext cx="2349695" cy="2328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59"/>
          <p:cNvSpPr/>
          <p:nvPr/>
        </p:nvSpPr>
        <p:spPr>
          <a:xfrm>
            <a:off x="835108" y="3112199"/>
            <a:ext cx="5878761" cy="2567865"/>
          </a:xfrm>
          <a:custGeom>
            <a:avLst/>
            <a:gdLst/>
            <a:ahLst/>
            <a:cxnLst/>
            <a:rect l="l" t="t" r="r" b="b"/>
            <a:pathLst>
              <a:path w="168961" h="115880" extrusionOk="0">
                <a:moveTo>
                  <a:pt x="67199" y="0"/>
                </a:moveTo>
                <a:cubicBezTo>
                  <a:pt x="52119" y="0"/>
                  <a:pt x="40276" y="13248"/>
                  <a:pt x="36264" y="31487"/>
                </a:cubicBezTo>
                <a:cubicBezTo>
                  <a:pt x="30971" y="55711"/>
                  <a:pt x="17885" y="56671"/>
                  <a:pt x="8957" y="81186"/>
                </a:cubicBezTo>
                <a:cubicBezTo>
                  <a:pt x="0" y="105701"/>
                  <a:pt x="15064" y="115879"/>
                  <a:pt x="15064" y="115879"/>
                </a:cubicBezTo>
                <a:lnTo>
                  <a:pt x="142293" y="114163"/>
                </a:lnTo>
                <a:cubicBezTo>
                  <a:pt x="168961" y="87176"/>
                  <a:pt x="164860" y="48034"/>
                  <a:pt x="134674" y="41170"/>
                </a:cubicBezTo>
                <a:cubicBezTo>
                  <a:pt x="104488" y="34336"/>
                  <a:pt x="105041" y="17179"/>
                  <a:pt x="82852" y="4529"/>
                </a:cubicBezTo>
                <a:cubicBezTo>
                  <a:pt x="77396" y="1414"/>
                  <a:pt x="72125" y="0"/>
                  <a:pt x="671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59"/>
          <p:cNvSpPr txBox="1">
            <a:spLocks noGrp="1"/>
          </p:cNvSpPr>
          <p:nvPr>
            <p:ph type="subTitle" idx="1"/>
          </p:nvPr>
        </p:nvSpPr>
        <p:spPr>
          <a:xfrm>
            <a:off x="1665056" y="121475"/>
            <a:ext cx="6324638" cy="1212000"/>
          </a:xfrm>
          <a:prstGeom prst="rect">
            <a:avLst/>
          </a:prstGeom>
        </p:spPr>
        <p:txBody>
          <a:bodyPr spcFirstLastPara="1" wrap="square" lIns="91425" tIns="91425" rIns="91425" bIns="91425" anchor="b" anchorCtr="0">
            <a:noAutofit/>
          </a:bodyPr>
          <a:lstStyle/>
          <a:p>
            <a:pPr marL="0" lvl="0" indent="0"/>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 ứng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thu</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vào</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năng lượng (dưới dạng nhiệt) </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ược gọi là 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 ứng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thu</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nhiệt</a:t>
            </a:r>
            <a:endParaRPr lang="vi-VN" sz="3200" dirty="0">
              <a:latin typeface="Times New Roman" panose="02020603050405020304" pitchFamily="18" charset="0"/>
              <a:cs typeface="Times New Roman" panose="02020603050405020304" pitchFamily="18" charset="0"/>
            </a:endParaRPr>
          </a:p>
        </p:txBody>
      </p:sp>
      <p:sp>
        <p:nvSpPr>
          <p:cNvPr id="2013" name="Google Shape;2013;p59"/>
          <p:cNvSpPr/>
          <p:nvPr/>
        </p:nvSpPr>
        <p:spPr>
          <a:xfrm>
            <a:off x="483500" y="5053300"/>
            <a:ext cx="816960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4" name="Google Shape;2014;p59"/>
          <p:cNvGrpSpPr/>
          <p:nvPr/>
        </p:nvGrpSpPr>
        <p:grpSpPr>
          <a:xfrm>
            <a:off x="7030036" y="4478645"/>
            <a:ext cx="1091343" cy="574658"/>
            <a:chOff x="1104000" y="3881850"/>
            <a:chExt cx="970600" cy="511125"/>
          </a:xfrm>
        </p:grpSpPr>
        <p:sp>
          <p:nvSpPr>
            <p:cNvPr id="2015" name="Google Shape;2015;p59"/>
            <p:cNvSpPr/>
            <p:nvPr/>
          </p:nvSpPr>
          <p:spPr>
            <a:xfrm>
              <a:off x="1104000" y="3881850"/>
              <a:ext cx="970600" cy="511125"/>
            </a:xfrm>
            <a:custGeom>
              <a:avLst/>
              <a:gdLst/>
              <a:ahLst/>
              <a:cxnLst/>
              <a:rect l="l" t="t" r="r" b="b"/>
              <a:pathLst>
                <a:path w="38824" h="20445" extrusionOk="0">
                  <a:moveTo>
                    <a:pt x="2531" y="1"/>
                  </a:moveTo>
                  <a:cubicBezTo>
                    <a:pt x="1135" y="1"/>
                    <a:pt x="0" y="1135"/>
                    <a:pt x="0" y="2531"/>
                  </a:cubicBezTo>
                  <a:lnTo>
                    <a:pt x="0" y="17886"/>
                  </a:lnTo>
                  <a:cubicBezTo>
                    <a:pt x="0" y="19282"/>
                    <a:pt x="1135" y="20445"/>
                    <a:pt x="2531" y="20445"/>
                  </a:cubicBezTo>
                  <a:lnTo>
                    <a:pt x="36265" y="20445"/>
                  </a:lnTo>
                  <a:cubicBezTo>
                    <a:pt x="37660" y="20445"/>
                    <a:pt x="38824" y="19282"/>
                    <a:pt x="38824" y="17886"/>
                  </a:cubicBezTo>
                  <a:lnTo>
                    <a:pt x="38824" y="2531"/>
                  </a:lnTo>
                  <a:cubicBezTo>
                    <a:pt x="38824" y="1135"/>
                    <a:pt x="37660" y="1"/>
                    <a:pt x="362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59"/>
            <p:cNvSpPr/>
            <p:nvPr/>
          </p:nvSpPr>
          <p:spPr>
            <a:xfrm>
              <a:off x="1146900" y="4125500"/>
              <a:ext cx="892075" cy="23850"/>
            </a:xfrm>
            <a:custGeom>
              <a:avLst/>
              <a:gdLst/>
              <a:ahLst/>
              <a:cxnLst/>
              <a:rect l="l" t="t" r="r" b="b"/>
              <a:pathLst>
                <a:path w="35683" h="954" extrusionOk="0">
                  <a:moveTo>
                    <a:pt x="2036" y="0"/>
                  </a:moveTo>
                  <a:cubicBezTo>
                    <a:pt x="1571" y="0"/>
                    <a:pt x="1105" y="7"/>
                    <a:pt x="640" y="26"/>
                  </a:cubicBezTo>
                  <a:lnTo>
                    <a:pt x="582" y="26"/>
                  </a:lnTo>
                  <a:cubicBezTo>
                    <a:pt x="0" y="26"/>
                    <a:pt x="0" y="928"/>
                    <a:pt x="582" y="928"/>
                  </a:cubicBezTo>
                  <a:lnTo>
                    <a:pt x="30855" y="928"/>
                  </a:lnTo>
                  <a:cubicBezTo>
                    <a:pt x="31786" y="928"/>
                    <a:pt x="32716" y="953"/>
                    <a:pt x="33647" y="953"/>
                  </a:cubicBezTo>
                  <a:cubicBezTo>
                    <a:pt x="34112" y="953"/>
                    <a:pt x="34578" y="947"/>
                    <a:pt x="35043" y="928"/>
                  </a:cubicBezTo>
                  <a:lnTo>
                    <a:pt x="35101" y="928"/>
                  </a:lnTo>
                  <a:cubicBezTo>
                    <a:pt x="35683" y="928"/>
                    <a:pt x="35683" y="26"/>
                    <a:pt x="35101" y="26"/>
                  </a:cubicBezTo>
                  <a:lnTo>
                    <a:pt x="4828" y="26"/>
                  </a:lnTo>
                  <a:cubicBezTo>
                    <a:pt x="3897" y="26"/>
                    <a:pt x="2967" y="0"/>
                    <a:pt x="2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59"/>
            <p:cNvSpPr/>
            <p:nvPr/>
          </p:nvSpPr>
          <p:spPr>
            <a:xfrm>
              <a:off x="1190525" y="3942875"/>
              <a:ext cx="175225" cy="151350"/>
            </a:xfrm>
            <a:custGeom>
              <a:avLst/>
              <a:gdLst/>
              <a:ahLst/>
              <a:cxnLst/>
              <a:rect l="l" t="t" r="r" b="b"/>
              <a:pathLst>
                <a:path w="7009" h="6054" extrusionOk="0">
                  <a:moveTo>
                    <a:pt x="1802" y="1"/>
                  </a:moveTo>
                  <a:cubicBezTo>
                    <a:pt x="1254" y="1"/>
                    <a:pt x="714" y="253"/>
                    <a:pt x="378" y="730"/>
                  </a:cubicBezTo>
                  <a:lnTo>
                    <a:pt x="320" y="846"/>
                  </a:lnTo>
                  <a:cubicBezTo>
                    <a:pt x="204" y="962"/>
                    <a:pt x="146" y="1137"/>
                    <a:pt x="87" y="1282"/>
                  </a:cubicBezTo>
                  <a:cubicBezTo>
                    <a:pt x="87"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7" y="2416"/>
                  </a:cubicBezTo>
                  <a:cubicBezTo>
                    <a:pt x="116" y="2446"/>
                    <a:pt x="116" y="2475"/>
                    <a:pt x="146" y="2533"/>
                  </a:cubicBezTo>
                  <a:cubicBezTo>
                    <a:pt x="175" y="2591"/>
                    <a:pt x="204" y="2649"/>
                    <a:pt x="233" y="2707"/>
                  </a:cubicBezTo>
                  <a:cubicBezTo>
                    <a:pt x="233" y="2736"/>
                    <a:pt x="262" y="2765"/>
                    <a:pt x="291" y="2795"/>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821" y="323"/>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59"/>
            <p:cNvSpPr/>
            <p:nvPr/>
          </p:nvSpPr>
          <p:spPr>
            <a:xfrm>
              <a:off x="1232675" y="3981475"/>
              <a:ext cx="120000" cy="112750"/>
            </a:xfrm>
            <a:custGeom>
              <a:avLst/>
              <a:gdLst/>
              <a:ahLst/>
              <a:cxnLst/>
              <a:rect l="l" t="t" r="r" b="b"/>
              <a:pathLst>
                <a:path w="4800" h="4510" extrusionOk="0">
                  <a:moveTo>
                    <a:pt x="2095" y="0"/>
                  </a:moveTo>
                  <a:lnTo>
                    <a:pt x="1" y="2937"/>
                  </a:lnTo>
                  <a:lnTo>
                    <a:pt x="1746" y="4188"/>
                  </a:lnTo>
                  <a:cubicBezTo>
                    <a:pt x="2054" y="4404"/>
                    <a:pt x="2411" y="4509"/>
                    <a:pt x="2765" y="4509"/>
                  </a:cubicBezTo>
                  <a:cubicBezTo>
                    <a:pt x="3313" y="4509"/>
                    <a:pt x="3853" y="4258"/>
                    <a:pt x="4188" y="3781"/>
                  </a:cubicBezTo>
                  <a:lnTo>
                    <a:pt x="4247" y="3664"/>
                  </a:lnTo>
                  <a:cubicBezTo>
                    <a:pt x="4799" y="2879"/>
                    <a:pt x="4625" y="1803"/>
                    <a:pt x="3840" y="1251"/>
                  </a:cubicBezTo>
                  <a:lnTo>
                    <a:pt x="209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59"/>
            <p:cNvSpPr/>
            <p:nvPr/>
          </p:nvSpPr>
          <p:spPr>
            <a:xfrm>
              <a:off x="1165075" y="3942875"/>
              <a:ext cx="119975" cy="112775"/>
            </a:xfrm>
            <a:custGeom>
              <a:avLst/>
              <a:gdLst/>
              <a:ahLst/>
              <a:cxnLst/>
              <a:rect l="l" t="t" r="r" b="b"/>
              <a:pathLst>
                <a:path w="4799" h="4511" extrusionOk="0">
                  <a:moveTo>
                    <a:pt x="2045" y="1"/>
                  </a:moveTo>
                  <a:cubicBezTo>
                    <a:pt x="1505" y="1"/>
                    <a:pt x="976" y="253"/>
                    <a:pt x="640" y="730"/>
                  </a:cubicBezTo>
                  <a:lnTo>
                    <a:pt x="553" y="846"/>
                  </a:lnTo>
                  <a:cubicBezTo>
                    <a:pt x="0" y="1631"/>
                    <a:pt x="204" y="2707"/>
                    <a:pt x="960" y="3260"/>
                  </a:cubicBezTo>
                  <a:lnTo>
                    <a:pt x="2734" y="4510"/>
                  </a:lnTo>
                  <a:lnTo>
                    <a:pt x="4799" y="1573"/>
                  </a:lnTo>
                  <a:lnTo>
                    <a:pt x="3054" y="323"/>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59"/>
            <p:cNvSpPr/>
            <p:nvPr/>
          </p:nvSpPr>
          <p:spPr>
            <a:xfrm>
              <a:off x="1202700" y="3959525"/>
              <a:ext cx="111050" cy="61700"/>
            </a:xfrm>
            <a:custGeom>
              <a:avLst/>
              <a:gdLst/>
              <a:ahLst/>
              <a:cxnLst/>
              <a:rect l="l" t="t" r="r" b="b"/>
              <a:pathLst>
                <a:path w="4442" h="2468" extrusionOk="0">
                  <a:moveTo>
                    <a:pt x="538" y="1"/>
                  </a:moveTo>
                  <a:cubicBezTo>
                    <a:pt x="369" y="1"/>
                    <a:pt x="253" y="55"/>
                    <a:pt x="211" y="180"/>
                  </a:cubicBezTo>
                  <a:cubicBezTo>
                    <a:pt x="1" y="788"/>
                    <a:pt x="3362" y="2468"/>
                    <a:pt x="4189" y="2468"/>
                  </a:cubicBezTo>
                  <a:cubicBezTo>
                    <a:pt x="4390" y="2468"/>
                    <a:pt x="4441" y="2368"/>
                    <a:pt x="4253" y="2129"/>
                  </a:cubicBezTo>
                  <a:cubicBezTo>
                    <a:pt x="3789" y="1517"/>
                    <a:pt x="1432"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59"/>
            <p:cNvSpPr/>
            <p:nvPr/>
          </p:nvSpPr>
          <p:spPr>
            <a:xfrm>
              <a:off x="1402075" y="3942875"/>
              <a:ext cx="175250" cy="151350"/>
            </a:xfrm>
            <a:custGeom>
              <a:avLst/>
              <a:gdLst/>
              <a:ahLst/>
              <a:cxnLst/>
              <a:rect l="l" t="t" r="r" b="b"/>
              <a:pathLst>
                <a:path w="7010" h="6054" extrusionOk="0">
                  <a:moveTo>
                    <a:pt x="1796" y="1"/>
                  </a:moveTo>
                  <a:cubicBezTo>
                    <a:pt x="1254" y="1"/>
                    <a:pt x="715" y="253"/>
                    <a:pt x="379" y="730"/>
                  </a:cubicBezTo>
                  <a:lnTo>
                    <a:pt x="321" y="846"/>
                  </a:lnTo>
                  <a:cubicBezTo>
                    <a:pt x="204" y="962"/>
                    <a:pt x="146" y="1137"/>
                    <a:pt x="88" y="1282"/>
                  </a:cubicBezTo>
                  <a:cubicBezTo>
                    <a:pt x="88" y="1311"/>
                    <a:pt x="59" y="1340"/>
                    <a:pt x="59" y="1370"/>
                  </a:cubicBezTo>
                  <a:cubicBezTo>
                    <a:pt x="59"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117" y="2446"/>
                    <a:pt x="117" y="2475"/>
                    <a:pt x="146" y="2533"/>
                  </a:cubicBezTo>
                  <a:cubicBezTo>
                    <a:pt x="146" y="2591"/>
                    <a:pt x="175" y="2649"/>
                    <a:pt x="233" y="2707"/>
                  </a:cubicBezTo>
                  <a:cubicBezTo>
                    <a:pt x="233" y="2736"/>
                    <a:pt x="262" y="2765"/>
                    <a:pt x="292" y="2795"/>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5"/>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7" y="3114"/>
                    <a:pt x="6282" y="2795"/>
                  </a:cubicBezTo>
                  <a:lnTo>
                    <a:pt x="4566" y="1573"/>
                  </a:lnTo>
                  <a:lnTo>
                    <a:pt x="2792" y="323"/>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59"/>
            <p:cNvSpPr/>
            <p:nvPr/>
          </p:nvSpPr>
          <p:spPr>
            <a:xfrm>
              <a:off x="1444250" y="3981475"/>
              <a:ext cx="119975" cy="112750"/>
            </a:xfrm>
            <a:custGeom>
              <a:avLst/>
              <a:gdLst/>
              <a:ahLst/>
              <a:cxnLst/>
              <a:rect l="l" t="t" r="r" b="b"/>
              <a:pathLst>
                <a:path w="4799" h="4510" extrusionOk="0">
                  <a:moveTo>
                    <a:pt x="2065" y="0"/>
                  </a:moveTo>
                  <a:lnTo>
                    <a:pt x="0" y="2937"/>
                  </a:lnTo>
                  <a:lnTo>
                    <a:pt x="1745" y="4188"/>
                  </a:lnTo>
                  <a:cubicBezTo>
                    <a:pt x="2053" y="4404"/>
                    <a:pt x="2411" y="4509"/>
                    <a:pt x="2764" y="4509"/>
                  </a:cubicBezTo>
                  <a:cubicBezTo>
                    <a:pt x="3312" y="4509"/>
                    <a:pt x="3852" y="4258"/>
                    <a:pt x="4188" y="3781"/>
                  </a:cubicBezTo>
                  <a:lnTo>
                    <a:pt x="4246" y="3664"/>
                  </a:lnTo>
                  <a:cubicBezTo>
                    <a:pt x="4799" y="2879"/>
                    <a:pt x="4624"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59"/>
            <p:cNvSpPr/>
            <p:nvPr/>
          </p:nvSpPr>
          <p:spPr>
            <a:xfrm>
              <a:off x="1376625" y="3942875"/>
              <a:ext cx="120000" cy="112775"/>
            </a:xfrm>
            <a:custGeom>
              <a:avLst/>
              <a:gdLst/>
              <a:ahLst/>
              <a:cxnLst/>
              <a:rect l="l" t="t" r="r" b="b"/>
              <a:pathLst>
                <a:path w="4800" h="4511" extrusionOk="0">
                  <a:moveTo>
                    <a:pt x="2045" y="1"/>
                  </a:moveTo>
                  <a:cubicBezTo>
                    <a:pt x="1505" y="1"/>
                    <a:pt x="976" y="253"/>
                    <a:pt x="641" y="730"/>
                  </a:cubicBezTo>
                  <a:lnTo>
                    <a:pt x="553" y="846"/>
                  </a:lnTo>
                  <a:cubicBezTo>
                    <a:pt x="1" y="1631"/>
                    <a:pt x="204" y="2707"/>
                    <a:pt x="961" y="3260"/>
                  </a:cubicBezTo>
                  <a:lnTo>
                    <a:pt x="2734" y="4510"/>
                  </a:lnTo>
                  <a:lnTo>
                    <a:pt x="4799" y="1573"/>
                  </a:lnTo>
                  <a:lnTo>
                    <a:pt x="3054" y="323"/>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59"/>
            <p:cNvSpPr/>
            <p:nvPr/>
          </p:nvSpPr>
          <p:spPr>
            <a:xfrm>
              <a:off x="1414275" y="3959525"/>
              <a:ext cx="110300" cy="61700"/>
            </a:xfrm>
            <a:custGeom>
              <a:avLst/>
              <a:gdLst/>
              <a:ahLst/>
              <a:cxnLst/>
              <a:rect l="l" t="t" r="r" b="b"/>
              <a:pathLst>
                <a:path w="4412" h="2468" extrusionOk="0">
                  <a:moveTo>
                    <a:pt x="538" y="1"/>
                  </a:moveTo>
                  <a:cubicBezTo>
                    <a:pt x="369" y="1"/>
                    <a:pt x="252" y="55"/>
                    <a:pt x="211" y="180"/>
                  </a:cubicBezTo>
                  <a:cubicBezTo>
                    <a:pt x="0" y="788"/>
                    <a:pt x="3343" y="2468"/>
                    <a:pt x="4162" y="2468"/>
                  </a:cubicBezTo>
                  <a:cubicBezTo>
                    <a:pt x="4362" y="2468"/>
                    <a:pt x="4412" y="2368"/>
                    <a:pt x="4224" y="2129"/>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59"/>
            <p:cNvSpPr/>
            <p:nvPr/>
          </p:nvSpPr>
          <p:spPr>
            <a:xfrm>
              <a:off x="1613650" y="3942875"/>
              <a:ext cx="175225" cy="151350"/>
            </a:xfrm>
            <a:custGeom>
              <a:avLst/>
              <a:gdLst/>
              <a:ahLst/>
              <a:cxnLst/>
              <a:rect l="l" t="t" r="r" b="b"/>
              <a:pathLst>
                <a:path w="7009" h="6054" extrusionOk="0">
                  <a:moveTo>
                    <a:pt x="1795" y="1"/>
                  </a:moveTo>
                  <a:cubicBezTo>
                    <a:pt x="1254" y="1"/>
                    <a:pt x="714" y="253"/>
                    <a:pt x="378" y="730"/>
                  </a:cubicBezTo>
                  <a:lnTo>
                    <a:pt x="320" y="846"/>
                  </a:lnTo>
                  <a:cubicBezTo>
                    <a:pt x="204" y="962"/>
                    <a:pt x="146" y="1137"/>
                    <a:pt x="88" y="1282"/>
                  </a:cubicBezTo>
                  <a:cubicBezTo>
                    <a:pt x="58"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8" y="2416"/>
                  </a:cubicBezTo>
                  <a:cubicBezTo>
                    <a:pt x="88" y="2446"/>
                    <a:pt x="117" y="2475"/>
                    <a:pt x="146" y="2533"/>
                  </a:cubicBezTo>
                  <a:cubicBezTo>
                    <a:pt x="146" y="2591"/>
                    <a:pt x="175" y="2649"/>
                    <a:pt x="233" y="2707"/>
                  </a:cubicBezTo>
                  <a:cubicBezTo>
                    <a:pt x="233" y="2736"/>
                    <a:pt x="262" y="2765"/>
                    <a:pt x="291" y="2795"/>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792" y="323"/>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59"/>
            <p:cNvSpPr/>
            <p:nvPr/>
          </p:nvSpPr>
          <p:spPr>
            <a:xfrm>
              <a:off x="1655800" y="3981475"/>
              <a:ext cx="120000" cy="112750"/>
            </a:xfrm>
            <a:custGeom>
              <a:avLst/>
              <a:gdLst/>
              <a:ahLst/>
              <a:cxnLst/>
              <a:rect l="l" t="t" r="r" b="b"/>
              <a:pathLst>
                <a:path w="4800" h="4510" extrusionOk="0">
                  <a:moveTo>
                    <a:pt x="2066" y="0"/>
                  </a:moveTo>
                  <a:lnTo>
                    <a:pt x="1" y="2937"/>
                  </a:lnTo>
                  <a:lnTo>
                    <a:pt x="1746" y="4188"/>
                  </a:lnTo>
                  <a:cubicBezTo>
                    <a:pt x="2054" y="4404"/>
                    <a:pt x="2407" y="4509"/>
                    <a:pt x="2757" y="4509"/>
                  </a:cubicBezTo>
                  <a:cubicBezTo>
                    <a:pt x="3299" y="4509"/>
                    <a:pt x="3835" y="4258"/>
                    <a:pt x="4189" y="3781"/>
                  </a:cubicBezTo>
                  <a:lnTo>
                    <a:pt x="4247" y="3664"/>
                  </a:lnTo>
                  <a:cubicBezTo>
                    <a:pt x="4799" y="2879"/>
                    <a:pt x="4625" y="1803"/>
                    <a:pt x="3840" y="1251"/>
                  </a:cubicBezTo>
                  <a:lnTo>
                    <a:pt x="206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59"/>
            <p:cNvSpPr/>
            <p:nvPr/>
          </p:nvSpPr>
          <p:spPr>
            <a:xfrm>
              <a:off x="1588200" y="3942875"/>
              <a:ext cx="119975" cy="112775"/>
            </a:xfrm>
            <a:custGeom>
              <a:avLst/>
              <a:gdLst/>
              <a:ahLst/>
              <a:cxnLst/>
              <a:rect l="l" t="t" r="r" b="b"/>
              <a:pathLst>
                <a:path w="4799" h="4511" extrusionOk="0">
                  <a:moveTo>
                    <a:pt x="2043" y="1"/>
                  </a:moveTo>
                  <a:cubicBezTo>
                    <a:pt x="1501" y="1"/>
                    <a:pt x="965" y="253"/>
                    <a:pt x="611" y="730"/>
                  </a:cubicBezTo>
                  <a:lnTo>
                    <a:pt x="553" y="846"/>
                  </a:lnTo>
                  <a:cubicBezTo>
                    <a:pt x="0" y="1631"/>
                    <a:pt x="175" y="2707"/>
                    <a:pt x="960" y="3260"/>
                  </a:cubicBezTo>
                  <a:lnTo>
                    <a:pt x="2734" y="4510"/>
                  </a:lnTo>
                  <a:lnTo>
                    <a:pt x="4799" y="1573"/>
                  </a:lnTo>
                  <a:lnTo>
                    <a:pt x="3054" y="323"/>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59"/>
            <p:cNvSpPr/>
            <p:nvPr/>
          </p:nvSpPr>
          <p:spPr>
            <a:xfrm>
              <a:off x="1625250" y="3959525"/>
              <a:ext cx="110900" cy="61700"/>
            </a:xfrm>
            <a:custGeom>
              <a:avLst/>
              <a:gdLst/>
              <a:ahLst/>
              <a:cxnLst/>
              <a:rect l="l" t="t" r="r" b="b"/>
              <a:pathLst>
                <a:path w="4436" h="2468" extrusionOk="0">
                  <a:moveTo>
                    <a:pt x="561" y="1"/>
                  </a:moveTo>
                  <a:cubicBezTo>
                    <a:pt x="393" y="1"/>
                    <a:pt x="276" y="55"/>
                    <a:pt x="234" y="180"/>
                  </a:cubicBezTo>
                  <a:cubicBezTo>
                    <a:pt x="0" y="788"/>
                    <a:pt x="3357" y="2468"/>
                    <a:pt x="4183" y="2468"/>
                  </a:cubicBezTo>
                  <a:cubicBezTo>
                    <a:pt x="4385" y="2468"/>
                    <a:pt x="4435" y="2368"/>
                    <a:pt x="4247" y="2129"/>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59"/>
            <p:cNvSpPr/>
            <p:nvPr/>
          </p:nvSpPr>
          <p:spPr>
            <a:xfrm>
              <a:off x="1825200" y="3942875"/>
              <a:ext cx="175250" cy="151350"/>
            </a:xfrm>
            <a:custGeom>
              <a:avLst/>
              <a:gdLst/>
              <a:ahLst/>
              <a:cxnLst/>
              <a:rect l="l" t="t" r="r" b="b"/>
              <a:pathLst>
                <a:path w="7010" h="6054" extrusionOk="0">
                  <a:moveTo>
                    <a:pt x="1783" y="1"/>
                  </a:moveTo>
                  <a:cubicBezTo>
                    <a:pt x="1244" y="1"/>
                    <a:pt x="715" y="253"/>
                    <a:pt x="379" y="730"/>
                  </a:cubicBezTo>
                  <a:lnTo>
                    <a:pt x="292" y="846"/>
                  </a:lnTo>
                  <a:cubicBezTo>
                    <a:pt x="204" y="962"/>
                    <a:pt x="146" y="1137"/>
                    <a:pt x="88" y="1282"/>
                  </a:cubicBezTo>
                  <a:cubicBezTo>
                    <a:pt x="59" y="1311"/>
                    <a:pt x="59" y="1340"/>
                    <a:pt x="59" y="1370"/>
                  </a:cubicBezTo>
                  <a:cubicBezTo>
                    <a:pt x="30"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88" y="2446"/>
                    <a:pt x="117" y="2475"/>
                    <a:pt x="146" y="2533"/>
                  </a:cubicBezTo>
                  <a:cubicBezTo>
                    <a:pt x="146" y="2591"/>
                    <a:pt x="175" y="2649"/>
                    <a:pt x="204" y="2707"/>
                  </a:cubicBezTo>
                  <a:cubicBezTo>
                    <a:pt x="233" y="2736"/>
                    <a:pt x="263" y="2765"/>
                    <a:pt x="292" y="2795"/>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5"/>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48" y="3114"/>
                    <a:pt x="6282" y="2795"/>
                  </a:cubicBezTo>
                  <a:lnTo>
                    <a:pt x="4567" y="1573"/>
                  </a:lnTo>
                  <a:lnTo>
                    <a:pt x="2793" y="323"/>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59"/>
            <p:cNvSpPr/>
            <p:nvPr/>
          </p:nvSpPr>
          <p:spPr>
            <a:xfrm>
              <a:off x="1867375" y="3981475"/>
              <a:ext cx="119975" cy="112750"/>
            </a:xfrm>
            <a:custGeom>
              <a:avLst/>
              <a:gdLst/>
              <a:ahLst/>
              <a:cxnLst/>
              <a:rect l="l" t="t" r="r" b="b"/>
              <a:pathLst>
                <a:path w="4799" h="4510" extrusionOk="0">
                  <a:moveTo>
                    <a:pt x="2065" y="0"/>
                  </a:moveTo>
                  <a:lnTo>
                    <a:pt x="1" y="2937"/>
                  </a:lnTo>
                  <a:lnTo>
                    <a:pt x="1745" y="4188"/>
                  </a:lnTo>
                  <a:cubicBezTo>
                    <a:pt x="2053" y="4404"/>
                    <a:pt x="2406" y="4509"/>
                    <a:pt x="2755" y="4509"/>
                  </a:cubicBezTo>
                  <a:cubicBezTo>
                    <a:pt x="3294" y="4509"/>
                    <a:pt x="3823" y="4258"/>
                    <a:pt x="4159" y="3781"/>
                  </a:cubicBezTo>
                  <a:lnTo>
                    <a:pt x="4246" y="3664"/>
                  </a:lnTo>
                  <a:cubicBezTo>
                    <a:pt x="4799" y="2879"/>
                    <a:pt x="4595"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59"/>
            <p:cNvSpPr/>
            <p:nvPr/>
          </p:nvSpPr>
          <p:spPr>
            <a:xfrm>
              <a:off x="1799775" y="3942875"/>
              <a:ext cx="119975" cy="112775"/>
            </a:xfrm>
            <a:custGeom>
              <a:avLst/>
              <a:gdLst/>
              <a:ahLst/>
              <a:cxnLst/>
              <a:rect l="l" t="t" r="r" b="b"/>
              <a:pathLst>
                <a:path w="4799" h="4511" extrusionOk="0">
                  <a:moveTo>
                    <a:pt x="2034" y="1"/>
                  </a:moveTo>
                  <a:cubicBezTo>
                    <a:pt x="1486" y="1"/>
                    <a:pt x="946" y="253"/>
                    <a:pt x="611" y="730"/>
                  </a:cubicBezTo>
                  <a:lnTo>
                    <a:pt x="553" y="846"/>
                  </a:lnTo>
                  <a:cubicBezTo>
                    <a:pt x="0" y="1631"/>
                    <a:pt x="174" y="2707"/>
                    <a:pt x="960" y="3260"/>
                  </a:cubicBezTo>
                  <a:lnTo>
                    <a:pt x="2734" y="4510"/>
                  </a:lnTo>
                  <a:lnTo>
                    <a:pt x="4798" y="1573"/>
                  </a:lnTo>
                  <a:lnTo>
                    <a:pt x="3054" y="323"/>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59"/>
            <p:cNvSpPr/>
            <p:nvPr/>
          </p:nvSpPr>
          <p:spPr>
            <a:xfrm>
              <a:off x="1836800" y="3959525"/>
              <a:ext cx="110925" cy="61700"/>
            </a:xfrm>
            <a:custGeom>
              <a:avLst/>
              <a:gdLst/>
              <a:ahLst/>
              <a:cxnLst/>
              <a:rect l="l" t="t" r="r" b="b"/>
              <a:pathLst>
                <a:path w="4437" h="2468" extrusionOk="0">
                  <a:moveTo>
                    <a:pt x="562" y="1"/>
                  </a:moveTo>
                  <a:cubicBezTo>
                    <a:pt x="393" y="1"/>
                    <a:pt x="276" y="55"/>
                    <a:pt x="235" y="180"/>
                  </a:cubicBezTo>
                  <a:cubicBezTo>
                    <a:pt x="1" y="788"/>
                    <a:pt x="3358" y="2468"/>
                    <a:pt x="4184" y="2468"/>
                  </a:cubicBezTo>
                  <a:cubicBezTo>
                    <a:pt x="4385" y="2468"/>
                    <a:pt x="4436" y="2368"/>
                    <a:pt x="4248" y="2129"/>
                  </a:cubicBezTo>
                  <a:cubicBezTo>
                    <a:pt x="3808" y="1517"/>
                    <a:pt x="1455"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59"/>
            <p:cNvSpPr/>
            <p:nvPr/>
          </p:nvSpPr>
          <p:spPr>
            <a:xfrm>
              <a:off x="1190525" y="4202425"/>
              <a:ext cx="175225" cy="151350"/>
            </a:xfrm>
            <a:custGeom>
              <a:avLst/>
              <a:gdLst/>
              <a:ahLst/>
              <a:cxnLst/>
              <a:rect l="l" t="t" r="r" b="b"/>
              <a:pathLst>
                <a:path w="7009" h="6054" extrusionOk="0">
                  <a:moveTo>
                    <a:pt x="1802" y="1"/>
                  </a:moveTo>
                  <a:cubicBezTo>
                    <a:pt x="1254" y="1"/>
                    <a:pt x="714" y="252"/>
                    <a:pt x="378" y="730"/>
                  </a:cubicBezTo>
                  <a:lnTo>
                    <a:pt x="320" y="846"/>
                  </a:lnTo>
                  <a:cubicBezTo>
                    <a:pt x="204" y="962"/>
                    <a:pt x="146" y="1137"/>
                    <a:pt x="87" y="1282"/>
                  </a:cubicBezTo>
                  <a:cubicBezTo>
                    <a:pt x="87"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7" y="2416"/>
                  </a:cubicBezTo>
                  <a:cubicBezTo>
                    <a:pt x="116" y="2445"/>
                    <a:pt x="116" y="2474"/>
                    <a:pt x="146" y="2533"/>
                  </a:cubicBezTo>
                  <a:cubicBezTo>
                    <a:pt x="175" y="2591"/>
                    <a:pt x="204" y="2649"/>
                    <a:pt x="233" y="2707"/>
                  </a:cubicBezTo>
                  <a:cubicBezTo>
                    <a:pt x="233" y="2736"/>
                    <a:pt x="262" y="2765"/>
                    <a:pt x="291" y="2794"/>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821" y="322"/>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59"/>
            <p:cNvSpPr/>
            <p:nvPr/>
          </p:nvSpPr>
          <p:spPr>
            <a:xfrm>
              <a:off x="1232675" y="4241000"/>
              <a:ext cx="120000" cy="112775"/>
            </a:xfrm>
            <a:custGeom>
              <a:avLst/>
              <a:gdLst/>
              <a:ahLst/>
              <a:cxnLst/>
              <a:rect l="l" t="t" r="r" b="b"/>
              <a:pathLst>
                <a:path w="4800" h="4511" extrusionOk="0">
                  <a:moveTo>
                    <a:pt x="2095" y="1"/>
                  </a:moveTo>
                  <a:lnTo>
                    <a:pt x="1" y="2938"/>
                  </a:lnTo>
                  <a:lnTo>
                    <a:pt x="1746" y="4189"/>
                  </a:lnTo>
                  <a:cubicBezTo>
                    <a:pt x="2054" y="4405"/>
                    <a:pt x="2411" y="4510"/>
                    <a:pt x="2765" y="4510"/>
                  </a:cubicBezTo>
                  <a:cubicBezTo>
                    <a:pt x="3313" y="4510"/>
                    <a:pt x="3853" y="4259"/>
                    <a:pt x="4188" y="3781"/>
                  </a:cubicBezTo>
                  <a:lnTo>
                    <a:pt x="4247" y="3665"/>
                  </a:lnTo>
                  <a:cubicBezTo>
                    <a:pt x="4799" y="2909"/>
                    <a:pt x="4625" y="1804"/>
                    <a:pt x="3840" y="1251"/>
                  </a:cubicBezTo>
                  <a:lnTo>
                    <a:pt x="209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59"/>
            <p:cNvSpPr/>
            <p:nvPr/>
          </p:nvSpPr>
          <p:spPr>
            <a:xfrm>
              <a:off x="1165075" y="4202425"/>
              <a:ext cx="119975" cy="112775"/>
            </a:xfrm>
            <a:custGeom>
              <a:avLst/>
              <a:gdLst/>
              <a:ahLst/>
              <a:cxnLst/>
              <a:rect l="l" t="t" r="r" b="b"/>
              <a:pathLst>
                <a:path w="4799" h="4511" extrusionOk="0">
                  <a:moveTo>
                    <a:pt x="2045" y="1"/>
                  </a:moveTo>
                  <a:cubicBezTo>
                    <a:pt x="1505" y="1"/>
                    <a:pt x="976" y="252"/>
                    <a:pt x="640" y="730"/>
                  </a:cubicBezTo>
                  <a:lnTo>
                    <a:pt x="553" y="846"/>
                  </a:lnTo>
                  <a:cubicBezTo>
                    <a:pt x="0" y="1631"/>
                    <a:pt x="204" y="2707"/>
                    <a:pt x="960" y="3260"/>
                  </a:cubicBezTo>
                  <a:lnTo>
                    <a:pt x="2734" y="4510"/>
                  </a:lnTo>
                  <a:lnTo>
                    <a:pt x="4799" y="1573"/>
                  </a:lnTo>
                  <a:lnTo>
                    <a:pt x="3054" y="322"/>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59"/>
            <p:cNvSpPr/>
            <p:nvPr/>
          </p:nvSpPr>
          <p:spPr>
            <a:xfrm>
              <a:off x="1202725" y="4219075"/>
              <a:ext cx="111050" cy="61775"/>
            </a:xfrm>
            <a:custGeom>
              <a:avLst/>
              <a:gdLst/>
              <a:ahLst/>
              <a:cxnLst/>
              <a:rect l="l" t="t" r="r" b="b"/>
              <a:pathLst>
                <a:path w="4442" h="2471" extrusionOk="0">
                  <a:moveTo>
                    <a:pt x="537" y="1"/>
                  </a:moveTo>
                  <a:cubicBezTo>
                    <a:pt x="368" y="1"/>
                    <a:pt x="252" y="55"/>
                    <a:pt x="210" y="180"/>
                  </a:cubicBezTo>
                  <a:cubicBezTo>
                    <a:pt x="0" y="810"/>
                    <a:pt x="3348" y="2470"/>
                    <a:pt x="4183" y="2470"/>
                  </a:cubicBezTo>
                  <a:cubicBezTo>
                    <a:pt x="4389" y="2470"/>
                    <a:pt x="4442" y="2370"/>
                    <a:pt x="4252" y="2128"/>
                  </a:cubicBezTo>
                  <a:cubicBezTo>
                    <a:pt x="3788" y="1517"/>
                    <a:pt x="1431"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59"/>
            <p:cNvSpPr/>
            <p:nvPr/>
          </p:nvSpPr>
          <p:spPr>
            <a:xfrm>
              <a:off x="1402075" y="4202425"/>
              <a:ext cx="175250" cy="151350"/>
            </a:xfrm>
            <a:custGeom>
              <a:avLst/>
              <a:gdLst/>
              <a:ahLst/>
              <a:cxnLst/>
              <a:rect l="l" t="t" r="r" b="b"/>
              <a:pathLst>
                <a:path w="7010" h="6054" extrusionOk="0">
                  <a:moveTo>
                    <a:pt x="1796" y="1"/>
                  </a:moveTo>
                  <a:cubicBezTo>
                    <a:pt x="1254" y="1"/>
                    <a:pt x="715" y="252"/>
                    <a:pt x="379" y="730"/>
                  </a:cubicBezTo>
                  <a:lnTo>
                    <a:pt x="321" y="846"/>
                  </a:lnTo>
                  <a:cubicBezTo>
                    <a:pt x="204" y="962"/>
                    <a:pt x="146" y="1137"/>
                    <a:pt x="88" y="1282"/>
                  </a:cubicBezTo>
                  <a:cubicBezTo>
                    <a:pt x="88" y="1311"/>
                    <a:pt x="59" y="1340"/>
                    <a:pt x="59" y="1369"/>
                  </a:cubicBezTo>
                  <a:cubicBezTo>
                    <a:pt x="59"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117" y="2445"/>
                    <a:pt x="117" y="2474"/>
                    <a:pt x="146" y="2533"/>
                  </a:cubicBezTo>
                  <a:cubicBezTo>
                    <a:pt x="146" y="2591"/>
                    <a:pt x="175" y="2649"/>
                    <a:pt x="233" y="2707"/>
                  </a:cubicBezTo>
                  <a:cubicBezTo>
                    <a:pt x="233" y="2736"/>
                    <a:pt x="262" y="2765"/>
                    <a:pt x="292" y="2794"/>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4"/>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7" y="3143"/>
                    <a:pt x="6282" y="2794"/>
                  </a:cubicBezTo>
                  <a:lnTo>
                    <a:pt x="4566" y="1573"/>
                  </a:lnTo>
                  <a:lnTo>
                    <a:pt x="2792" y="322"/>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59"/>
            <p:cNvSpPr/>
            <p:nvPr/>
          </p:nvSpPr>
          <p:spPr>
            <a:xfrm>
              <a:off x="1444250" y="4241000"/>
              <a:ext cx="119975" cy="112775"/>
            </a:xfrm>
            <a:custGeom>
              <a:avLst/>
              <a:gdLst/>
              <a:ahLst/>
              <a:cxnLst/>
              <a:rect l="l" t="t" r="r" b="b"/>
              <a:pathLst>
                <a:path w="4799" h="4511" extrusionOk="0">
                  <a:moveTo>
                    <a:pt x="2065" y="1"/>
                  </a:moveTo>
                  <a:lnTo>
                    <a:pt x="0" y="2938"/>
                  </a:lnTo>
                  <a:lnTo>
                    <a:pt x="1745" y="4189"/>
                  </a:lnTo>
                  <a:cubicBezTo>
                    <a:pt x="2053" y="4405"/>
                    <a:pt x="2411" y="4510"/>
                    <a:pt x="2764" y="4510"/>
                  </a:cubicBezTo>
                  <a:cubicBezTo>
                    <a:pt x="3312" y="4510"/>
                    <a:pt x="3852" y="4259"/>
                    <a:pt x="4188" y="3781"/>
                  </a:cubicBezTo>
                  <a:lnTo>
                    <a:pt x="4246" y="3665"/>
                  </a:lnTo>
                  <a:cubicBezTo>
                    <a:pt x="4799" y="2909"/>
                    <a:pt x="4624"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59"/>
            <p:cNvSpPr/>
            <p:nvPr/>
          </p:nvSpPr>
          <p:spPr>
            <a:xfrm>
              <a:off x="1376625" y="4202425"/>
              <a:ext cx="120000" cy="112775"/>
            </a:xfrm>
            <a:custGeom>
              <a:avLst/>
              <a:gdLst/>
              <a:ahLst/>
              <a:cxnLst/>
              <a:rect l="l" t="t" r="r" b="b"/>
              <a:pathLst>
                <a:path w="4800" h="4511" extrusionOk="0">
                  <a:moveTo>
                    <a:pt x="2045" y="1"/>
                  </a:moveTo>
                  <a:cubicBezTo>
                    <a:pt x="1505" y="1"/>
                    <a:pt x="976" y="252"/>
                    <a:pt x="641" y="730"/>
                  </a:cubicBezTo>
                  <a:lnTo>
                    <a:pt x="553" y="846"/>
                  </a:lnTo>
                  <a:cubicBezTo>
                    <a:pt x="1" y="1631"/>
                    <a:pt x="204" y="2707"/>
                    <a:pt x="961" y="3260"/>
                  </a:cubicBezTo>
                  <a:lnTo>
                    <a:pt x="2734" y="4510"/>
                  </a:lnTo>
                  <a:lnTo>
                    <a:pt x="4799" y="1573"/>
                  </a:lnTo>
                  <a:lnTo>
                    <a:pt x="3054" y="322"/>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59"/>
            <p:cNvSpPr/>
            <p:nvPr/>
          </p:nvSpPr>
          <p:spPr>
            <a:xfrm>
              <a:off x="1414275" y="4219075"/>
              <a:ext cx="110350" cy="61775"/>
            </a:xfrm>
            <a:custGeom>
              <a:avLst/>
              <a:gdLst/>
              <a:ahLst/>
              <a:cxnLst/>
              <a:rect l="l" t="t" r="r" b="b"/>
              <a:pathLst>
                <a:path w="4414" h="2471" extrusionOk="0">
                  <a:moveTo>
                    <a:pt x="538" y="1"/>
                  </a:moveTo>
                  <a:cubicBezTo>
                    <a:pt x="369" y="1"/>
                    <a:pt x="252" y="55"/>
                    <a:pt x="211" y="180"/>
                  </a:cubicBezTo>
                  <a:cubicBezTo>
                    <a:pt x="1" y="810"/>
                    <a:pt x="3330" y="2470"/>
                    <a:pt x="4158" y="2470"/>
                  </a:cubicBezTo>
                  <a:cubicBezTo>
                    <a:pt x="4361" y="2470"/>
                    <a:pt x="4413" y="2370"/>
                    <a:pt x="4224" y="2128"/>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59"/>
            <p:cNvSpPr/>
            <p:nvPr/>
          </p:nvSpPr>
          <p:spPr>
            <a:xfrm>
              <a:off x="1613650" y="4202425"/>
              <a:ext cx="175225" cy="151350"/>
            </a:xfrm>
            <a:custGeom>
              <a:avLst/>
              <a:gdLst/>
              <a:ahLst/>
              <a:cxnLst/>
              <a:rect l="l" t="t" r="r" b="b"/>
              <a:pathLst>
                <a:path w="7009" h="6054" extrusionOk="0">
                  <a:moveTo>
                    <a:pt x="1795" y="1"/>
                  </a:moveTo>
                  <a:cubicBezTo>
                    <a:pt x="1254" y="1"/>
                    <a:pt x="714" y="252"/>
                    <a:pt x="378" y="730"/>
                  </a:cubicBezTo>
                  <a:lnTo>
                    <a:pt x="320" y="846"/>
                  </a:lnTo>
                  <a:cubicBezTo>
                    <a:pt x="204" y="962"/>
                    <a:pt x="146" y="1137"/>
                    <a:pt x="88" y="1282"/>
                  </a:cubicBezTo>
                  <a:cubicBezTo>
                    <a:pt x="58"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8" y="2416"/>
                  </a:cubicBezTo>
                  <a:cubicBezTo>
                    <a:pt x="88" y="2445"/>
                    <a:pt x="117" y="2474"/>
                    <a:pt x="146" y="2533"/>
                  </a:cubicBezTo>
                  <a:cubicBezTo>
                    <a:pt x="146" y="2591"/>
                    <a:pt x="175" y="2649"/>
                    <a:pt x="233" y="2707"/>
                  </a:cubicBezTo>
                  <a:cubicBezTo>
                    <a:pt x="233" y="2736"/>
                    <a:pt x="262" y="2765"/>
                    <a:pt x="291" y="2794"/>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792" y="322"/>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59"/>
            <p:cNvSpPr/>
            <p:nvPr/>
          </p:nvSpPr>
          <p:spPr>
            <a:xfrm>
              <a:off x="1655800" y="4241000"/>
              <a:ext cx="120000" cy="112775"/>
            </a:xfrm>
            <a:custGeom>
              <a:avLst/>
              <a:gdLst/>
              <a:ahLst/>
              <a:cxnLst/>
              <a:rect l="l" t="t" r="r" b="b"/>
              <a:pathLst>
                <a:path w="4800" h="4511" extrusionOk="0">
                  <a:moveTo>
                    <a:pt x="2066" y="1"/>
                  </a:moveTo>
                  <a:lnTo>
                    <a:pt x="1" y="2938"/>
                  </a:lnTo>
                  <a:lnTo>
                    <a:pt x="1746" y="4189"/>
                  </a:lnTo>
                  <a:cubicBezTo>
                    <a:pt x="2054" y="4405"/>
                    <a:pt x="2407" y="4510"/>
                    <a:pt x="2757" y="4510"/>
                  </a:cubicBezTo>
                  <a:cubicBezTo>
                    <a:pt x="3299" y="4510"/>
                    <a:pt x="3835" y="4259"/>
                    <a:pt x="4189" y="3781"/>
                  </a:cubicBezTo>
                  <a:lnTo>
                    <a:pt x="4247" y="3665"/>
                  </a:lnTo>
                  <a:cubicBezTo>
                    <a:pt x="4799" y="2909"/>
                    <a:pt x="4625" y="1804"/>
                    <a:pt x="3840" y="1251"/>
                  </a:cubicBezTo>
                  <a:lnTo>
                    <a:pt x="2066"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59"/>
            <p:cNvSpPr/>
            <p:nvPr/>
          </p:nvSpPr>
          <p:spPr>
            <a:xfrm>
              <a:off x="1588200" y="4202425"/>
              <a:ext cx="119975" cy="112775"/>
            </a:xfrm>
            <a:custGeom>
              <a:avLst/>
              <a:gdLst/>
              <a:ahLst/>
              <a:cxnLst/>
              <a:rect l="l" t="t" r="r" b="b"/>
              <a:pathLst>
                <a:path w="4799" h="4511" extrusionOk="0">
                  <a:moveTo>
                    <a:pt x="2043" y="1"/>
                  </a:moveTo>
                  <a:cubicBezTo>
                    <a:pt x="1501" y="1"/>
                    <a:pt x="965" y="252"/>
                    <a:pt x="611" y="730"/>
                  </a:cubicBezTo>
                  <a:lnTo>
                    <a:pt x="553" y="846"/>
                  </a:lnTo>
                  <a:cubicBezTo>
                    <a:pt x="0" y="1631"/>
                    <a:pt x="175" y="2707"/>
                    <a:pt x="960" y="3260"/>
                  </a:cubicBezTo>
                  <a:lnTo>
                    <a:pt x="2734" y="4510"/>
                  </a:lnTo>
                  <a:lnTo>
                    <a:pt x="4799" y="1573"/>
                  </a:lnTo>
                  <a:lnTo>
                    <a:pt x="3054" y="322"/>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59"/>
            <p:cNvSpPr/>
            <p:nvPr/>
          </p:nvSpPr>
          <p:spPr>
            <a:xfrm>
              <a:off x="1625250" y="4219075"/>
              <a:ext cx="110925" cy="61775"/>
            </a:xfrm>
            <a:custGeom>
              <a:avLst/>
              <a:gdLst/>
              <a:ahLst/>
              <a:cxnLst/>
              <a:rect l="l" t="t" r="r" b="b"/>
              <a:pathLst>
                <a:path w="4437" h="2471" extrusionOk="0">
                  <a:moveTo>
                    <a:pt x="561" y="1"/>
                  </a:moveTo>
                  <a:cubicBezTo>
                    <a:pt x="393" y="1"/>
                    <a:pt x="276" y="55"/>
                    <a:pt x="234" y="180"/>
                  </a:cubicBezTo>
                  <a:cubicBezTo>
                    <a:pt x="1" y="810"/>
                    <a:pt x="3344" y="2470"/>
                    <a:pt x="4178" y="2470"/>
                  </a:cubicBezTo>
                  <a:cubicBezTo>
                    <a:pt x="4384" y="2470"/>
                    <a:pt x="4437" y="2370"/>
                    <a:pt x="4247" y="2128"/>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59"/>
            <p:cNvSpPr/>
            <p:nvPr/>
          </p:nvSpPr>
          <p:spPr>
            <a:xfrm>
              <a:off x="1825200" y="4202425"/>
              <a:ext cx="175250" cy="151350"/>
            </a:xfrm>
            <a:custGeom>
              <a:avLst/>
              <a:gdLst/>
              <a:ahLst/>
              <a:cxnLst/>
              <a:rect l="l" t="t" r="r" b="b"/>
              <a:pathLst>
                <a:path w="7010" h="6054" extrusionOk="0">
                  <a:moveTo>
                    <a:pt x="1783" y="1"/>
                  </a:moveTo>
                  <a:cubicBezTo>
                    <a:pt x="1244" y="1"/>
                    <a:pt x="715" y="252"/>
                    <a:pt x="379" y="730"/>
                  </a:cubicBezTo>
                  <a:lnTo>
                    <a:pt x="292" y="846"/>
                  </a:lnTo>
                  <a:cubicBezTo>
                    <a:pt x="204" y="962"/>
                    <a:pt x="146" y="1137"/>
                    <a:pt x="88" y="1282"/>
                  </a:cubicBezTo>
                  <a:cubicBezTo>
                    <a:pt x="59" y="1311"/>
                    <a:pt x="59" y="1340"/>
                    <a:pt x="59" y="1369"/>
                  </a:cubicBezTo>
                  <a:cubicBezTo>
                    <a:pt x="30"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88" y="2445"/>
                    <a:pt x="117" y="2474"/>
                    <a:pt x="146" y="2533"/>
                  </a:cubicBezTo>
                  <a:cubicBezTo>
                    <a:pt x="146" y="2591"/>
                    <a:pt x="175" y="2649"/>
                    <a:pt x="204" y="2707"/>
                  </a:cubicBezTo>
                  <a:cubicBezTo>
                    <a:pt x="233" y="2736"/>
                    <a:pt x="263" y="2765"/>
                    <a:pt x="292" y="2794"/>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4"/>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48" y="3143"/>
                    <a:pt x="6282" y="2794"/>
                  </a:cubicBezTo>
                  <a:lnTo>
                    <a:pt x="4567" y="1573"/>
                  </a:lnTo>
                  <a:lnTo>
                    <a:pt x="2793" y="322"/>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59"/>
            <p:cNvSpPr/>
            <p:nvPr/>
          </p:nvSpPr>
          <p:spPr>
            <a:xfrm>
              <a:off x="1867375" y="4241000"/>
              <a:ext cx="119975" cy="112775"/>
            </a:xfrm>
            <a:custGeom>
              <a:avLst/>
              <a:gdLst/>
              <a:ahLst/>
              <a:cxnLst/>
              <a:rect l="l" t="t" r="r" b="b"/>
              <a:pathLst>
                <a:path w="4799" h="4511" extrusionOk="0">
                  <a:moveTo>
                    <a:pt x="2065" y="1"/>
                  </a:moveTo>
                  <a:lnTo>
                    <a:pt x="1" y="2938"/>
                  </a:lnTo>
                  <a:lnTo>
                    <a:pt x="1745" y="4189"/>
                  </a:lnTo>
                  <a:cubicBezTo>
                    <a:pt x="2053" y="4405"/>
                    <a:pt x="2406" y="4510"/>
                    <a:pt x="2755" y="4510"/>
                  </a:cubicBezTo>
                  <a:cubicBezTo>
                    <a:pt x="3294" y="4510"/>
                    <a:pt x="3823" y="4259"/>
                    <a:pt x="4159" y="3781"/>
                  </a:cubicBezTo>
                  <a:lnTo>
                    <a:pt x="4246" y="3665"/>
                  </a:lnTo>
                  <a:cubicBezTo>
                    <a:pt x="4799" y="2909"/>
                    <a:pt x="4595"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59"/>
            <p:cNvSpPr/>
            <p:nvPr/>
          </p:nvSpPr>
          <p:spPr>
            <a:xfrm>
              <a:off x="1799775" y="4202425"/>
              <a:ext cx="119975" cy="112775"/>
            </a:xfrm>
            <a:custGeom>
              <a:avLst/>
              <a:gdLst/>
              <a:ahLst/>
              <a:cxnLst/>
              <a:rect l="l" t="t" r="r" b="b"/>
              <a:pathLst>
                <a:path w="4799" h="4511" extrusionOk="0">
                  <a:moveTo>
                    <a:pt x="2034" y="1"/>
                  </a:moveTo>
                  <a:cubicBezTo>
                    <a:pt x="1486" y="1"/>
                    <a:pt x="946" y="252"/>
                    <a:pt x="611" y="730"/>
                  </a:cubicBezTo>
                  <a:lnTo>
                    <a:pt x="553" y="846"/>
                  </a:lnTo>
                  <a:cubicBezTo>
                    <a:pt x="0" y="1631"/>
                    <a:pt x="174" y="2707"/>
                    <a:pt x="960" y="3260"/>
                  </a:cubicBezTo>
                  <a:lnTo>
                    <a:pt x="2734" y="4510"/>
                  </a:lnTo>
                  <a:lnTo>
                    <a:pt x="4798" y="1573"/>
                  </a:lnTo>
                  <a:lnTo>
                    <a:pt x="3054" y="322"/>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59"/>
            <p:cNvSpPr/>
            <p:nvPr/>
          </p:nvSpPr>
          <p:spPr>
            <a:xfrm>
              <a:off x="1836825" y="4219075"/>
              <a:ext cx="110925" cy="61775"/>
            </a:xfrm>
            <a:custGeom>
              <a:avLst/>
              <a:gdLst/>
              <a:ahLst/>
              <a:cxnLst/>
              <a:rect l="l" t="t" r="r" b="b"/>
              <a:pathLst>
                <a:path w="4437" h="2471" extrusionOk="0">
                  <a:moveTo>
                    <a:pt x="561" y="1"/>
                  </a:moveTo>
                  <a:cubicBezTo>
                    <a:pt x="392" y="1"/>
                    <a:pt x="275" y="55"/>
                    <a:pt x="234" y="180"/>
                  </a:cubicBezTo>
                  <a:cubicBezTo>
                    <a:pt x="0" y="810"/>
                    <a:pt x="3344" y="2470"/>
                    <a:pt x="4178" y="2470"/>
                  </a:cubicBezTo>
                  <a:cubicBezTo>
                    <a:pt x="4383" y="2470"/>
                    <a:pt x="4437" y="2370"/>
                    <a:pt x="4247" y="2128"/>
                  </a:cubicBezTo>
                  <a:cubicBezTo>
                    <a:pt x="3807" y="1517"/>
                    <a:pt x="1454"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9" name="Google Shape;2049;p59"/>
          <p:cNvGrpSpPr/>
          <p:nvPr/>
        </p:nvGrpSpPr>
        <p:grpSpPr>
          <a:xfrm rot="5400000">
            <a:off x="1202434" y="414867"/>
            <a:ext cx="861907" cy="1122771"/>
            <a:chOff x="758050" y="1451100"/>
            <a:chExt cx="553925" cy="721575"/>
          </a:xfrm>
        </p:grpSpPr>
        <p:sp>
          <p:nvSpPr>
            <p:cNvPr id="2050" name="Google Shape;2050;p59"/>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59"/>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59"/>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59"/>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59"/>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59"/>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59"/>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59"/>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59"/>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59"/>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59"/>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59"/>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59"/>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59"/>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59"/>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59"/>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59"/>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59"/>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8" name="Google Shape;2068;p59"/>
          <p:cNvSpPr/>
          <p:nvPr/>
        </p:nvSpPr>
        <p:spPr>
          <a:xfrm flipH="1">
            <a:off x="7901829" y="3222838"/>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59"/>
          <p:cNvSpPr/>
          <p:nvPr/>
        </p:nvSpPr>
        <p:spPr>
          <a:xfrm flipH="1">
            <a:off x="3673557" y="294626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59"/>
          <p:cNvSpPr/>
          <p:nvPr/>
        </p:nvSpPr>
        <p:spPr>
          <a:xfrm flipH="1">
            <a:off x="6962196" y="3035014"/>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59"/>
          <p:cNvSpPr/>
          <p:nvPr/>
        </p:nvSpPr>
        <p:spPr>
          <a:xfrm flipH="1">
            <a:off x="3493985" y="4349049"/>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59"/>
          <p:cNvSpPr/>
          <p:nvPr/>
        </p:nvSpPr>
        <p:spPr>
          <a:xfrm flipH="1">
            <a:off x="6270443" y="4431692"/>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 name="Picture 2" descr="Phản ứng thu nh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1111" y="1478338"/>
            <a:ext cx="7656383" cy="3487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66">
                                            <p:txEl>
                                              <p:pRg st="0" end="0"/>
                                            </p:txEl>
                                          </p:spTgt>
                                        </p:tgtEl>
                                        <p:attrNameLst>
                                          <p:attrName>style.visibility</p:attrName>
                                        </p:attrNameLst>
                                      </p:cBhvr>
                                      <p:to>
                                        <p:strVal val="visible"/>
                                      </p:to>
                                    </p:set>
                                    <p:animEffect transition="in" filter="barn(inVertical)">
                                      <p:cBhvr>
                                        <p:cTn id="7" dur="500"/>
                                        <p:tgtEl>
                                          <p:spTgt spid="19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9" name="TextBox 28"/>
          <p:cNvSpPr txBox="1"/>
          <p:nvPr/>
        </p:nvSpPr>
        <p:spPr>
          <a:xfrm>
            <a:off x="850606" y="629010"/>
            <a:ext cx="7825561" cy="523220"/>
          </a:xfrm>
          <a:prstGeom prst="rect">
            <a:avLst/>
          </a:prstGeom>
          <a:noFill/>
        </p:spPr>
        <p:txBody>
          <a:bodyPr wrap="square">
            <a:spAutoFit/>
          </a:bodyPr>
          <a:lstStyle/>
          <a:p>
            <a:r>
              <a:rPr lang="vi-VN" sz="2800" b="1">
                <a:solidFill>
                  <a:srgbClr val="FF0000"/>
                </a:solidFill>
                <a:latin typeface="Times New Roman" panose="02020603050405020304" pitchFamily="18" charset="0"/>
                <a:ea typeface="Times New Roman" panose="02020603050405020304" pitchFamily="18" charset="0"/>
              </a:rPr>
              <a:t>Ví dụ:</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31" name="TextBox 30"/>
          <p:cNvSpPr txBox="1"/>
          <p:nvPr/>
        </p:nvSpPr>
        <p:spPr>
          <a:xfrm>
            <a:off x="850605" y="1283830"/>
            <a:ext cx="8048845" cy="954107"/>
          </a:xfrm>
          <a:prstGeom prst="rect">
            <a:avLst/>
          </a:prstGeom>
          <a:noFill/>
        </p:spPr>
        <p:txBody>
          <a:bodyPr wrap="square">
            <a:spAutoFit/>
          </a:bodyPr>
          <a:lstStyle/>
          <a:p>
            <a:pPr algn="just">
              <a:spcAft>
                <a:spcPts val="400"/>
              </a:spcAft>
            </a:pPr>
            <a:r>
              <a:rPr lang="vi-VN" sz="2800" dirty="0">
                <a:latin typeface="Times New Roman" panose="02020603050405020304" pitchFamily="18" charset="0"/>
                <a:ea typeface="Times New Roman" panose="02020603050405020304" pitchFamily="18" charset="0"/>
              </a:rPr>
              <a:t>Ph</a:t>
            </a:r>
            <a:r>
              <a:rPr lang="en-US" sz="2800" dirty="0">
                <a:latin typeface="Times New Roman" panose="02020603050405020304" pitchFamily="18" charset="0"/>
                <a:ea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rPr>
              <a:t>n ứng phân huỷ CaCO</a:t>
            </a:r>
            <a:r>
              <a:rPr lang="en-US" sz="2800" baseline="-25000" dirty="0">
                <a:latin typeface="Times New Roman" panose="02020603050405020304" pitchFamily="18" charset="0"/>
                <a:ea typeface="Times New Roman" panose="02020603050405020304" pitchFamily="18" charset="0"/>
              </a:rPr>
              <a:t>3</a:t>
            </a:r>
            <a:r>
              <a:rPr lang="vi-VN" sz="2800" dirty="0">
                <a:latin typeface="Times New Roman" panose="02020603050405020304" pitchFamily="18" charset="0"/>
                <a:ea typeface="Times New Roman" panose="02020603050405020304" pitchFamily="18" charset="0"/>
              </a:rPr>
              <a:t> thành CaO và CO</a:t>
            </a:r>
            <a:r>
              <a:rPr lang="vi-VN" sz="2800" baseline="-25000" dirty="0">
                <a:latin typeface="Times New Roman" panose="02020603050405020304" pitchFamily="18" charset="0"/>
                <a:ea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(phân ứng nung vôi);...</a:t>
            </a:r>
            <a:endParaRPr lang="en-US" sz="2800" dirty="0">
              <a:effectLst/>
              <a:latin typeface="Arial" panose="020B0604020202020204" pitchFamily="34" charset="0"/>
              <a:ea typeface="Arial" panose="020B0604020202020204" pitchFamily="34" charset="0"/>
            </a:endParaRPr>
          </a:p>
        </p:txBody>
      </p:sp>
      <p:pic>
        <p:nvPicPr>
          <p:cNvPr id="3" name="Picture 2" descr="The Cold Pack: A Chilly Example of an Endothermic Reaction | Let&amp;#39;s Talk  Science"/>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50571" t="10507" b="18112"/>
          <a:stretch>
            <a:fillRect/>
          </a:stretch>
        </p:blipFill>
        <p:spPr bwMode="auto">
          <a:xfrm>
            <a:off x="2901285" y="2340463"/>
            <a:ext cx="2451262" cy="2174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3"/>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grpSp>
        <p:nvGrpSpPr>
          <p:cNvPr id="3264" name="Google Shape;3264;p75"/>
          <p:cNvGrpSpPr/>
          <p:nvPr/>
        </p:nvGrpSpPr>
        <p:grpSpPr>
          <a:xfrm>
            <a:off x="7927231" y="455579"/>
            <a:ext cx="743551" cy="715113"/>
            <a:chOff x="8079648" y="303247"/>
            <a:chExt cx="743551" cy="715113"/>
          </a:xfrm>
        </p:grpSpPr>
        <p:sp>
          <p:nvSpPr>
            <p:cNvPr id="3265" name="Google Shape;3265;p75"/>
            <p:cNvSpPr/>
            <p:nvPr/>
          </p:nvSpPr>
          <p:spPr>
            <a:xfrm rot="7200056" flipH="1">
              <a:off x="8203895"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75"/>
            <p:cNvSpPr/>
            <p:nvPr/>
          </p:nvSpPr>
          <p:spPr>
            <a:xfrm rot="7200056" flipH="1">
              <a:off x="8342003"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75"/>
            <p:cNvSpPr/>
            <p:nvPr/>
          </p:nvSpPr>
          <p:spPr>
            <a:xfrm rot="7200056" flipH="1">
              <a:off x="8425700"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75"/>
            <p:cNvSpPr/>
            <p:nvPr/>
          </p:nvSpPr>
          <p:spPr>
            <a:xfrm rot="7200056" flipH="1">
              <a:off x="8591907"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75"/>
            <p:cNvSpPr/>
            <p:nvPr/>
          </p:nvSpPr>
          <p:spPr>
            <a:xfrm rot="7200056" flipH="1">
              <a:off x="8345658"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70" name="Google Shape;3270;p75"/>
          <p:cNvGrpSpPr/>
          <p:nvPr/>
        </p:nvGrpSpPr>
        <p:grpSpPr>
          <a:xfrm rot="3599956">
            <a:off x="592147" y="364368"/>
            <a:ext cx="595935" cy="595935"/>
            <a:chOff x="7761452" y="384309"/>
            <a:chExt cx="595948" cy="595948"/>
          </a:xfrm>
        </p:grpSpPr>
        <p:sp>
          <p:nvSpPr>
            <p:cNvPr id="3271" name="Google Shape;3271;p75"/>
            <p:cNvSpPr/>
            <p:nvPr/>
          </p:nvSpPr>
          <p:spPr>
            <a:xfrm rot="-5400000">
              <a:off x="8038440" y="663513"/>
              <a:ext cx="154511" cy="149182"/>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75"/>
            <p:cNvSpPr/>
            <p:nvPr/>
          </p:nvSpPr>
          <p:spPr>
            <a:xfrm rot="-5400000">
              <a:off x="8057617" y="682691"/>
              <a:ext cx="191194" cy="18672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75"/>
            <p:cNvSpPr/>
            <p:nvPr/>
          </p:nvSpPr>
          <p:spPr>
            <a:xfrm rot="-5400000">
              <a:off x="8087609" y="712839"/>
              <a:ext cx="206676" cy="20158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75"/>
            <p:cNvSpPr/>
            <p:nvPr/>
          </p:nvSpPr>
          <p:spPr>
            <a:xfrm rot="-5400000">
              <a:off x="8125381" y="750494"/>
              <a:ext cx="206520" cy="201191"/>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75"/>
            <p:cNvSpPr/>
            <p:nvPr/>
          </p:nvSpPr>
          <p:spPr>
            <a:xfrm rot="-5400000">
              <a:off x="7925066" y="549284"/>
              <a:ext cx="153655" cy="150076"/>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75"/>
            <p:cNvSpPr/>
            <p:nvPr/>
          </p:nvSpPr>
          <p:spPr>
            <a:xfrm rot="-5400000">
              <a:off x="7868349" y="493462"/>
              <a:ext cx="191194" cy="186681"/>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75"/>
            <p:cNvSpPr/>
            <p:nvPr/>
          </p:nvSpPr>
          <p:spPr>
            <a:xfrm rot="-5400000">
              <a:off x="7823614" y="447871"/>
              <a:ext cx="205664" cy="202008"/>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75"/>
            <p:cNvSpPr/>
            <p:nvPr/>
          </p:nvSpPr>
          <p:spPr>
            <a:xfrm rot="-5400000">
              <a:off x="7785979" y="410352"/>
              <a:ext cx="205781" cy="201930"/>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75"/>
            <p:cNvSpPr/>
            <p:nvPr/>
          </p:nvSpPr>
          <p:spPr>
            <a:xfrm rot="-5400000">
              <a:off x="7955836" y="384309"/>
              <a:ext cx="207181" cy="595948"/>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75"/>
            <p:cNvSpPr/>
            <p:nvPr/>
          </p:nvSpPr>
          <p:spPr>
            <a:xfrm rot="-5400000">
              <a:off x="7761452" y="578692"/>
              <a:ext cx="595948" cy="207181"/>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2475;p64"/>
          <p:cNvSpPr txBox="1">
            <a:spLocks noGrp="1"/>
          </p:cNvSpPr>
          <p:nvPr>
            <p:ph type="title"/>
          </p:nvPr>
        </p:nvSpPr>
        <p:spPr>
          <a:xfrm>
            <a:off x="1294408" y="341585"/>
            <a:ext cx="4620060" cy="5845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bg2"/>
                </a:solidFill>
                <a:latin typeface="Times New Roman" panose="02020603050405020304" pitchFamily="18" charset="0"/>
                <a:cs typeface="Times New Roman" panose="02020603050405020304" pitchFamily="18" charset="0"/>
              </a:rPr>
              <a:t>LUYỆN TẬP 4 </a:t>
            </a:r>
            <a:r>
              <a:rPr lang="en-US" sz="3200" dirty="0" err="1">
                <a:solidFill>
                  <a:schemeClr val="bg2"/>
                </a:solidFill>
                <a:latin typeface="Times New Roman" panose="02020603050405020304" pitchFamily="18" charset="0"/>
                <a:cs typeface="Times New Roman" panose="02020603050405020304" pitchFamily="18" charset="0"/>
              </a:rPr>
              <a:t>sgk</a:t>
            </a:r>
            <a:r>
              <a:rPr lang="en-US" sz="3200" dirty="0">
                <a:solidFill>
                  <a:schemeClr val="bg2"/>
                </a:solidFill>
                <a:latin typeface="Times New Roman" panose="02020603050405020304" pitchFamily="18" charset="0"/>
                <a:cs typeface="Times New Roman" panose="02020603050405020304" pitchFamily="18" charset="0"/>
              </a:rPr>
              <a:t> tr 20</a:t>
            </a:r>
            <a:endParaRPr lang="en-US" sz="3200" dirty="0">
              <a:solidFill>
                <a:schemeClr val="bg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82016" y="1170693"/>
            <a:ext cx="7617224" cy="1815882"/>
          </a:xfrm>
          <a:prstGeom prst="rect">
            <a:avLst/>
          </a:prstGeom>
          <a:solidFill>
            <a:schemeClr val="accent4"/>
          </a:solidFill>
        </p:spPr>
        <p:txBody>
          <a:bodyPr wrap="square">
            <a:spAutoFit/>
          </a:bodyPr>
          <a:lstStyle/>
          <a:p>
            <a:r>
              <a:rPr lang="vi-VN" sz="2800" dirty="0">
                <a:latin typeface="Times New Roman" panose="02020603050405020304" pitchFamily="18" charset="0"/>
                <a:ea typeface="Courier New" panose="02070309020205020404" pitchFamily="49" charset="0"/>
                <a:cs typeface="Times New Roman" panose="02020603050405020304" pitchFamily="18" charset="0"/>
              </a:rPr>
              <a:t>Trong hai phản ứng dưới đây, phản ứng nào là phản </a:t>
            </a:r>
            <a:r>
              <a:rPr lang="en-US" sz="2800" dirty="0">
                <a:latin typeface="Times New Roman" panose="02020603050405020304" pitchFamily="18" charset="0"/>
                <a:ea typeface="Courier New" panose="02070309020205020404" pitchFamily="49" charset="0"/>
                <a:cs typeface="Times New Roman" panose="02020603050405020304" pitchFamily="18" charset="0"/>
              </a:rPr>
              <a:t>ứ</a:t>
            </a:r>
            <a:r>
              <a:rPr lang="vi-VN" sz="2800" dirty="0">
                <a:latin typeface="Times New Roman" panose="02020603050405020304" pitchFamily="18" charset="0"/>
                <a:ea typeface="Courier New" panose="02070309020205020404" pitchFamily="49" charset="0"/>
                <a:cs typeface="Times New Roman" panose="02020603050405020304" pitchFamily="18" charset="0"/>
              </a:rPr>
              <a:t>ng toả nhiệt, phản ứng nào là phản ứng thu nhiệt?</a:t>
            </a:r>
            <a:endParaRPr lang="vi-VN" sz="2800" dirty="0">
              <a:latin typeface="Times New Roman" panose="02020603050405020304" pitchFamily="18" charset="0"/>
              <a:ea typeface="Courier New" panose="02070309020205020404" pitchFamily="49" charset="0"/>
              <a:cs typeface="Times New Roman" panose="02020603050405020304" pitchFamily="18" charset="0"/>
            </a:endParaRPr>
          </a:p>
          <a:p>
            <a:r>
              <a:rPr lang="vi-VN" sz="2800" dirty="0">
                <a:latin typeface="Times New Roman" panose="02020603050405020304" pitchFamily="18" charset="0"/>
                <a:ea typeface="Courier New" panose="02070309020205020404" pitchFamily="49" charset="0"/>
                <a:cs typeface="Times New Roman" panose="02020603050405020304" pitchFamily="18" charset="0"/>
              </a:rPr>
              <a:t>a)</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latin typeface="Times New Roman" panose="02020603050405020304" pitchFamily="18" charset="0"/>
                <a:ea typeface="Courier New" panose="02070309020205020404" pitchFamily="49" charset="0"/>
                <a:cs typeface="Times New Roman" panose="02020603050405020304" pitchFamily="18" charset="0"/>
              </a:rPr>
              <a:t>Ph</a:t>
            </a:r>
            <a:r>
              <a:rPr lang="en-US" sz="2800" dirty="0">
                <a:latin typeface="Times New Roman" panose="02020603050405020304" pitchFamily="18" charset="0"/>
                <a:ea typeface="Courier New" panose="02070309020205020404" pitchFamily="49" charset="0"/>
                <a:cs typeface="Times New Roman" panose="02020603050405020304" pitchFamily="18" charset="0"/>
              </a:rPr>
              <a:t>â</a:t>
            </a:r>
            <a:r>
              <a:rPr lang="vi-VN" sz="2800" dirty="0">
                <a:latin typeface="Times New Roman" panose="02020603050405020304" pitchFamily="18" charset="0"/>
                <a:ea typeface="Courier New" panose="02070309020205020404" pitchFamily="49" charset="0"/>
                <a:cs typeface="Times New Roman" panose="02020603050405020304" pitchFamily="18" charset="0"/>
              </a:rPr>
              <a:t>n huỷ đường tạo thành than và nước.</a:t>
            </a:r>
            <a:endParaRPr lang="vi-VN" sz="2800" dirty="0">
              <a:latin typeface="Times New Roman" panose="02020603050405020304" pitchFamily="18" charset="0"/>
              <a:ea typeface="Courier New" panose="02070309020205020404" pitchFamily="49" charset="0"/>
              <a:cs typeface="Times New Roman" panose="02020603050405020304" pitchFamily="18" charset="0"/>
            </a:endParaRPr>
          </a:p>
          <a:p>
            <a:r>
              <a:rPr lang="vi-VN" sz="2800" dirty="0">
                <a:latin typeface="Times New Roman" panose="02020603050405020304" pitchFamily="18" charset="0"/>
                <a:ea typeface="Courier New" panose="02070309020205020404" pitchFamily="49" charset="0"/>
                <a:cs typeface="Times New Roman" panose="02020603050405020304" pitchFamily="18" charset="0"/>
              </a:rPr>
              <a:t>b)</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latin typeface="Times New Roman" panose="02020603050405020304" pitchFamily="18" charset="0"/>
                <a:ea typeface="Courier New" panose="02070309020205020404" pitchFamily="49" charset="0"/>
                <a:cs typeface="Times New Roman" panose="02020603050405020304" pitchFamily="18" charset="0"/>
              </a:rPr>
              <a:t>Cồn cháy trong không khí.</a:t>
            </a:r>
            <a:endParaRPr lang="vi-VN" sz="2800" dirty="0">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2" name="TextBox 1"/>
          <p:cNvSpPr txBox="1"/>
          <p:nvPr/>
        </p:nvSpPr>
        <p:spPr>
          <a:xfrm>
            <a:off x="1352863" y="2930781"/>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3" name="TextBox 2"/>
          <p:cNvSpPr txBox="1"/>
          <p:nvPr/>
        </p:nvSpPr>
        <p:spPr>
          <a:xfrm>
            <a:off x="1224237" y="3517342"/>
            <a:ext cx="7375003" cy="1251625"/>
          </a:xfrm>
          <a:prstGeom prst="rect">
            <a:avLst/>
          </a:prstGeom>
          <a:noFill/>
        </p:spPr>
        <p:txBody>
          <a:bodyPr wrap="square">
            <a:spAutoFit/>
          </a:bodyPr>
          <a:lstStyle/>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a) Phân huỷ đường tạo thành than và nước là phản ứng thu nhiệt.</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b) Đốt cháy cồn trong không khí là phản ứng toả nhiệt.</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51"/>
          <p:cNvSpPr/>
          <p:nvPr/>
        </p:nvSpPr>
        <p:spPr>
          <a:xfrm flipH="1">
            <a:off x="7074490" y="3241549"/>
            <a:ext cx="1686260" cy="181185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51"/>
          <p:cNvSpPr/>
          <p:nvPr/>
        </p:nvSpPr>
        <p:spPr>
          <a:xfrm>
            <a:off x="465151" y="5053300"/>
            <a:ext cx="151226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51"/>
          <p:cNvSpPr/>
          <p:nvPr/>
        </p:nvSpPr>
        <p:spPr>
          <a:xfrm>
            <a:off x="7074575" y="5053300"/>
            <a:ext cx="1743482"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08" name="Google Shape;1508;p51"/>
          <p:cNvGrpSpPr/>
          <p:nvPr/>
        </p:nvGrpSpPr>
        <p:grpSpPr>
          <a:xfrm>
            <a:off x="814195" y="4238763"/>
            <a:ext cx="704379" cy="814540"/>
            <a:chOff x="5661850" y="1237525"/>
            <a:chExt cx="415000" cy="479875"/>
          </a:xfrm>
        </p:grpSpPr>
        <p:sp>
          <p:nvSpPr>
            <p:cNvPr id="1509" name="Google Shape;1509;p51"/>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51"/>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51"/>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51"/>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51"/>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51"/>
            <p:cNvSpPr/>
            <p:nvPr/>
          </p:nvSpPr>
          <p:spPr>
            <a:xfrm>
              <a:off x="5903575" y="1446475"/>
              <a:ext cx="56600" cy="56000"/>
            </a:xfrm>
            <a:custGeom>
              <a:avLst/>
              <a:gdLst/>
              <a:ahLst/>
              <a:cxnLst/>
              <a:rect l="l" t="t" r="r" b="b"/>
              <a:pathLst>
                <a:path w="2264" h="2240" extrusionOk="0">
                  <a:moveTo>
                    <a:pt x="691" y="1"/>
                  </a:moveTo>
                  <a:lnTo>
                    <a:pt x="691" y="692"/>
                  </a:lnTo>
                  <a:lnTo>
                    <a:pt x="1" y="692"/>
                  </a:lnTo>
                  <a:lnTo>
                    <a:pt x="1" y="1549"/>
                  </a:lnTo>
                  <a:lnTo>
                    <a:pt x="691" y="1549"/>
                  </a:lnTo>
                  <a:lnTo>
                    <a:pt x="691" y="2239"/>
                  </a:lnTo>
                  <a:lnTo>
                    <a:pt x="1572" y="2239"/>
                  </a:lnTo>
                  <a:lnTo>
                    <a:pt x="1572" y="1549"/>
                  </a:lnTo>
                  <a:lnTo>
                    <a:pt x="2263" y="1549"/>
                  </a:lnTo>
                  <a:lnTo>
                    <a:pt x="2263" y="692"/>
                  </a:lnTo>
                  <a:lnTo>
                    <a:pt x="1572" y="692"/>
                  </a:lnTo>
                  <a:lnTo>
                    <a:pt x="1572"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51"/>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51"/>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51"/>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51"/>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51"/>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51"/>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51"/>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51"/>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3" name="Google Shape;1523;p51"/>
          <p:cNvGrpSpPr/>
          <p:nvPr/>
        </p:nvGrpSpPr>
        <p:grpSpPr>
          <a:xfrm>
            <a:off x="7560737" y="3657396"/>
            <a:ext cx="874468" cy="1395899"/>
            <a:chOff x="894125" y="2648175"/>
            <a:chExt cx="497875" cy="794750"/>
          </a:xfrm>
        </p:grpSpPr>
        <p:sp>
          <p:nvSpPr>
            <p:cNvPr id="1524" name="Google Shape;1524;p51"/>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51"/>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51"/>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51"/>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51"/>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51"/>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51"/>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1" name="Google Shape;1531;p51"/>
          <p:cNvGrpSpPr/>
          <p:nvPr/>
        </p:nvGrpSpPr>
        <p:grpSpPr>
          <a:xfrm>
            <a:off x="613966" y="623214"/>
            <a:ext cx="474308" cy="475753"/>
            <a:chOff x="4463875" y="709950"/>
            <a:chExt cx="172250" cy="172775"/>
          </a:xfrm>
        </p:grpSpPr>
        <p:sp>
          <p:nvSpPr>
            <p:cNvPr id="1532" name="Google Shape;1532;p51"/>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51"/>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51"/>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51"/>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51"/>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51"/>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51"/>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51"/>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51"/>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51"/>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2" name="Google Shape;1542;p51"/>
          <p:cNvGrpSpPr/>
          <p:nvPr/>
        </p:nvGrpSpPr>
        <p:grpSpPr>
          <a:xfrm>
            <a:off x="992062" y="1258315"/>
            <a:ext cx="348675" cy="348743"/>
            <a:chOff x="4593050" y="887300"/>
            <a:chExt cx="126625" cy="126650"/>
          </a:xfrm>
        </p:grpSpPr>
        <p:sp>
          <p:nvSpPr>
            <p:cNvPr id="1543" name="Google Shape;1543;p51"/>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51"/>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51"/>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51"/>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51"/>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51"/>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51"/>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51"/>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51"/>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51"/>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3" name="Google Shape;1553;p51"/>
          <p:cNvGrpSpPr/>
          <p:nvPr/>
        </p:nvGrpSpPr>
        <p:grpSpPr>
          <a:xfrm>
            <a:off x="7726432" y="855747"/>
            <a:ext cx="506543" cy="502924"/>
            <a:chOff x="4656600" y="691950"/>
            <a:chExt cx="199450" cy="198025"/>
          </a:xfrm>
        </p:grpSpPr>
        <p:sp>
          <p:nvSpPr>
            <p:cNvPr id="1554" name="Google Shape;1554;p51"/>
            <p:cNvSpPr/>
            <p:nvPr/>
          </p:nvSpPr>
          <p:spPr>
            <a:xfrm>
              <a:off x="4656600" y="691950"/>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51"/>
            <p:cNvSpPr/>
            <p:nvPr/>
          </p:nvSpPr>
          <p:spPr>
            <a:xfrm>
              <a:off x="4717600" y="747350"/>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51"/>
            <p:cNvSpPr/>
            <p:nvPr/>
          </p:nvSpPr>
          <p:spPr>
            <a:xfrm>
              <a:off x="4757075" y="739175"/>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51"/>
            <p:cNvSpPr/>
            <p:nvPr/>
          </p:nvSpPr>
          <p:spPr>
            <a:xfrm>
              <a:off x="4755550" y="765725"/>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51"/>
            <p:cNvSpPr/>
            <p:nvPr/>
          </p:nvSpPr>
          <p:spPr>
            <a:xfrm>
              <a:off x="4714025" y="783150"/>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51"/>
            <p:cNvSpPr/>
            <p:nvPr/>
          </p:nvSpPr>
          <p:spPr>
            <a:xfrm>
              <a:off x="4775525" y="762225"/>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51"/>
            <p:cNvSpPr/>
            <p:nvPr/>
          </p:nvSpPr>
          <p:spPr>
            <a:xfrm>
              <a:off x="4741200" y="784800"/>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51"/>
            <p:cNvSpPr/>
            <p:nvPr/>
          </p:nvSpPr>
          <p:spPr>
            <a:xfrm>
              <a:off x="4778100" y="798050"/>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51"/>
            <p:cNvSpPr/>
            <p:nvPr/>
          </p:nvSpPr>
          <p:spPr>
            <a:xfrm>
              <a:off x="4751450" y="809325"/>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51"/>
            <p:cNvSpPr/>
            <p:nvPr/>
          </p:nvSpPr>
          <p:spPr>
            <a:xfrm>
              <a:off x="4726325" y="808275"/>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64" name="Google Shape;1564;p51"/>
          <p:cNvSpPr/>
          <p:nvPr/>
        </p:nvSpPr>
        <p:spPr>
          <a:xfrm flipH="1">
            <a:off x="875988" y="3033427"/>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51"/>
          <p:cNvSpPr/>
          <p:nvPr/>
        </p:nvSpPr>
        <p:spPr>
          <a:xfrm flipH="1">
            <a:off x="1437979" y="36820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TextBox 1"/>
          <p:cNvSpPr txBox="1"/>
          <p:nvPr/>
        </p:nvSpPr>
        <p:spPr>
          <a:xfrm>
            <a:off x="1436733" y="617206"/>
            <a:ext cx="4520574" cy="631711"/>
          </a:xfrm>
          <a:prstGeom prst="rect">
            <a:avLst/>
          </a:prstGeom>
          <a:noFill/>
        </p:spPr>
        <p:txBody>
          <a:bodyPr wrap="square">
            <a:spAutoFit/>
          </a:bodyPr>
          <a:lstStyle/>
          <a:p>
            <a:pPr marL="0" marR="0" indent="0" algn="ctr">
              <a:lnSpc>
                <a:spcPct val="120000"/>
              </a:lnSpc>
              <a:spcBef>
                <a:spcPts val="0"/>
              </a:spcBef>
              <a:spcAft>
                <a:spcPts val="200"/>
              </a:spcAft>
            </a:pPr>
            <a:r>
              <a:rPr lang="en-US" sz="3200" b="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VẬN DỤNG 2 </a:t>
            </a:r>
            <a:r>
              <a:rPr lang="en-US" sz="3200" b="1"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sgk</a:t>
            </a:r>
            <a:r>
              <a:rPr lang="en-US" sz="3200" b="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tr 20</a:t>
            </a:r>
            <a:endParaRPr lang="en-US" sz="32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p:cNvSpPr txBox="1"/>
          <p:nvPr/>
        </p:nvSpPr>
        <p:spPr>
          <a:xfrm>
            <a:off x="1342197" y="1595412"/>
            <a:ext cx="6897516" cy="1384995"/>
          </a:xfrm>
          <a:prstGeom prst="rect">
            <a:avLst/>
          </a:prstGeom>
          <a:solidFill>
            <a:schemeClr val="accent4"/>
          </a:solidFill>
        </p:spPr>
        <p:txBody>
          <a:bodyPr wrap="square">
            <a:spAutoFit/>
          </a:bodyPr>
          <a:lstStyle/>
          <a:p>
            <a:pPr algn="just"/>
            <a:r>
              <a:rPr lang="vi-VN" sz="2800" dirty="0">
                <a:latin typeface="Times New Roman" panose="02020603050405020304" pitchFamily="18" charset="0"/>
                <a:ea typeface="Arial" panose="020B0604020202020204" pitchFamily="34" charset="0"/>
                <a:cs typeface="Times New Roman" panose="02020603050405020304" pitchFamily="18" charset="0"/>
              </a:rPr>
              <a:t>T</a:t>
            </a:r>
            <a:r>
              <a:rPr lang="en-US" sz="2800" dirty="0">
                <a:latin typeface="Times New Roman" panose="02020603050405020304" pitchFamily="18" charset="0"/>
                <a:ea typeface="Arial" panose="020B0604020202020204" pitchFamily="34" charset="0"/>
                <a:cs typeface="Times New Roman" panose="02020603050405020304" pitchFamily="18" charset="0"/>
              </a:rPr>
              <a:t>ì</a:t>
            </a:r>
            <a:r>
              <a:rPr lang="vi-VN" sz="2800" dirty="0">
                <a:latin typeface="Times New Roman" panose="02020603050405020304" pitchFamily="18" charset="0"/>
                <a:ea typeface="Arial" panose="020B0604020202020204" pitchFamily="34" charset="0"/>
                <a:cs typeface="Times New Roman" panose="02020603050405020304" pitchFamily="18" charset="0"/>
              </a:rPr>
              <a:t>m hiểu và chỉ ra thêm một số ph</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n ứng x</a:t>
            </a:r>
            <a:r>
              <a:rPr lang="en-US" sz="2800" dirty="0">
                <a:latin typeface="Times New Roman" panose="02020603050405020304" pitchFamily="18" charset="0"/>
                <a:ea typeface="Arial" panose="020B0604020202020204" pitchFamily="34" charset="0"/>
                <a:cs typeface="Times New Roman" panose="02020603050405020304" pitchFamily="18" charset="0"/>
              </a:rPr>
              <a:t>ả</a:t>
            </a:r>
            <a:r>
              <a:rPr lang="vi-VN" sz="2800" dirty="0">
                <a:latin typeface="Times New Roman" panose="02020603050405020304" pitchFamily="18" charset="0"/>
                <a:ea typeface="Arial" panose="020B0604020202020204" pitchFamily="34" charset="0"/>
                <a:cs typeface="Times New Roman" panose="02020603050405020304" pitchFamily="18" charset="0"/>
              </a:rPr>
              <a:t>y ra trong tự nhiên có kèm theo sự toả nhiệt hoặc thu nhiệt.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grpSp>
        <p:nvGrpSpPr>
          <p:cNvPr id="1636" name="Google Shape;1636;p54"/>
          <p:cNvGrpSpPr/>
          <p:nvPr/>
        </p:nvGrpSpPr>
        <p:grpSpPr>
          <a:xfrm>
            <a:off x="1131484" y="3324423"/>
            <a:ext cx="350971" cy="411467"/>
            <a:chOff x="5535396" y="2901856"/>
            <a:chExt cx="260751" cy="306425"/>
          </a:xfrm>
        </p:grpSpPr>
        <p:sp>
          <p:nvSpPr>
            <p:cNvPr id="1637" name="Google Shape;1637;p54"/>
            <p:cNvSpPr/>
            <p:nvPr/>
          </p:nvSpPr>
          <p:spPr>
            <a:xfrm>
              <a:off x="5620544" y="2901856"/>
              <a:ext cx="50941" cy="49208"/>
            </a:xfrm>
            <a:custGeom>
              <a:avLst/>
              <a:gdLst/>
              <a:ahLst/>
              <a:cxnLst/>
              <a:rect l="l" t="t" r="r" b="b"/>
              <a:pathLst>
                <a:path w="1382" h="1335" extrusionOk="0">
                  <a:moveTo>
                    <a:pt x="1215" y="1"/>
                  </a:moveTo>
                  <a:cubicBezTo>
                    <a:pt x="1185" y="5"/>
                    <a:pt x="1149" y="5"/>
                    <a:pt x="1106" y="5"/>
                  </a:cubicBezTo>
                  <a:cubicBezTo>
                    <a:pt x="1072" y="5"/>
                    <a:pt x="1034" y="5"/>
                    <a:pt x="993" y="5"/>
                  </a:cubicBezTo>
                  <a:cubicBezTo>
                    <a:pt x="753" y="5"/>
                    <a:pt x="395" y="22"/>
                    <a:pt x="0" y="263"/>
                  </a:cubicBezTo>
                  <a:lnTo>
                    <a:pt x="500" y="1239"/>
                  </a:lnTo>
                  <a:lnTo>
                    <a:pt x="1215" y="1335"/>
                  </a:lnTo>
                  <a:lnTo>
                    <a:pt x="1382" y="644"/>
                  </a:lnTo>
                  <a:lnTo>
                    <a:pt x="121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54"/>
            <p:cNvSpPr/>
            <p:nvPr/>
          </p:nvSpPr>
          <p:spPr>
            <a:xfrm>
              <a:off x="5594189" y="2911513"/>
              <a:ext cx="72024" cy="50977"/>
            </a:xfrm>
            <a:custGeom>
              <a:avLst/>
              <a:gdLst/>
              <a:ahLst/>
              <a:cxnLst/>
              <a:rect l="l" t="t" r="r" b="b"/>
              <a:pathLst>
                <a:path w="1954" h="1383" extrusionOk="0">
                  <a:moveTo>
                    <a:pt x="715" y="1"/>
                  </a:moveTo>
                  <a:cubicBezTo>
                    <a:pt x="311" y="263"/>
                    <a:pt x="49" y="715"/>
                    <a:pt x="1" y="1215"/>
                  </a:cubicBezTo>
                  <a:lnTo>
                    <a:pt x="1001" y="1382"/>
                  </a:lnTo>
                  <a:lnTo>
                    <a:pt x="1930" y="1215"/>
                  </a:lnTo>
                  <a:lnTo>
                    <a:pt x="1954" y="1144"/>
                  </a:lnTo>
                  <a:lnTo>
                    <a:pt x="1930" y="1073"/>
                  </a:lnTo>
                  <a:cubicBezTo>
                    <a:pt x="1120" y="668"/>
                    <a:pt x="787" y="72"/>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54"/>
            <p:cNvSpPr/>
            <p:nvPr/>
          </p:nvSpPr>
          <p:spPr>
            <a:xfrm>
              <a:off x="5665293" y="2951028"/>
              <a:ext cx="10579" cy="11463"/>
            </a:xfrm>
            <a:custGeom>
              <a:avLst/>
              <a:gdLst/>
              <a:ahLst/>
              <a:cxnLst/>
              <a:rect l="l" t="t" r="r" b="b"/>
              <a:pathLst>
                <a:path w="287" h="311" extrusionOk="0">
                  <a:moveTo>
                    <a:pt x="1" y="1"/>
                  </a:moveTo>
                  <a:lnTo>
                    <a:pt x="1" y="143"/>
                  </a:lnTo>
                  <a:lnTo>
                    <a:pt x="120" y="310"/>
                  </a:lnTo>
                  <a:lnTo>
                    <a:pt x="287" y="143"/>
                  </a:lnTo>
                  <a:lnTo>
                    <a:pt x="168" y="24"/>
                  </a:lnTo>
                  <a:lnTo>
                    <a:pt x="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54"/>
            <p:cNvSpPr/>
            <p:nvPr/>
          </p:nvSpPr>
          <p:spPr>
            <a:xfrm>
              <a:off x="5665293" y="2901856"/>
              <a:ext cx="72024" cy="60635"/>
            </a:xfrm>
            <a:custGeom>
              <a:avLst/>
              <a:gdLst/>
              <a:ahLst/>
              <a:cxnLst/>
              <a:rect l="l" t="t" r="r" b="b"/>
              <a:pathLst>
                <a:path w="1954" h="1645" extrusionOk="0">
                  <a:moveTo>
                    <a:pt x="1" y="1"/>
                  </a:moveTo>
                  <a:lnTo>
                    <a:pt x="1" y="1335"/>
                  </a:lnTo>
                  <a:cubicBezTo>
                    <a:pt x="96" y="1382"/>
                    <a:pt x="191" y="1430"/>
                    <a:pt x="287" y="1477"/>
                  </a:cubicBezTo>
                  <a:lnTo>
                    <a:pt x="1001" y="1644"/>
                  </a:lnTo>
                  <a:lnTo>
                    <a:pt x="1954" y="1477"/>
                  </a:lnTo>
                  <a:cubicBezTo>
                    <a:pt x="1882" y="644"/>
                    <a:pt x="1192" y="1"/>
                    <a:pt x="35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54"/>
            <p:cNvSpPr/>
            <p:nvPr/>
          </p:nvSpPr>
          <p:spPr>
            <a:xfrm>
              <a:off x="5670564" y="2991391"/>
              <a:ext cx="125582" cy="116809"/>
            </a:xfrm>
            <a:custGeom>
              <a:avLst/>
              <a:gdLst/>
              <a:ahLst/>
              <a:cxnLst/>
              <a:rect l="l" t="t" r="r" b="b"/>
              <a:pathLst>
                <a:path w="3407" h="3169" extrusionOk="0">
                  <a:moveTo>
                    <a:pt x="1835" y="1"/>
                  </a:moveTo>
                  <a:lnTo>
                    <a:pt x="1" y="1239"/>
                  </a:lnTo>
                  <a:lnTo>
                    <a:pt x="596" y="2811"/>
                  </a:lnTo>
                  <a:lnTo>
                    <a:pt x="2787" y="3168"/>
                  </a:lnTo>
                  <a:cubicBezTo>
                    <a:pt x="3168" y="2859"/>
                    <a:pt x="3287" y="2525"/>
                    <a:pt x="3335" y="2263"/>
                  </a:cubicBezTo>
                  <a:cubicBezTo>
                    <a:pt x="3406" y="1859"/>
                    <a:pt x="3263" y="1597"/>
                    <a:pt x="3192" y="1454"/>
                  </a:cubicBezTo>
                  <a:cubicBezTo>
                    <a:pt x="3122" y="1454"/>
                    <a:pt x="2964" y="1510"/>
                    <a:pt x="2778" y="1510"/>
                  </a:cubicBezTo>
                  <a:cubicBezTo>
                    <a:pt x="2645" y="1510"/>
                    <a:pt x="2497" y="1481"/>
                    <a:pt x="2358" y="1382"/>
                  </a:cubicBezTo>
                  <a:cubicBezTo>
                    <a:pt x="1954" y="1073"/>
                    <a:pt x="1835" y="287"/>
                    <a:pt x="183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54"/>
            <p:cNvSpPr/>
            <p:nvPr/>
          </p:nvSpPr>
          <p:spPr>
            <a:xfrm>
              <a:off x="5535396" y="2991391"/>
              <a:ext cx="129932" cy="116809"/>
            </a:xfrm>
            <a:custGeom>
              <a:avLst/>
              <a:gdLst/>
              <a:ahLst/>
              <a:cxnLst/>
              <a:rect l="l" t="t" r="r" b="b"/>
              <a:pathLst>
                <a:path w="3525" h="3169" extrusionOk="0">
                  <a:moveTo>
                    <a:pt x="1572" y="1"/>
                  </a:moveTo>
                  <a:cubicBezTo>
                    <a:pt x="1572" y="287"/>
                    <a:pt x="1453" y="1073"/>
                    <a:pt x="1048" y="1382"/>
                  </a:cubicBezTo>
                  <a:cubicBezTo>
                    <a:pt x="909" y="1481"/>
                    <a:pt x="762" y="1510"/>
                    <a:pt x="629" y="1510"/>
                  </a:cubicBezTo>
                  <a:cubicBezTo>
                    <a:pt x="443" y="1510"/>
                    <a:pt x="284" y="1454"/>
                    <a:pt x="215" y="1454"/>
                  </a:cubicBezTo>
                  <a:cubicBezTo>
                    <a:pt x="143" y="1597"/>
                    <a:pt x="0" y="1859"/>
                    <a:pt x="72" y="2263"/>
                  </a:cubicBezTo>
                  <a:cubicBezTo>
                    <a:pt x="119" y="2525"/>
                    <a:pt x="239" y="2859"/>
                    <a:pt x="620" y="3168"/>
                  </a:cubicBezTo>
                  <a:lnTo>
                    <a:pt x="3525" y="2835"/>
                  </a:lnTo>
                  <a:lnTo>
                    <a:pt x="157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54"/>
            <p:cNvSpPr/>
            <p:nvPr/>
          </p:nvSpPr>
          <p:spPr>
            <a:xfrm>
              <a:off x="5539782" y="3095007"/>
              <a:ext cx="131701" cy="100960"/>
            </a:xfrm>
            <a:custGeom>
              <a:avLst/>
              <a:gdLst/>
              <a:ahLst/>
              <a:cxnLst/>
              <a:rect l="l" t="t" r="r" b="b"/>
              <a:pathLst>
                <a:path w="3573" h="2739" extrusionOk="0">
                  <a:moveTo>
                    <a:pt x="1429" y="0"/>
                  </a:moveTo>
                  <a:cubicBezTo>
                    <a:pt x="643" y="0"/>
                    <a:pt x="0" y="667"/>
                    <a:pt x="0" y="1453"/>
                  </a:cubicBezTo>
                  <a:lnTo>
                    <a:pt x="0" y="1477"/>
                  </a:lnTo>
                  <a:lnTo>
                    <a:pt x="1453" y="2572"/>
                  </a:lnTo>
                  <a:lnTo>
                    <a:pt x="2525" y="2739"/>
                  </a:lnTo>
                  <a:lnTo>
                    <a:pt x="3406" y="2572"/>
                  </a:lnTo>
                  <a:lnTo>
                    <a:pt x="3573" y="2334"/>
                  </a:lnTo>
                  <a:lnTo>
                    <a:pt x="3406" y="1715"/>
                  </a:lnTo>
                  <a:lnTo>
                    <a:pt x="21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54"/>
            <p:cNvSpPr/>
            <p:nvPr/>
          </p:nvSpPr>
          <p:spPr>
            <a:xfrm>
              <a:off x="5665293" y="3095007"/>
              <a:ext cx="126467" cy="100960"/>
            </a:xfrm>
            <a:custGeom>
              <a:avLst/>
              <a:gdLst/>
              <a:ahLst/>
              <a:cxnLst/>
              <a:rect l="l" t="t" r="r" b="b"/>
              <a:pathLst>
                <a:path w="3431" h="2739" extrusionOk="0">
                  <a:moveTo>
                    <a:pt x="1239" y="0"/>
                  </a:moveTo>
                  <a:lnTo>
                    <a:pt x="1" y="1715"/>
                  </a:lnTo>
                  <a:lnTo>
                    <a:pt x="1" y="2572"/>
                  </a:lnTo>
                  <a:lnTo>
                    <a:pt x="953" y="2739"/>
                  </a:lnTo>
                  <a:lnTo>
                    <a:pt x="1978" y="2572"/>
                  </a:lnTo>
                  <a:lnTo>
                    <a:pt x="3430" y="1477"/>
                  </a:lnTo>
                  <a:lnTo>
                    <a:pt x="3430" y="1453"/>
                  </a:lnTo>
                  <a:cubicBezTo>
                    <a:pt x="3430" y="667"/>
                    <a:pt x="2787" y="0"/>
                    <a:pt x="2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54"/>
            <p:cNvSpPr/>
            <p:nvPr/>
          </p:nvSpPr>
          <p:spPr>
            <a:xfrm>
              <a:off x="5588070" y="3189814"/>
              <a:ext cx="83414" cy="18467"/>
            </a:xfrm>
            <a:custGeom>
              <a:avLst/>
              <a:gdLst/>
              <a:ahLst/>
              <a:cxnLst/>
              <a:rect l="l" t="t" r="r" b="b"/>
              <a:pathLst>
                <a:path w="2263" h="501" extrusionOk="0">
                  <a:moveTo>
                    <a:pt x="143" y="0"/>
                  </a:moveTo>
                  <a:lnTo>
                    <a:pt x="0" y="262"/>
                  </a:lnTo>
                  <a:lnTo>
                    <a:pt x="143" y="500"/>
                  </a:lnTo>
                  <a:lnTo>
                    <a:pt x="2096" y="500"/>
                  </a:lnTo>
                  <a:lnTo>
                    <a:pt x="2263" y="333"/>
                  </a:lnTo>
                  <a:lnTo>
                    <a:pt x="20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54"/>
            <p:cNvSpPr/>
            <p:nvPr/>
          </p:nvSpPr>
          <p:spPr>
            <a:xfrm>
              <a:off x="5665293" y="3189814"/>
              <a:ext cx="78180" cy="18467"/>
            </a:xfrm>
            <a:custGeom>
              <a:avLst/>
              <a:gdLst/>
              <a:ahLst/>
              <a:cxnLst/>
              <a:rect l="l" t="t" r="r" b="b"/>
              <a:pathLst>
                <a:path w="2121" h="501" extrusionOk="0">
                  <a:moveTo>
                    <a:pt x="1" y="0"/>
                  </a:moveTo>
                  <a:lnTo>
                    <a:pt x="1" y="500"/>
                  </a:lnTo>
                  <a:lnTo>
                    <a:pt x="1978" y="500"/>
                  </a:lnTo>
                  <a:lnTo>
                    <a:pt x="2120" y="262"/>
                  </a:lnTo>
                  <a:lnTo>
                    <a:pt x="1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54"/>
            <p:cNvSpPr/>
            <p:nvPr/>
          </p:nvSpPr>
          <p:spPr>
            <a:xfrm>
              <a:off x="5620544" y="3095007"/>
              <a:ext cx="50941" cy="63215"/>
            </a:xfrm>
            <a:custGeom>
              <a:avLst/>
              <a:gdLst/>
              <a:ahLst/>
              <a:cxnLst/>
              <a:rect l="l" t="t" r="r" b="b"/>
              <a:pathLst>
                <a:path w="1382" h="1715" extrusionOk="0">
                  <a:moveTo>
                    <a:pt x="0" y="0"/>
                  </a:moveTo>
                  <a:lnTo>
                    <a:pt x="0" y="500"/>
                  </a:lnTo>
                  <a:cubicBezTo>
                    <a:pt x="0" y="1167"/>
                    <a:pt x="548" y="1715"/>
                    <a:pt x="1215" y="1715"/>
                  </a:cubicBezTo>
                  <a:lnTo>
                    <a:pt x="1382" y="1524"/>
                  </a:lnTo>
                  <a:lnTo>
                    <a:pt x="1215" y="1048"/>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54"/>
            <p:cNvSpPr/>
            <p:nvPr/>
          </p:nvSpPr>
          <p:spPr>
            <a:xfrm>
              <a:off x="5665293" y="3095007"/>
              <a:ext cx="45706" cy="63215"/>
            </a:xfrm>
            <a:custGeom>
              <a:avLst/>
              <a:gdLst/>
              <a:ahLst/>
              <a:cxnLst/>
              <a:rect l="l" t="t" r="r" b="b"/>
              <a:pathLst>
                <a:path w="1240" h="1715" extrusionOk="0">
                  <a:moveTo>
                    <a:pt x="739" y="0"/>
                  </a:moveTo>
                  <a:lnTo>
                    <a:pt x="1" y="1048"/>
                  </a:lnTo>
                  <a:lnTo>
                    <a:pt x="1" y="1715"/>
                  </a:lnTo>
                  <a:cubicBezTo>
                    <a:pt x="692" y="1715"/>
                    <a:pt x="1239" y="1167"/>
                    <a:pt x="1239" y="500"/>
                  </a:cubicBezTo>
                  <a:lnTo>
                    <a:pt x="1239"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54"/>
            <p:cNvSpPr/>
            <p:nvPr/>
          </p:nvSpPr>
          <p:spPr>
            <a:xfrm>
              <a:off x="5539782" y="3149414"/>
              <a:ext cx="53594" cy="23738"/>
            </a:xfrm>
            <a:custGeom>
              <a:avLst/>
              <a:gdLst/>
              <a:ahLst/>
              <a:cxnLst/>
              <a:rect l="l" t="t" r="r" b="b"/>
              <a:pathLst>
                <a:path w="1454" h="644" extrusionOk="0">
                  <a:moveTo>
                    <a:pt x="0" y="1"/>
                  </a:moveTo>
                  <a:lnTo>
                    <a:pt x="0" y="477"/>
                  </a:lnTo>
                  <a:lnTo>
                    <a:pt x="739" y="644"/>
                  </a:lnTo>
                  <a:lnTo>
                    <a:pt x="1453" y="477"/>
                  </a:lnTo>
                  <a:lnTo>
                    <a:pt x="14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54"/>
            <p:cNvSpPr/>
            <p:nvPr/>
          </p:nvSpPr>
          <p:spPr>
            <a:xfrm>
              <a:off x="5738167" y="3149414"/>
              <a:ext cx="53594" cy="23738"/>
            </a:xfrm>
            <a:custGeom>
              <a:avLst/>
              <a:gdLst/>
              <a:ahLst/>
              <a:cxnLst/>
              <a:rect l="l" t="t" r="r" b="b"/>
              <a:pathLst>
                <a:path w="1454" h="644" extrusionOk="0">
                  <a:moveTo>
                    <a:pt x="1" y="1"/>
                  </a:moveTo>
                  <a:lnTo>
                    <a:pt x="1" y="477"/>
                  </a:lnTo>
                  <a:lnTo>
                    <a:pt x="715" y="644"/>
                  </a:lnTo>
                  <a:lnTo>
                    <a:pt x="1453" y="477"/>
                  </a:lnTo>
                  <a:lnTo>
                    <a:pt x="14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54"/>
            <p:cNvSpPr/>
            <p:nvPr/>
          </p:nvSpPr>
          <p:spPr>
            <a:xfrm>
              <a:off x="5539782" y="3166960"/>
              <a:ext cx="53594" cy="41320"/>
            </a:xfrm>
            <a:custGeom>
              <a:avLst/>
              <a:gdLst/>
              <a:ahLst/>
              <a:cxnLst/>
              <a:rect l="l" t="t" r="r" b="b"/>
              <a:pathLst>
                <a:path w="1454" h="1121" extrusionOk="0">
                  <a:moveTo>
                    <a:pt x="0" y="1"/>
                  </a:moveTo>
                  <a:lnTo>
                    <a:pt x="0" y="1120"/>
                  </a:lnTo>
                  <a:lnTo>
                    <a:pt x="1453" y="1120"/>
                  </a:lnTo>
                  <a:lnTo>
                    <a:pt x="1453" y="1"/>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54"/>
            <p:cNvSpPr/>
            <p:nvPr/>
          </p:nvSpPr>
          <p:spPr>
            <a:xfrm>
              <a:off x="5738167" y="3166960"/>
              <a:ext cx="53594" cy="41320"/>
            </a:xfrm>
            <a:custGeom>
              <a:avLst/>
              <a:gdLst/>
              <a:ahLst/>
              <a:cxnLst/>
              <a:rect l="l" t="t" r="r" b="b"/>
              <a:pathLst>
                <a:path w="1454" h="1121" extrusionOk="0">
                  <a:moveTo>
                    <a:pt x="1" y="1"/>
                  </a:moveTo>
                  <a:lnTo>
                    <a:pt x="1" y="1120"/>
                  </a:lnTo>
                  <a:lnTo>
                    <a:pt x="1453" y="1120"/>
                  </a:lnTo>
                  <a:lnTo>
                    <a:pt x="1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54"/>
            <p:cNvSpPr/>
            <p:nvPr/>
          </p:nvSpPr>
          <p:spPr>
            <a:xfrm>
              <a:off x="5638975" y="3050221"/>
              <a:ext cx="32511" cy="83414"/>
            </a:xfrm>
            <a:custGeom>
              <a:avLst/>
              <a:gdLst/>
              <a:ahLst/>
              <a:cxnLst/>
              <a:rect l="l" t="t" r="r" b="b"/>
              <a:pathLst>
                <a:path w="882" h="2263" extrusionOk="0">
                  <a:moveTo>
                    <a:pt x="334" y="1"/>
                  </a:moveTo>
                  <a:lnTo>
                    <a:pt x="0" y="382"/>
                  </a:lnTo>
                  <a:lnTo>
                    <a:pt x="0" y="1525"/>
                  </a:lnTo>
                  <a:cubicBezTo>
                    <a:pt x="0" y="1930"/>
                    <a:pt x="334" y="2263"/>
                    <a:pt x="715" y="2263"/>
                  </a:cubicBezTo>
                  <a:lnTo>
                    <a:pt x="882" y="1215"/>
                  </a:lnTo>
                  <a:lnTo>
                    <a:pt x="715" y="548"/>
                  </a:lnTo>
                  <a:lnTo>
                    <a:pt x="334" y="1"/>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54"/>
            <p:cNvSpPr/>
            <p:nvPr/>
          </p:nvSpPr>
          <p:spPr>
            <a:xfrm>
              <a:off x="5665293" y="3050221"/>
              <a:ext cx="27276" cy="83414"/>
            </a:xfrm>
            <a:custGeom>
              <a:avLst/>
              <a:gdLst/>
              <a:ahLst/>
              <a:cxnLst/>
              <a:rect l="l" t="t" r="r" b="b"/>
              <a:pathLst>
                <a:path w="740" h="2263" extrusionOk="0">
                  <a:moveTo>
                    <a:pt x="406" y="1"/>
                  </a:moveTo>
                  <a:lnTo>
                    <a:pt x="1" y="548"/>
                  </a:lnTo>
                  <a:lnTo>
                    <a:pt x="1" y="2263"/>
                  </a:lnTo>
                  <a:cubicBezTo>
                    <a:pt x="406" y="2263"/>
                    <a:pt x="739" y="1930"/>
                    <a:pt x="739" y="1525"/>
                  </a:cubicBezTo>
                  <a:lnTo>
                    <a:pt x="739" y="382"/>
                  </a:lnTo>
                  <a:lnTo>
                    <a:pt x="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54"/>
            <p:cNvSpPr/>
            <p:nvPr/>
          </p:nvSpPr>
          <p:spPr>
            <a:xfrm>
              <a:off x="5593341" y="2956299"/>
              <a:ext cx="78143" cy="23738"/>
            </a:xfrm>
            <a:custGeom>
              <a:avLst/>
              <a:gdLst/>
              <a:ahLst/>
              <a:cxnLst/>
              <a:rect l="l" t="t" r="r" b="b"/>
              <a:pathLst>
                <a:path w="2120" h="644" extrusionOk="0">
                  <a:moveTo>
                    <a:pt x="24" y="0"/>
                  </a:moveTo>
                  <a:cubicBezTo>
                    <a:pt x="24" y="48"/>
                    <a:pt x="0" y="96"/>
                    <a:pt x="0" y="143"/>
                  </a:cubicBezTo>
                  <a:lnTo>
                    <a:pt x="0" y="477"/>
                  </a:lnTo>
                  <a:lnTo>
                    <a:pt x="1072" y="643"/>
                  </a:lnTo>
                  <a:lnTo>
                    <a:pt x="1953" y="477"/>
                  </a:lnTo>
                  <a:lnTo>
                    <a:pt x="2120" y="239"/>
                  </a:lnTo>
                  <a:lnTo>
                    <a:pt x="195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54"/>
            <p:cNvSpPr/>
            <p:nvPr/>
          </p:nvSpPr>
          <p:spPr>
            <a:xfrm>
              <a:off x="5665293" y="2956299"/>
              <a:ext cx="72909" cy="23738"/>
            </a:xfrm>
            <a:custGeom>
              <a:avLst/>
              <a:gdLst/>
              <a:ahLst/>
              <a:cxnLst/>
              <a:rect l="l" t="t" r="r" b="b"/>
              <a:pathLst>
                <a:path w="1978" h="644" extrusionOk="0">
                  <a:moveTo>
                    <a:pt x="1" y="0"/>
                  </a:moveTo>
                  <a:lnTo>
                    <a:pt x="1" y="477"/>
                  </a:lnTo>
                  <a:lnTo>
                    <a:pt x="953" y="643"/>
                  </a:lnTo>
                  <a:lnTo>
                    <a:pt x="1978" y="477"/>
                  </a:lnTo>
                  <a:lnTo>
                    <a:pt x="1978" y="143"/>
                  </a:lnTo>
                  <a:cubicBezTo>
                    <a:pt x="1978" y="96"/>
                    <a:pt x="1954" y="48"/>
                    <a:pt x="195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54"/>
            <p:cNvSpPr/>
            <p:nvPr/>
          </p:nvSpPr>
          <p:spPr>
            <a:xfrm>
              <a:off x="5596843" y="3008089"/>
              <a:ext cx="74642" cy="64984"/>
            </a:xfrm>
            <a:custGeom>
              <a:avLst/>
              <a:gdLst/>
              <a:ahLst/>
              <a:cxnLst/>
              <a:rect l="l" t="t" r="r" b="b"/>
              <a:pathLst>
                <a:path w="2025" h="1763" extrusionOk="0">
                  <a:moveTo>
                    <a:pt x="1024" y="0"/>
                  </a:moveTo>
                  <a:lnTo>
                    <a:pt x="0" y="358"/>
                  </a:lnTo>
                  <a:cubicBezTo>
                    <a:pt x="239" y="1167"/>
                    <a:pt x="977" y="1763"/>
                    <a:pt x="1858" y="1763"/>
                  </a:cubicBezTo>
                  <a:lnTo>
                    <a:pt x="2025" y="786"/>
                  </a:lnTo>
                  <a:lnTo>
                    <a:pt x="1858" y="48"/>
                  </a:lnTo>
                  <a:lnTo>
                    <a:pt x="1024"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54"/>
            <p:cNvSpPr/>
            <p:nvPr/>
          </p:nvSpPr>
          <p:spPr>
            <a:xfrm>
              <a:off x="5665293" y="3005472"/>
              <a:ext cx="69407" cy="67601"/>
            </a:xfrm>
            <a:custGeom>
              <a:avLst/>
              <a:gdLst/>
              <a:ahLst/>
              <a:cxnLst/>
              <a:rect l="l" t="t" r="r" b="b"/>
              <a:pathLst>
                <a:path w="1883" h="1834" extrusionOk="0">
                  <a:moveTo>
                    <a:pt x="882" y="0"/>
                  </a:moveTo>
                  <a:lnTo>
                    <a:pt x="1" y="119"/>
                  </a:lnTo>
                  <a:lnTo>
                    <a:pt x="1" y="1834"/>
                  </a:lnTo>
                  <a:cubicBezTo>
                    <a:pt x="906" y="1834"/>
                    <a:pt x="1644" y="1238"/>
                    <a:pt x="1882" y="429"/>
                  </a:cubicBezTo>
                  <a:lnTo>
                    <a:pt x="882" y="0"/>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54"/>
            <p:cNvSpPr/>
            <p:nvPr/>
          </p:nvSpPr>
          <p:spPr>
            <a:xfrm>
              <a:off x="5593341" y="2973845"/>
              <a:ext cx="78143" cy="47439"/>
            </a:xfrm>
            <a:custGeom>
              <a:avLst/>
              <a:gdLst/>
              <a:ahLst/>
              <a:cxnLst/>
              <a:rect l="l" t="t" r="r" b="b"/>
              <a:pathLst>
                <a:path w="2120" h="1287" extrusionOk="0">
                  <a:moveTo>
                    <a:pt x="0" y="1"/>
                  </a:moveTo>
                  <a:lnTo>
                    <a:pt x="0" y="739"/>
                  </a:lnTo>
                  <a:cubicBezTo>
                    <a:pt x="0" y="929"/>
                    <a:pt x="48" y="1120"/>
                    <a:pt x="95" y="1287"/>
                  </a:cubicBezTo>
                  <a:lnTo>
                    <a:pt x="953" y="1287"/>
                  </a:lnTo>
                  <a:cubicBezTo>
                    <a:pt x="1191" y="1287"/>
                    <a:pt x="1405" y="1215"/>
                    <a:pt x="1596" y="1096"/>
                  </a:cubicBezTo>
                  <a:cubicBezTo>
                    <a:pt x="1715" y="1025"/>
                    <a:pt x="1834" y="977"/>
                    <a:pt x="1953" y="977"/>
                  </a:cubicBezTo>
                  <a:lnTo>
                    <a:pt x="2120" y="429"/>
                  </a:lnTo>
                  <a:lnTo>
                    <a:pt x="195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54"/>
            <p:cNvSpPr/>
            <p:nvPr/>
          </p:nvSpPr>
          <p:spPr>
            <a:xfrm>
              <a:off x="5665293" y="2973845"/>
              <a:ext cx="72909" cy="47439"/>
            </a:xfrm>
            <a:custGeom>
              <a:avLst/>
              <a:gdLst/>
              <a:ahLst/>
              <a:cxnLst/>
              <a:rect l="l" t="t" r="r" b="b"/>
              <a:pathLst>
                <a:path w="1978" h="1287" extrusionOk="0">
                  <a:moveTo>
                    <a:pt x="1" y="1"/>
                  </a:moveTo>
                  <a:lnTo>
                    <a:pt x="1" y="977"/>
                  </a:lnTo>
                  <a:cubicBezTo>
                    <a:pt x="144" y="977"/>
                    <a:pt x="263" y="1025"/>
                    <a:pt x="382" y="1096"/>
                  </a:cubicBezTo>
                  <a:cubicBezTo>
                    <a:pt x="572" y="1215"/>
                    <a:pt x="787" y="1287"/>
                    <a:pt x="1025" y="1287"/>
                  </a:cubicBezTo>
                  <a:lnTo>
                    <a:pt x="1882" y="1287"/>
                  </a:lnTo>
                  <a:cubicBezTo>
                    <a:pt x="1930" y="1120"/>
                    <a:pt x="1978" y="929"/>
                    <a:pt x="1978" y="739"/>
                  </a:cubicBezTo>
                  <a:lnTo>
                    <a:pt x="1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61" name="Google Shape;1661;p54"/>
          <p:cNvGrpSpPr/>
          <p:nvPr/>
        </p:nvGrpSpPr>
        <p:grpSpPr>
          <a:xfrm>
            <a:off x="1101229" y="1665434"/>
            <a:ext cx="411488" cy="411484"/>
            <a:chOff x="5502921" y="4188746"/>
            <a:chExt cx="325699" cy="324847"/>
          </a:xfrm>
        </p:grpSpPr>
        <p:sp>
          <p:nvSpPr>
            <p:cNvPr id="1662" name="Google Shape;1662;p54"/>
            <p:cNvSpPr/>
            <p:nvPr/>
          </p:nvSpPr>
          <p:spPr>
            <a:xfrm>
              <a:off x="5502921" y="4188746"/>
              <a:ext cx="169445" cy="324847"/>
            </a:xfrm>
            <a:custGeom>
              <a:avLst/>
              <a:gdLst/>
              <a:ahLst/>
              <a:cxnLst/>
              <a:rect l="l" t="t" r="r" b="b"/>
              <a:pathLst>
                <a:path w="4597" h="8813" extrusionOk="0">
                  <a:moveTo>
                    <a:pt x="4406" y="1"/>
                  </a:moveTo>
                  <a:cubicBezTo>
                    <a:pt x="1977" y="1"/>
                    <a:pt x="0" y="1954"/>
                    <a:pt x="0" y="4406"/>
                  </a:cubicBezTo>
                  <a:cubicBezTo>
                    <a:pt x="0" y="6835"/>
                    <a:pt x="1977" y="8812"/>
                    <a:pt x="4406" y="8812"/>
                  </a:cubicBezTo>
                  <a:lnTo>
                    <a:pt x="4596" y="4264"/>
                  </a:lnTo>
                  <a:lnTo>
                    <a:pt x="4406" y="1"/>
                  </a:ln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54"/>
            <p:cNvSpPr/>
            <p:nvPr/>
          </p:nvSpPr>
          <p:spPr>
            <a:xfrm>
              <a:off x="5665293" y="4188746"/>
              <a:ext cx="163327" cy="324847"/>
            </a:xfrm>
            <a:custGeom>
              <a:avLst/>
              <a:gdLst/>
              <a:ahLst/>
              <a:cxnLst/>
              <a:rect l="l" t="t" r="r" b="b"/>
              <a:pathLst>
                <a:path w="4431" h="8813" extrusionOk="0">
                  <a:moveTo>
                    <a:pt x="1" y="1"/>
                  </a:moveTo>
                  <a:lnTo>
                    <a:pt x="1" y="8812"/>
                  </a:lnTo>
                  <a:cubicBezTo>
                    <a:pt x="2454" y="8812"/>
                    <a:pt x="4430" y="6835"/>
                    <a:pt x="4430" y="4406"/>
                  </a:cubicBezTo>
                  <a:cubicBezTo>
                    <a:pt x="4430" y="1954"/>
                    <a:pt x="2454" y="1"/>
                    <a:pt x="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664;p54"/>
            <p:cNvSpPr/>
            <p:nvPr/>
          </p:nvSpPr>
          <p:spPr>
            <a:xfrm>
              <a:off x="5541551" y="4259851"/>
              <a:ext cx="59713" cy="81682"/>
            </a:xfrm>
            <a:custGeom>
              <a:avLst/>
              <a:gdLst/>
              <a:ahLst/>
              <a:cxnLst/>
              <a:rect l="l" t="t" r="r" b="b"/>
              <a:pathLst>
                <a:path w="1620" h="2216" extrusionOk="0">
                  <a:moveTo>
                    <a:pt x="1096" y="1"/>
                  </a:moveTo>
                  <a:lnTo>
                    <a:pt x="1096" y="739"/>
                  </a:lnTo>
                  <a:cubicBezTo>
                    <a:pt x="1096" y="906"/>
                    <a:pt x="976" y="1025"/>
                    <a:pt x="810" y="1025"/>
                  </a:cubicBezTo>
                  <a:cubicBezTo>
                    <a:pt x="357" y="1025"/>
                    <a:pt x="0" y="1406"/>
                    <a:pt x="0" y="1858"/>
                  </a:cubicBezTo>
                  <a:lnTo>
                    <a:pt x="0" y="2215"/>
                  </a:lnTo>
                  <a:lnTo>
                    <a:pt x="524" y="2215"/>
                  </a:lnTo>
                  <a:lnTo>
                    <a:pt x="524" y="1858"/>
                  </a:lnTo>
                  <a:cubicBezTo>
                    <a:pt x="524" y="1692"/>
                    <a:pt x="643" y="1549"/>
                    <a:pt x="810" y="1549"/>
                  </a:cubicBezTo>
                  <a:cubicBezTo>
                    <a:pt x="1262" y="1549"/>
                    <a:pt x="1619" y="1191"/>
                    <a:pt x="1619" y="739"/>
                  </a:cubicBezTo>
                  <a:lnTo>
                    <a:pt x="161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54"/>
            <p:cNvSpPr/>
            <p:nvPr/>
          </p:nvSpPr>
          <p:spPr>
            <a:xfrm>
              <a:off x="5608233" y="4414372"/>
              <a:ext cx="48323" cy="51825"/>
            </a:xfrm>
            <a:custGeom>
              <a:avLst/>
              <a:gdLst/>
              <a:ahLst/>
              <a:cxnLst/>
              <a:rect l="l" t="t" r="r" b="b"/>
              <a:pathLst>
                <a:path w="1311" h="1406" extrusionOk="0">
                  <a:moveTo>
                    <a:pt x="263" y="0"/>
                  </a:moveTo>
                  <a:lnTo>
                    <a:pt x="1" y="48"/>
                  </a:lnTo>
                  <a:lnTo>
                    <a:pt x="1" y="238"/>
                  </a:lnTo>
                  <a:cubicBezTo>
                    <a:pt x="1" y="595"/>
                    <a:pt x="287" y="881"/>
                    <a:pt x="644" y="881"/>
                  </a:cubicBezTo>
                  <a:cubicBezTo>
                    <a:pt x="715" y="881"/>
                    <a:pt x="787" y="929"/>
                    <a:pt x="787" y="1000"/>
                  </a:cubicBezTo>
                  <a:lnTo>
                    <a:pt x="787" y="1405"/>
                  </a:lnTo>
                  <a:lnTo>
                    <a:pt x="1311" y="1405"/>
                  </a:lnTo>
                  <a:lnTo>
                    <a:pt x="1311" y="1000"/>
                  </a:lnTo>
                  <a:cubicBezTo>
                    <a:pt x="1311" y="643"/>
                    <a:pt x="1001" y="357"/>
                    <a:pt x="644" y="357"/>
                  </a:cubicBezTo>
                  <a:cubicBezTo>
                    <a:pt x="573" y="357"/>
                    <a:pt x="525" y="310"/>
                    <a:pt x="525" y="238"/>
                  </a:cubicBezTo>
                  <a:lnTo>
                    <a:pt x="525" y="48"/>
                  </a:lnTo>
                  <a:lnTo>
                    <a:pt x="26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54"/>
            <p:cNvSpPr/>
            <p:nvPr/>
          </p:nvSpPr>
          <p:spPr>
            <a:xfrm>
              <a:off x="5684608" y="4398559"/>
              <a:ext cx="19351" cy="19351"/>
            </a:xfrm>
            <a:custGeom>
              <a:avLst/>
              <a:gdLst/>
              <a:ahLst/>
              <a:cxnLst/>
              <a:rect l="l" t="t" r="r" b="b"/>
              <a:pathLst>
                <a:path w="525" h="525" extrusionOk="0">
                  <a:moveTo>
                    <a:pt x="1" y="0"/>
                  </a:moveTo>
                  <a:lnTo>
                    <a:pt x="1" y="524"/>
                  </a:lnTo>
                  <a:lnTo>
                    <a:pt x="525" y="524"/>
                  </a:lnTo>
                  <a:lnTo>
                    <a:pt x="525"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54"/>
            <p:cNvSpPr/>
            <p:nvPr/>
          </p:nvSpPr>
          <p:spPr>
            <a:xfrm>
              <a:off x="5703924" y="4437189"/>
              <a:ext cx="19351" cy="19351"/>
            </a:xfrm>
            <a:custGeom>
              <a:avLst/>
              <a:gdLst/>
              <a:ahLst/>
              <a:cxnLst/>
              <a:rect l="l" t="t" r="r" b="b"/>
              <a:pathLst>
                <a:path w="525" h="525" extrusionOk="0">
                  <a:moveTo>
                    <a:pt x="1" y="0"/>
                  </a:moveTo>
                  <a:lnTo>
                    <a:pt x="1" y="524"/>
                  </a:lnTo>
                  <a:lnTo>
                    <a:pt x="525" y="524"/>
                  </a:lnTo>
                  <a:lnTo>
                    <a:pt x="525"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54"/>
            <p:cNvSpPr/>
            <p:nvPr/>
          </p:nvSpPr>
          <p:spPr>
            <a:xfrm>
              <a:off x="5586743" y="4322183"/>
              <a:ext cx="62809" cy="95799"/>
            </a:xfrm>
            <a:custGeom>
              <a:avLst/>
              <a:gdLst/>
              <a:ahLst/>
              <a:cxnLst/>
              <a:rect l="l" t="t" r="r" b="b"/>
              <a:pathLst>
                <a:path w="1704" h="2599" extrusionOk="0">
                  <a:moveTo>
                    <a:pt x="846" y="1"/>
                  </a:moveTo>
                  <a:cubicBezTo>
                    <a:pt x="417" y="1"/>
                    <a:pt x="60" y="453"/>
                    <a:pt x="60" y="1048"/>
                  </a:cubicBezTo>
                  <a:cubicBezTo>
                    <a:pt x="60" y="1239"/>
                    <a:pt x="132" y="1382"/>
                    <a:pt x="84" y="1715"/>
                  </a:cubicBezTo>
                  <a:cubicBezTo>
                    <a:pt x="0" y="2233"/>
                    <a:pt x="420" y="2598"/>
                    <a:pt x="859" y="2598"/>
                  </a:cubicBezTo>
                  <a:cubicBezTo>
                    <a:pt x="1046" y="2598"/>
                    <a:pt x="1237" y="2532"/>
                    <a:pt x="1394" y="2382"/>
                  </a:cubicBezTo>
                  <a:cubicBezTo>
                    <a:pt x="1537" y="2215"/>
                    <a:pt x="1632" y="2025"/>
                    <a:pt x="1632" y="1810"/>
                  </a:cubicBezTo>
                  <a:cubicBezTo>
                    <a:pt x="1632" y="1691"/>
                    <a:pt x="1560" y="1525"/>
                    <a:pt x="1608" y="1239"/>
                  </a:cubicBezTo>
                  <a:cubicBezTo>
                    <a:pt x="1703" y="620"/>
                    <a:pt x="1370" y="1"/>
                    <a:pt x="846"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54"/>
            <p:cNvSpPr/>
            <p:nvPr/>
          </p:nvSpPr>
          <p:spPr>
            <a:xfrm>
              <a:off x="5637205" y="4236149"/>
              <a:ext cx="35164" cy="57096"/>
            </a:xfrm>
            <a:custGeom>
              <a:avLst/>
              <a:gdLst/>
              <a:ahLst/>
              <a:cxnLst/>
              <a:rect l="l" t="t" r="r" b="b"/>
              <a:pathLst>
                <a:path w="954" h="1549" extrusionOk="0">
                  <a:moveTo>
                    <a:pt x="763" y="1"/>
                  </a:moveTo>
                  <a:cubicBezTo>
                    <a:pt x="334" y="1"/>
                    <a:pt x="1" y="358"/>
                    <a:pt x="1" y="787"/>
                  </a:cubicBezTo>
                  <a:cubicBezTo>
                    <a:pt x="1" y="1215"/>
                    <a:pt x="334" y="1549"/>
                    <a:pt x="763" y="1549"/>
                  </a:cubicBezTo>
                  <a:lnTo>
                    <a:pt x="953" y="787"/>
                  </a:lnTo>
                  <a:lnTo>
                    <a:pt x="763"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54"/>
            <p:cNvSpPr/>
            <p:nvPr/>
          </p:nvSpPr>
          <p:spPr>
            <a:xfrm>
              <a:off x="5665293" y="4236149"/>
              <a:ext cx="29009" cy="57096"/>
            </a:xfrm>
            <a:custGeom>
              <a:avLst/>
              <a:gdLst/>
              <a:ahLst/>
              <a:cxnLst/>
              <a:rect l="l" t="t" r="r" b="b"/>
              <a:pathLst>
                <a:path w="787" h="1549" extrusionOk="0">
                  <a:moveTo>
                    <a:pt x="1" y="1"/>
                  </a:moveTo>
                  <a:lnTo>
                    <a:pt x="1" y="1549"/>
                  </a:lnTo>
                  <a:cubicBezTo>
                    <a:pt x="453" y="1549"/>
                    <a:pt x="787" y="1215"/>
                    <a:pt x="787" y="787"/>
                  </a:cubicBezTo>
                  <a:cubicBezTo>
                    <a:pt x="787" y="358"/>
                    <a:pt x="453" y="1"/>
                    <a:pt x="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54"/>
            <p:cNvSpPr/>
            <p:nvPr/>
          </p:nvSpPr>
          <p:spPr>
            <a:xfrm>
              <a:off x="5767140" y="4341498"/>
              <a:ext cx="22853" cy="19351"/>
            </a:xfrm>
            <a:custGeom>
              <a:avLst/>
              <a:gdLst/>
              <a:ahLst/>
              <a:cxnLst/>
              <a:rect l="l" t="t" r="r" b="b"/>
              <a:pathLst>
                <a:path w="620" h="525" extrusionOk="0">
                  <a:moveTo>
                    <a:pt x="48" y="0"/>
                  </a:moveTo>
                  <a:lnTo>
                    <a:pt x="0" y="262"/>
                  </a:lnTo>
                  <a:lnTo>
                    <a:pt x="48" y="524"/>
                  </a:lnTo>
                  <a:lnTo>
                    <a:pt x="620" y="524"/>
                  </a:lnTo>
                  <a:lnTo>
                    <a:pt x="620"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54"/>
            <p:cNvSpPr/>
            <p:nvPr/>
          </p:nvSpPr>
          <p:spPr>
            <a:xfrm>
              <a:off x="5694266" y="4341498"/>
              <a:ext cx="24622" cy="19351"/>
            </a:xfrm>
            <a:custGeom>
              <a:avLst/>
              <a:gdLst/>
              <a:ahLst/>
              <a:cxnLst/>
              <a:rect l="l" t="t" r="r" b="b"/>
              <a:pathLst>
                <a:path w="668" h="525" extrusionOk="0">
                  <a:moveTo>
                    <a:pt x="1" y="0"/>
                  </a:moveTo>
                  <a:lnTo>
                    <a:pt x="1" y="524"/>
                  </a:lnTo>
                  <a:lnTo>
                    <a:pt x="572" y="524"/>
                  </a:lnTo>
                  <a:lnTo>
                    <a:pt x="668" y="262"/>
                  </a:lnTo>
                  <a:lnTo>
                    <a:pt x="572"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54"/>
            <p:cNvSpPr/>
            <p:nvPr/>
          </p:nvSpPr>
          <p:spPr>
            <a:xfrm>
              <a:off x="5732896" y="4302868"/>
              <a:ext cx="19351" cy="25507"/>
            </a:xfrm>
            <a:custGeom>
              <a:avLst/>
              <a:gdLst/>
              <a:ahLst/>
              <a:cxnLst/>
              <a:rect l="l" t="t" r="r" b="b"/>
              <a:pathLst>
                <a:path w="525" h="692" extrusionOk="0">
                  <a:moveTo>
                    <a:pt x="1" y="1"/>
                  </a:moveTo>
                  <a:lnTo>
                    <a:pt x="1" y="572"/>
                  </a:lnTo>
                  <a:lnTo>
                    <a:pt x="263" y="691"/>
                  </a:lnTo>
                  <a:lnTo>
                    <a:pt x="525" y="572"/>
                  </a:lnTo>
                  <a:lnTo>
                    <a:pt x="52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54"/>
            <p:cNvSpPr/>
            <p:nvPr/>
          </p:nvSpPr>
          <p:spPr>
            <a:xfrm>
              <a:off x="5732896" y="4373973"/>
              <a:ext cx="19351" cy="24622"/>
            </a:xfrm>
            <a:custGeom>
              <a:avLst/>
              <a:gdLst/>
              <a:ahLst/>
              <a:cxnLst/>
              <a:rect l="l" t="t" r="r" b="b"/>
              <a:pathLst>
                <a:path w="525" h="668" extrusionOk="0">
                  <a:moveTo>
                    <a:pt x="263" y="1"/>
                  </a:moveTo>
                  <a:lnTo>
                    <a:pt x="1" y="120"/>
                  </a:lnTo>
                  <a:lnTo>
                    <a:pt x="1" y="667"/>
                  </a:lnTo>
                  <a:lnTo>
                    <a:pt x="525" y="667"/>
                  </a:lnTo>
                  <a:lnTo>
                    <a:pt x="525" y="120"/>
                  </a:lnTo>
                  <a:lnTo>
                    <a:pt x="263"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54"/>
            <p:cNvSpPr/>
            <p:nvPr/>
          </p:nvSpPr>
          <p:spPr>
            <a:xfrm>
              <a:off x="5713581" y="4322183"/>
              <a:ext cx="57096" cy="57981"/>
            </a:xfrm>
            <a:custGeom>
              <a:avLst/>
              <a:gdLst/>
              <a:ahLst/>
              <a:cxnLst/>
              <a:rect l="l" t="t" r="r" b="b"/>
              <a:pathLst>
                <a:path w="1549" h="1573" extrusionOk="0">
                  <a:moveTo>
                    <a:pt x="787" y="1"/>
                  </a:moveTo>
                  <a:cubicBezTo>
                    <a:pt x="358" y="1"/>
                    <a:pt x="1" y="358"/>
                    <a:pt x="1" y="786"/>
                  </a:cubicBezTo>
                  <a:cubicBezTo>
                    <a:pt x="1" y="1215"/>
                    <a:pt x="358" y="1572"/>
                    <a:pt x="787" y="1572"/>
                  </a:cubicBezTo>
                  <a:cubicBezTo>
                    <a:pt x="1215" y="1572"/>
                    <a:pt x="1549" y="1215"/>
                    <a:pt x="1549" y="786"/>
                  </a:cubicBezTo>
                  <a:cubicBezTo>
                    <a:pt x="1549" y="358"/>
                    <a:pt x="1215" y="1"/>
                    <a:pt x="787"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6" name="Google Shape;1676;p54"/>
          <p:cNvGrpSpPr/>
          <p:nvPr/>
        </p:nvGrpSpPr>
        <p:grpSpPr>
          <a:xfrm flipH="1">
            <a:off x="6812708" y="2968387"/>
            <a:ext cx="1774490" cy="2084919"/>
            <a:chOff x="5950650" y="2645925"/>
            <a:chExt cx="1209275" cy="1420825"/>
          </a:xfrm>
        </p:grpSpPr>
        <p:sp>
          <p:nvSpPr>
            <p:cNvPr id="1677" name="Google Shape;1677;p54"/>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54"/>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54"/>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54"/>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54"/>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54"/>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54"/>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54"/>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54"/>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54"/>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54"/>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54"/>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54"/>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54"/>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54"/>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54"/>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54"/>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94" name="Google Shape;1694;p54"/>
          <p:cNvSpPr/>
          <p:nvPr/>
        </p:nvSpPr>
        <p:spPr>
          <a:xfrm>
            <a:off x="6194525" y="5053300"/>
            <a:ext cx="259321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3" name="Picture 12"/>
          <p:cNvPicPr>
            <a:picLocks noChangeAspect="1"/>
          </p:cNvPicPr>
          <p:nvPr/>
        </p:nvPicPr>
        <p:blipFill>
          <a:blip r:embed="rId1"/>
          <a:stretch>
            <a:fillRect/>
          </a:stretch>
        </p:blipFill>
        <p:spPr>
          <a:xfrm>
            <a:off x="2005341" y="488064"/>
            <a:ext cx="5130699" cy="3120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1318437" y="4012962"/>
            <a:ext cx="6134986" cy="830997"/>
          </a:xfrm>
          <a:prstGeom prst="rect">
            <a:avLst/>
          </a:prstGeom>
          <a:noFill/>
        </p:spPr>
        <p:txBody>
          <a:bodyPr wrap="square">
            <a:spAutoFit/>
          </a:bodyPr>
          <a:lstStyle/>
          <a:p>
            <a:pPr marL="0" marR="0" algn="ctr">
              <a:spcBef>
                <a:spcPts val="0"/>
              </a:spcBef>
              <a:spcAft>
                <a:spcPts val="0"/>
              </a:spcAft>
            </a:pPr>
            <a:r>
              <a:rPr lang="vi-VN" sz="2400" i="1" dirty="0">
                <a:solidFill>
                  <a:srgbClr val="0070C0"/>
                </a:solidFill>
                <a:effectLst/>
                <a:latin typeface="Times New Roman" panose="02020603050405020304" pitchFamily="18" charset="0"/>
                <a:ea typeface="Times New Roman" panose="02020603050405020304" pitchFamily="18" charset="0"/>
              </a:rPr>
              <a:t>Hình 2.1. Th</a:t>
            </a:r>
            <a:r>
              <a:rPr lang="en-US" sz="2400" i="1" dirty="0">
                <a:solidFill>
                  <a:srgbClr val="0070C0"/>
                </a:solidFill>
                <a:latin typeface="Times New Roman" panose="02020603050405020304" pitchFamily="18" charset="0"/>
                <a:ea typeface="Times New Roman" panose="02020603050405020304" pitchFamily="18" charset="0"/>
              </a:rPr>
              <a:t>í</a:t>
            </a:r>
            <a:r>
              <a:rPr lang="vi-VN" sz="2400" i="1" dirty="0">
                <a:solidFill>
                  <a:srgbClr val="0070C0"/>
                </a:solidFill>
                <a:effectLst/>
                <a:latin typeface="Times New Roman" panose="02020603050405020304" pitchFamily="18" charset="0"/>
                <a:ea typeface="Times New Roman" panose="02020603050405020304" pitchFamily="18" charset="0"/>
              </a:rPr>
              <a:t> nghi</a:t>
            </a:r>
            <a:r>
              <a:rPr lang="en-US" sz="2400" i="1" dirty="0">
                <a:solidFill>
                  <a:srgbClr val="0070C0"/>
                </a:solidFill>
                <a:effectLst/>
                <a:latin typeface="Times New Roman" panose="02020603050405020304" pitchFamily="18" charset="0"/>
                <a:ea typeface="Times New Roman" panose="02020603050405020304" pitchFamily="18" charset="0"/>
              </a:rPr>
              <a:t>ệ</a:t>
            </a:r>
            <a:r>
              <a:rPr lang="vi-VN" sz="2400" i="1" dirty="0">
                <a:solidFill>
                  <a:srgbClr val="0070C0"/>
                </a:solidFill>
                <a:effectLst/>
                <a:latin typeface="Times New Roman" panose="02020603050405020304" pitchFamily="18" charset="0"/>
                <a:ea typeface="Times New Roman" panose="02020603050405020304" pitchFamily="18" charset="0"/>
              </a:rPr>
              <a:t>m điều chế v</a:t>
            </a:r>
            <a:r>
              <a:rPr lang="en-US" sz="2400" i="1" dirty="0">
                <a:solidFill>
                  <a:srgbClr val="0070C0"/>
                </a:solidFill>
                <a:latin typeface="Times New Roman" panose="02020603050405020304" pitchFamily="18" charset="0"/>
                <a:ea typeface="Times New Roman" panose="02020603050405020304" pitchFamily="18" charset="0"/>
              </a:rPr>
              <a:t>à</a:t>
            </a:r>
            <a:r>
              <a:rPr lang="vi-VN" sz="2400" i="1" dirty="0">
                <a:solidFill>
                  <a:srgbClr val="0070C0"/>
                </a:solidFill>
                <a:effectLst/>
                <a:latin typeface="Times New Roman" panose="02020603050405020304" pitchFamily="18" charset="0"/>
                <a:ea typeface="Times New Roman" panose="02020603050405020304" pitchFamily="18" charset="0"/>
              </a:rPr>
              <a:t> đốt cháy kh</a:t>
            </a:r>
            <a:r>
              <a:rPr lang="en-US" sz="2400" i="1" dirty="0">
                <a:solidFill>
                  <a:srgbClr val="0070C0"/>
                </a:solidFill>
                <a:latin typeface="Times New Roman" panose="02020603050405020304" pitchFamily="18" charset="0"/>
                <a:ea typeface="Times New Roman" panose="02020603050405020304" pitchFamily="18" charset="0"/>
              </a:rPr>
              <a:t>í</a:t>
            </a:r>
            <a:r>
              <a:rPr lang="vi-VN" sz="2400" i="1" dirty="0">
                <a:solidFill>
                  <a:srgbClr val="0070C0"/>
                </a:solidFill>
                <a:effectLst/>
                <a:latin typeface="Times New Roman" panose="02020603050405020304" pitchFamily="18" charset="0"/>
                <a:ea typeface="Times New Roman" panose="02020603050405020304" pitchFamily="18" charset="0"/>
              </a:rPr>
              <a:t> hydrogen </a:t>
            </a:r>
            <a:r>
              <a:rPr lang="en-US" sz="2400" i="1" dirty="0">
                <a:solidFill>
                  <a:srgbClr val="0070C0"/>
                </a:solidFill>
                <a:effectLst/>
                <a:latin typeface="Times New Roman" panose="02020603050405020304" pitchFamily="18" charset="0"/>
                <a:ea typeface="Times New Roman" panose="02020603050405020304" pitchFamily="18" charset="0"/>
              </a:rPr>
              <a:t>tr</a:t>
            </a:r>
            <a:r>
              <a:rPr lang="vi-VN" sz="2400" i="1" dirty="0">
                <a:solidFill>
                  <a:srgbClr val="0070C0"/>
                </a:solidFill>
                <a:effectLst/>
                <a:latin typeface="Times New Roman" panose="02020603050405020304" pitchFamily="18" charset="0"/>
                <a:ea typeface="Times New Roman" panose="02020603050405020304" pitchFamily="18" charset="0"/>
              </a:rPr>
              <a:t>ong khí oxygen</a:t>
            </a:r>
            <a:endParaRPr lang="en-US" sz="2400" i="1" dirty="0">
              <a:solidFill>
                <a:srgbClr val="0070C0"/>
              </a:solidFill>
              <a:effectLst/>
              <a:latin typeface="Arial" panose="020B0604020202020204" pitchFamily="34" charset="0"/>
              <a:ea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940" y="571979"/>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839972" y="1181626"/>
            <a:ext cx="7375003" cy="3672800"/>
          </a:xfrm>
          <a:prstGeom prst="rect">
            <a:avLst/>
          </a:prstGeom>
          <a:noFill/>
        </p:spPr>
        <p:txBody>
          <a:bodyPr wrap="square">
            <a:spAutoFit/>
          </a:bodyPr>
          <a:lstStyle/>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Một số phản ứng xảy ra trong tự nhiên là phản ứng thu nhiệt:</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Phản ứng quang hợp (là phản ứng thu năng lượng dưới dạng ánh sáng).</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Phản ứng nung vôi.</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Một số phản ứng xảy ra trong tự nhiên là phản ứng toả nhiệt</a:t>
            </a:r>
            <a:r>
              <a:rPr lang="en-US" sz="2400" i="1" dirty="0">
                <a:latin typeface="Times New Roman" panose="02020603050405020304" pitchFamily="18" charset="0"/>
                <a:ea typeface="Arial" panose="020B0604020202020204" pitchFamily="34" charset="0"/>
                <a:cs typeface="Times New Roman" panose="02020603050405020304" pitchFamily="18" charset="0"/>
              </a:rPr>
              <a:t>:</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Phản ứng tạo gỉ </a:t>
            </a:r>
            <a:r>
              <a:rPr lang="vi-VN" sz="2400" i="1">
                <a:latin typeface="Times New Roman" panose="02020603050405020304" pitchFamily="18" charset="0"/>
                <a:ea typeface="Arial" panose="020B0604020202020204" pitchFamily="34" charset="0"/>
                <a:cs typeface="Times New Roman" panose="02020603050405020304" pitchFamily="18" charset="0"/>
              </a:rPr>
              <a:t>sắt.</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400" i="1" dirty="0">
                <a:latin typeface="Times New Roman" panose="02020603050405020304" pitchFamily="18" charset="0"/>
                <a:ea typeface="Arial" panose="020B0604020202020204" pitchFamily="34" charset="0"/>
                <a:cs typeface="Times New Roman" panose="02020603050405020304" pitchFamily="18" charset="0"/>
              </a:rPr>
              <a:t>+ Phản ứng oxi hoá glucose trong cơ thể.</a:t>
            </a:r>
            <a:endParaRPr lang="vi-VN" sz="2400" i="1"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321" y="405685"/>
            <a:ext cx="8255358" cy="3785652"/>
          </a:xfrm>
          <a:prstGeom prst="rect">
            <a:avLst/>
          </a:prstGeom>
          <a:noFill/>
        </p:spPr>
        <p:txBody>
          <a:bodyPr wrap="square">
            <a:spAutoFit/>
          </a:bodyPr>
          <a:lstStyle/>
          <a:p>
            <a:pPr algn="l"/>
            <a:r>
              <a:rPr lang="vi-VN" sz="2400" b="1" i="0" dirty="0">
                <a:solidFill>
                  <a:srgbClr val="FF0000"/>
                </a:solidFill>
                <a:effectLst/>
                <a:highlight>
                  <a:srgbClr val="FFFFFF"/>
                </a:highlight>
                <a:latin typeface="+mj-lt"/>
              </a:rPr>
              <a:t>1. Khái niệm:</a:t>
            </a:r>
            <a:endParaRPr lang="vi-VN" sz="2400" b="1" i="0" dirty="0">
              <a:solidFill>
                <a:srgbClr val="FF0000"/>
              </a:solidFill>
              <a:effectLst/>
              <a:highlight>
                <a:srgbClr val="FFFFFF"/>
              </a:highlight>
              <a:latin typeface="+mj-lt"/>
            </a:endParaRPr>
          </a:p>
          <a:p>
            <a:pPr algn="l"/>
            <a:endParaRPr lang="vi-VN" sz="2400" b="0" i="0" dirty="0">
              <a:solidFill>
                <a:srgbClr val="212529"/>
              </a:solidFill>
              <a:effectLst/>
              <a:highlight>
                <a:srgbClr val="FFFFFF"/>
              </a:highlight>
              <a:latin typeface="+mj-lt"/>
            </a:endParaRPr>
          </a:p>
          <a:p>
            <a:pPr algn="l"/>
            <a:r>
              <a:rPr lang="vi-VN" sz="2400" b="0" i="0" dirty="0">
                <a:solidFill>
                  <a:srgbClr val="212529"/>
                </a:solidFill>
                <a:effectLst/>
                <a:highlight>
                  <a:srgbClr val="FFFFFF"/>
                </a:highlight>
                <a:latin typeface="+mj-lt"/>
              </a:rPr>
              <a:t>- Phản ứng tỏa nhiệt là phản ứng giải phóng năng lượng dưới dạng nhiệt ra môi trường xung quanh.</a:t>
            </a:r>
            <a:endParaRPr lang="vi-VN" sz="2400" b="0" i="0" dirty="0">
              <a:solidFill>
                <a:srgbClr val="212529"/>
              </a:solidFill>
              <a:effectLst/>
              <a:highlight>
                <a:srgbClr val="FFFFFF"/>
              </a:highlight>
              <a:latin typeface="+mj-lt"/>
            </a:endParaRPr>
          </a:p>
          <a:p>
            <a:pPr algn="l"/>
            <a:r>
              <a:rPr lang="vi-VN" sz="2400" b="0" i="1" dirty="0">
                <a:solidFill>
                  <a:srgbClr val="212529"/>
                </a:solidFill>
                <a:effectLst/>
                <a:highlight>
                  <a:srgbClr val="FFFFFF"/>
                </a:highlight>
                <a:latin typeface="+mj-lt"/>
              </a:rPr>
              <a:t>Ví dụ 6</a:t>
            </a:r>
            <a:r>
              <a:rPr lang="vi-VN" sz="2400" b="0" i="0" dirty="0">
                <a:solidFill>
                  <a:srgbClr val="212529"/>
                </a:solidFill>
                <a:effectLst/>
                <a:highlight>
                  <a:srgbClr val="FFFFFF"/>
                </a:highlight>
                <a:latin typeface="+mj-lt"/>
              </a:rPr>
              <a:t>: Phản ứng đốt cháy than, phản ứng đốt cháy xăng dầu trong các động cơ,...</a:t>
            </a:r>
            <a:endParaRPr lang="vi-VN" sz="2400" b="0" i="0" dirty="0">
              <a:solidFill>
                <a:srgbClr val="212529"/>
              </a:solidFill>
              <a:effectLst/>
              <a:highlight>
                <a:srgbClr val="FFFFFF"/>
              </a:highlight>
              <a:latin typeface="+mj-lt"/>
            </a:endParaRPr>
          </a:p>
          <a:p>
            <a:pPr algn="l"/>
            <a:endParaRPr lang="vi-VN" sz="2400" b="0" i="0" dirty="0">
              <a:solidFill>
                <a:srgbClr val="212529"/>
              </a:solidFill>
              <a:effectLst/>
              <a:highlight>
                <a:srgbClr val="FFFFFF"/>
              </a:highlight>
              <a:latin typeface="+mj-lt"/>
            </a:endParaRPr>
          </a:p>
          <a:p>
            <a:pPr algn="l"/>
            <a:r>
              <a:rPr lang="vi-VN" sz="2400" b="0" i="0" dirty="0">
                <a:solidFill>
                  <a:srgbClr val="212529"/>
                </a:solidFill>
                <a:effectLst/>
                <a:highlight>
                  <a:srgbClr val="FFFFFF"/>
                </a:highlight>
                <a:latin typeface="+mj-lt"/>
              </a:rPr>
              <a:t>- Phản ứng thu nhiệt là phản ứng nhận năng lượng dưới dạng nhiệt trong suốt quá trình phản ứng xảy ra.</a:t>
            </a:r>
            <a:endParaRPr lang="vi-VN" sz="2400" b="0" i="0" dirty="0">
              <a:solidFill>
                <a:srgbClr val="212529"/>
              </a:solidFill>
              <a:effectLst/>
              <a:highlight>
                <a:srgbClr val="FFFFFF"/>
              </a:highlight>
              <a:latin typeface="+mj-lt"/>
            </a:endParaRPr>
          </a:p>
          <a:p>
            <a:pPr algn="l"/>
            <a:r>
              <a:rPr lang="vi-VN" sz="2400" b="0" i="1" dirty="0">
                <a:solidFill>
                  <a:srgbClr val="212529"/>
                </a:solidFill>
                <a:effectLst/>
                <a:highlight>
                  <a:srgbClr val="FFFFFF"/>
                </a:highlight>
                <a:latin typeface="+mj-lt"/>
              </a:rPr>
              <a:t>Ví dụ 7</a:t>
            </a:r>
            <a:r>
              <a:rPr lang="vi-VN" sz="2400" b="0" i="0" dirty="0">
                <a:solidFill>
                  <a:srgbClr val="212529"/>
                </a:solidFill>
                <a:effectLst/>
                <a:highlight>
                  <a:srgbClr val="FFFFFF"/>
                </a:highlight>
                <a:latin typeface="+mj-lt"/>
              </a:rPr>
              <a:t>: Phản ứng nung đá vôi,...</a:t>
            </a:r>
            <a:endParaRPr lang="vi-VN" sz="2400" b="0" i="0" dirty="0">
              <a:solidFill>
                <a:srgbClr val="212529"/>
              </a:solidFill>
              <a:effectLst/>
              <a:highlight>
                <a:srgbClr val="FFFFFF"/>
              </a:highlight>
              <a:latin typeface="+mj-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67"/>
          <p:cNvSpPr txBox="1">
            <a:spLocks noGrp="1"/>
          </p:cNvSpPr>
          <p:nvPr>
            <p:ph type="title"/>
          </p:nvPr>
        </p:nvSpPr>
        <p:spPr>
          <a:xfrm>
            <a:off x="392233" y="2945105"/>
            <a:ext cx="4822722"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nhiệt</a:t>
            </a:r>
            <a:endParaRPr lang="en-US" sz="4400" dirty="0">
              <a:latin typeface="Times New Roman" panose="02020603050405020304" pitchFamily="18" charset="0"/>
              <a:cs typeface="Times New Roman" panose="02020603050405020304" pitchFamily="18" charset="0"/>
            </a:endParaRPr>
          </a:p>
        </p:txBody>
      </p:sp>
      <p:grpSp>
        <p:nvGrpSpPr>
          <p:cNvPr id="2710" name="Google Shape;2710;p67"/>
          <p:cNvGrpSpPr/>
          <p:nvPr/>
        </p:nvGrpSpPr>
        <p:grpSpPr>
          <a:xfrm>
            <a:off x="5642112" y="1100311"/>
            <a:ext cx="2269329" cy="2942857"/>
            <a:chOff x="5324925" y="768788"/>
            <a:chExt cx="2780700" cy="3606000"/>
          </a:xfrm>
        </p:grpSpPr>
        <p:sp>
          <p:nvSpPr>
            <p:cNvPr id="2711" name="Google Shape;2711;p67"/>
            <p:cNvSpPr/>
            <p:nvPr/>
          </p:nvSpPr>
          <p:spPr>
            <a:xfrm flipH="1">
              <a:off x="5324925" y="768788"/>
              <a:ext cx="2780700" cy="3606000"/>
            </a:xfrm>
            <a:prstGeom prst="roundRect">
              <a:avLst>
                <a:gd name="adj" fmla="val 484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712" name="Google Shape;2712;p67"/>
            <p:cNvGrpSpPr/>
            <p:nvPr/>
          </p:nvGrpSpPr>
          <p:grpSpPr>
            <a:xfrm>
              <a:off x="6541814" y="887540"/>
              <a:ext cx="347155" cy="3387324"/>
              <a:chOff x="6665039" y="887540"/>
              <a:chExt cx="347155" cy="3387324"/>
            </a:xfrm>
          </p:grpSpPr>
          <p:sp>
            <p:nvSpPr>
              <p:cNvPr id="2713" name="Google Shape;2713;p67"/>
              <p:cNvSpPr/>
              <p:nvPr/>
            </p:nvSpPr>
            <p:spPr>
              <a:xfrm>
                <a:off x="6707560" y="4010263"/>
                <a:ext cx="261900" cy="264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14" name="Google Shape;2714;p67"/>
              <p:cNvGrpSpPr/>
              <p:nvPr/>
            </p:nvGrpSpPr>
            <p:grpSpPr>
              <a:xfrm>
                <a:off x="6665039" y="887540"/>
                <a:ext cx="347155" cy="42632"/>
                <a:chOff x="6665039" y="847396"/>
                <a:chExt cx="347155" cy="42632"/>
              </a:xfrm>
            </p:grpSpPr>
            <p:sp>
              <p:nvSpPr>
                <p:cNvPr id="2715" name="Google Shape;2715;p67"/>
                <p:cNvSpPr/>
                <p:nvPr/>
              </p:nvSpPr>
              <p:spPr>
                <a:xfrm rot="-5400000">
                  <a:off x="6665057" y="847592"/>
                  <a:ext cx="42418" cy="42453"/>
                </a:xfrm>
                <a:custGeom>
                  <a:avLst/>
                  <a:gdLst/>
                  <a:ahLst/>
                  <a:cxnLst/>
                  <a:rect l="l" t="t" r="r" b="b"/>
                  <a:pathLst>
                    <a:path w="1189" h="1190" extrusionOk="0">
                      <a:moveTo>
                        <a:pt x="1189" y="573"/>
                      </a:moveTo>
                      <a:cubicBezTo>
                        <a:pt x="1189" y="804"/>
                        <a:pt x="1050" y="1012"/>
                        <a:pt x="836" y="1100"/>
                      </a:cubicBezTo>
                      <a:cubicBezTo>
                        <a:pt x="622" y="1189"/>
                        <a:pt x="376" y="1140"/>
                        <a:pt x="212" y="977"/>
                      </a:cubicBezTo>
                      <a:cubicBezTo>
                        <a:pt x="49" y="812"/>
                        <a:pt x="1" y="566"/>
                        <a:pt x="89" y="352"/>
                      </a:cubicBezTo>
                      <a:cubicBezTo>
                        <a:pt x="178" y="140"/>
                        <a:pt x="387" y="0"/>
                        <a:pt x="619" y="0"/>
                      </a:cubicBezTo>
                      <a:cubicBezTo>
                        <a:pt x="934" y="2"/>
                        <a:pt x="1189" y="256"/>
                        <a:pt x="1189" y="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 name="Google Shape;2716;p67"/>
                <p:cNvSpPr/>
                <p:nvPr/>
              </p:nvSpPr>
              <p:spPr>
                <a:xfrm rot="-5400000">
                  <a:off x="6868852" y="745258"/>
                  <a:ext cx="41205" cy="245480"/>
                </a:xfrm>
                <a:custGeom>
                  <a:avLst/>
                  <a:gdLst/>
                  <a:ahLst/>
                  <a:cxnLst/>
                  <a:rect l="l" t="t" r="r" b="b"/>
                  <a:pathLst>
                    <a:path w="1155" h="6881" extrusionOk="0">
                      <a:moveTo>
                        <a:pt x="1149" y="582"/>
                      </a:moveTo>
                      <a:lnTo>
                        <a:pt x="1149" y="6300"/>
                      </a:lnTo>
                      <a:cubicBezTo>
                        <a:pt x="1154" y="6619"/>
                        <a:pt x="896" y="6881"/>
                        <a:pt x="578" y="6881"/>
                      </a:cubicBezTo>
                      <a:cubicBezTo>
                        <a:pt x="258" y="6881"/>
                        <a:pt x="1" y="6619"/>
                        <a:pt x="5" y="6300"/>
                      </a:cubicBezTo>
                      <a:lnTo>
                        <a:pt x="5" y="582"/>
                      </a:lnTo>
                      <a:cubicBezTo>
                        <a:pt x="1" y="262"/>
                        <a:pt x="258" y="1"/>
                        <a:pt x="578" y="1"/>
                      </a:cubicBezTo>
                      <a:cubicBezTo>
                        <a:pt x="896" y="1"/>
                        <a:pt x="1154" y="262"/>
                        <a:pt x="1149" y="5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pic>
        <p:nvPicPr>
          <p:cNvPr id="2717" name="Google Shape;2717;p67"/>
          <p:cNvPicPr preferRelativeResize="0"/>
          <p:nvPr/>
        </p:nvPicPr>
        <p:blipFill rotWithShape="1">
          <a:blip r:embed="rId1"/>
          <a:srcRect l="10494" t="10413" r="34197" b="7988"/>
          <a:stretch>
            <a:fillRect/>
          </a:stretch>
        </p:blipFill>
        <p:spPr>
          <a:xfrm>
            <a:off x="5829967" y="1546301"/>
            <a:ext cx="1921167" cy="1889575"/>
          </a:xfrm>
          <a:prstGeom prst="roundRect">
            <a:avLst>
              <a:gd name="adj" fmla="val 2585"/>
            </a:avLst>
          </a:prstGeom>
          <a:noFill/>
          <a:ln>
            <a:noFill/>
          </a:ln>
        </p:spPr>
      </p:pic>
      <p:sp>
        <p:nvSpPr>
          <p:cNvPr id="2718" name="Google Shape;2718;p67"/>
          <p:cNvSpPr/>
          <p:nvPr/>
        </p:nvSpPr>
        <p:spPr>
          <a:xfrm flipH="1">
            <a:off x="881045" y="5053300"/>
            <a:ext cx="384846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19" name="Google Shape;2719;p67"/>
          <p:cNvGrpSpPr/>
          <p:nvPr/>
        </p:nvGrpSpPr>
        <p:grpSpPr>
          <a:xfrm rot="3600063" flipH="1">
            <a:off x="2192546" y="4173760"/>
            <a:ext cx="1091377" cy="574702"/>
            <a:chOff x="1104000" y="3881850"/>
            <a:chExt cx="970600" cy="511125"/>
          </a:xfrm>
        </p:grpSpPr>
        <p:sp>
          <p:nvSpPr>
            <p:cNvPr id="2720" name="Google Shape;2720;p67"/>
            <p:cNvSpPr/>
            <p:nvPr/>
          </p:nvSpPr>
          <p:spPr>
            <a:xfrm>
              <a:off x="1104000" y="3881850"/>
              <a:ext cx="970600" cy="511125"/>
            </a:xfrm>
            <a:custGeom>
              <a:avLst/>
              <a:gdLst/>
              <a:ahLst/>
              <a:cxnLst/>
              <a:rect l="l" t="t" r="r" b="b"/>
              <a:pathLst>
                <a:path w="38824" h="20445" extrusionOk="0">
                  <a:moveTo>
                    <a:pt x="2531" y="1"/>
                  </a:moveTo>
                  <a:cubicBezTo>
                    <a:pt x="1135" y="1"/>
                    <a:pt x="0" y="1135"/>
                    <a:pt x="0" y="2531"/>
                  </a:cubicBezTo>
                  <a:lnTo>
                    <a:pt x="0" y="17886"/>
                  </a:lnTo>
                  <a:cubicBezTo>
                    <a:pt x="0" y="19282"/>
                    <a:pt x="1135" y="20445"/>
                    <a:pt x="2531" y="20445"/>
                  </a:cubicBezTo>
                  <a:lnTo>
                    <a:pt x="36265" y="20445"/>
                  </a:lnTo>
                  <a:cubicBezTo>
                    <a:pt x="37660" y="20445"/>
                    <a:pt x="38824" y="19282"/>
                    <a:pt x="38824" y="17886"/>
                  </a:cubicBezTo>
                  <a:lnTo>
                    <a:pt x="38824" y="2531"/>
                  </a:lnTo>
                  <a:cubicBezTo>
                    <a:pt x="38824" y="1135"/>
                    <a:pt x="37660" y="1"/>
                    <a:pt x="362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1" name="Google Shape;2721;p67"/>
            <p:cNvSpPr/>
            <p:nvPr/>
          </p:nvSpPr>
          <p:spPr>
            <a:xfrm>
              <a:off x="1146900" y="4125500"/>
              <a:ext cx="892075" cy="23850"/>
            </a:xfrm>
            <a:custGeom>
              <a:avLst/>
              <a:gdLst/>
              <a:ahLst/>
              <a:cxnLst/>
              <a:rect l="l" t="t" r="r" b="b"/>
              <a:pathLst>
                <a:path w="35683" h="954" extrusionOk="0">
                  <a:moveTo>
                    <a:pt x="2036" y="0"/>
                  </a:moveTo>
                  <a:cubicBezTo>
                    <a:pt x="1571" y="0"/>
                    <a:pt x="1105" y="7"/>
                    <a:pt x="640" y="26"/>
                  </a:cubicBezTo>
                  <a:lnTo>
                    <a:pt x="582" y="26"/>
                  </a:lnTo>
                  <a:cubicBezTo>
                    <a:pt x="0" y="26"/>
                    <a:pt x="0" y="928"/>
                    <a:pt x="582" y="928"/>
                  </a:cubicBezTo>
                  <a:lnTo>
                    <a:pt x="30855" y="928"/>
                  </a:lnTo>
                  <a:cubicBezTo>
                    <a:pt x="31786" y="928"/>
                    <a:pt x="32716" y="953"/>
                    <a:pt x="33647" y="953"/>
                  </a:cubicBezTo>
                  <a:cubicBezTo>
                    <a:pt x="34112" y="953"/>
                    <a:pt x="34578" y="947"/>
                    <a:pt x="35043" y="928"/>
                  </a:cubicBezTo>
                  <a:lnTo>
                    <a:pt x="35101" y="928"/>
                  </a:lnTo>
                  <a:cubicBezTo>
                    <a:pt x="35683" y="928"/>
                    <a:pt x="35683" y="26"/>
                    <a:pt x="35101" y="26"/>
                  </a:cubicBezTo>
                  <a:lnTo>
                    <a:pt x="4828" y="26"/>
                  </a:lnTo>
                  <a:cubicBezTo>
                    <a:pt x="3897" y="26"/>
                    <a:pt x="2967" y="0"/>
                    <a:pt x="2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2" name="Google Shape;2722;p67"/>
            <p:cNvSpPr/>
            <p:nvPr/>
          </p:nvSpPr>
          <p:spPr>
            <a:xfrm>
              <a:off x="1190525" y="3942875"/>
              <a:ext cx="175225" cy="151350"/>
            </a:xfrm>
            <a:custGeom>
              <a:avLst/>
              <a:gdLst/>
              <a:ahLst/>
              <a:cxnLst/>
              <a:rect l="l" t="t" r="r" b="b"/>
              <a:pathLst>
                <a:path w="7009" h="6054" extrusionOk="0">
                  <a:moveTo>
                    <a:pt x="1802" y="1"/>
                  </a:moveTo>
                  <a:cubicBezTo>
                    <a:pt x="1254" y="1"/>
                    <a:pt x="714" y="253"/>
                    <a:pt x="378" y="730"/>
                  </a:cubicBezTo>
                  <a:lnTo>
                    <a:pt x="320" y="846"/>
                  </a:lnTo>
                  <a:cubicBezTo>
                    <a:pt x="204" y="962"/>
                    <a:pt x="146" y="1137"/>
                    <a:pt x="87" y="1282"/>
                  </a:cubicBezTo>
                  <a:cubicBezTo>
                    <a:pt x="87"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7" y="2416"/>
                  </a:cubicBezTo>
                  <a:cubicBezTo>
                    <a:pt x="116" y="2446"/>
                    <a:pt x="116" y="2475"/>
                    <a:pt x="146" y="2533"/>
                  </a:cubicBezTo>
                  <a:cubicBezTo>
                    <a:pt x="175" y="2591"/>
                    <a:pt x="204" y="2649"/>
                    <a:pt x="233" y="2707"/>
                  </a:cubicBezTo>
                  <a:cubicBezTo>
                    <a:pt x="233" y="2736"/>
                    <a:pt x="262" y="2765"/>
                    <a:pt x="291" y="2795"/>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821" y="323"/>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67"/>
            <p:cNvSpPr/>
            <p:nvPr/>
          </p:nvSpPr>
          <p:spPr>
            <a:xfrm>
              <a:off x="1232675" y="3981475"/>
              <a:ext cx="120000" cy="112750"/>
            </a:xfrm>
            <a:custGeom>
              <a:avLst/>
              <a:gdLst/>
              <a:ahLst/>
              <a:cxnLst/>
              <a:rect l="l" t="t" r="r" b="b"/>
              <a:pathLst>
                <a:path w="4800" h="4510" extrusionOk="0">
                  <a:moveTo>
                    <a:pt x="2095" y="0"/>
                  </a:moveTo>
                  <a:lnTo>
                    <a:pt x="1" y="2937"/>
                  </a:lnTo>
                  <a:lnTo>
                    <a:pt x="1746" y="4188"/>
                  </a:lnTo>
                  <a:cubicBezTo>
                    <a:pt x="2054" y="4404"/>
                    <a:pt x="2411" y="4509"/>
                    <a:pt x="2765" y="4509"/>
                  </a:cubicBezTo>
                  <a:cubicBezTo>
                    <a:pt x="3313" y="4509"/>
                    <a:pt x="3853" y="4258"/>
                    <a:pt x="4188" y="3781"/>
                  </a:cubicBezTo>
                  <a:lnTo>
                    <a:pt x="4247" y="3664"/>
                  </a:lnTo>
                  <a:cubicBezTo>
                    <a:pt x="4799" y="2879"/>
                    <a:pt x="4625" y="1803"/>
                    <a:pt x="3840" y="1251"/>
                  </a:cubicBezTo>
                  <a:lnTo>
                    <a:pt x="209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67"/>
            <p:cNvSpPr/>
            <p:nvPr/>
          </p:nvSpPr>
          <p:spPr>
            <a:xfrm>
              <a:off x="1165075" y="3942875"/>
              <a:ext cx="119975" cy="112775"/>
            </a:xfrm>
            <a:custGeom>
              <a:avLst/>
              <a:gdLst/>
              <a:ahLst/>
              <a:cxnLst/>
              <a:rect l="l" t="t" r="r" b="b"/>
              <a:pathLst>
                <a:path w="4799" h="4511" extrusionOk="0">
                  <a:moveTo>
                    <a:pt x="2045" y="1"/>
                  </a:moveTo>
                  <a:cubicBezTo>
                    <a:pt x="1505" y="1"/>
                    <a:pt x="976" y="253"/>
                    <a:pt x="640" y="730"/>
                  </a:cubicBezTo>
                  <a:lnTo>
                    <a:pt x="553" y="846"/>
                  </a:lnTo>
                  <a:cubicBezTo>
                    <a:pt x="0" y="1631"/>
                    <a:pt x="204" y="2707"/>
                    <a:pt x="960" y="3260"/>
                  </a:cubicBezTo>
                  <a:lnTo>
                    <a:pt x="2734" y="4510"/>
                  </a:lnTo>
                  <a:lnTo>
                    <a:pt x="4799" y="1573"/>
                  </a:lnTo>
                  <a:lnTo>
                    <a:pt x="3054" y="323"/>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67"/>
            <p:cNvSpPr/>
            <p:nvPr/>
          </p:nvSpPr>
          <p:spPr>
            <a:xfrm>
              <a:off x="1202700" y="3959525"/>
              <a:ext cx="111050" cy="61700"/>
            </a:xfrm>
            <a:custGeom>
              <a:avLst/>
              <a:gdLst/>
              <a:ahLst/>
              <a:cxnLst/>
              <a:rect l="l" t="t" r="r" b="b"/>
              <a:pathLst>
                <a:path w="4442" h="2468" extrusionOk="0">
                  <a:moveTo>
                    <a:pt x="538" y="1"/>
                  </a:moveTo>
                  <a:cubicBezTo>
                    <a:pt x="369" y="1"/>
                    <a:pt x="253" y="55"/>
                    <a:pt x="211" y="180"/>
                  </a:cubicBezTo>
                  <a:cubicBezTo>
                    <a:pt x="1" y="788"/>
                    <a:pt x="3362" y="2468"/>
                    <a:pt x="4189" y="2468"/>
                  </a:cubicBezTo>
                  <a:cubicBezTo>
                    <a:pt x="4390" y="2468"/>
                    <a:pt x="4441" y="2368"/>
                    <a:pt x="4253" y="2129"/>
                  </a:cubicBezTo>
                  <a:cubicBezTo>
                    <a:pt x="3789" y="1517"/>
                    <a:pt x="1432"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2726;p67"/>
            <p:cNvSpPr/>
            <p:nvPr/>
          </p:nvSpPr>
          <p:spPr>
            <a:xfrm>
              <a:off x="1402075" y="3942875"/>
              <a:ext cx="175250" cy="151350"/>
            </a:xfrm>
            <a:custGeom>
              <a:avLst/>
              <a:gdLst/>
              <a:ahLst/>
              <a:cxnLst/>
              <a:rect l="l" t="t" r="r" b="b"/>
              <a:pathLst>
                <a:path w="7010" h="6054" extrusionOk="0">
                  <a:moveTo>
                    <a:pt x="1796" y="1"/>
                  </a:moveTo>
                  <a:cubicBezTo>
                    <a:pt x="1254" y="1"/>
                    <a:pt x="715" y="253"/>
                    <a:pt x="379" y="730"/>
                  </a:cubicBezTo>
                  <a:lnTo>
                    <a:pt x="321" y="846"/>
                  </a:lnTo>
                  <a:cubicBezTo>
                    <a:pt x="204" y="962"/>
                    <a:pt x="146" y="1137"/>
                    <a:pt x="88" y="1282"/>
                  </a:cubicBezTo>
                  <a:cubicBezTo>
                    <a:pt x="88" y="1311"/>
                    <a:pt x="59" y="1340"/>
                    <a:pt x="59" y="1370"/>
                  </a:cubicBezTo>
                  <a:cubicBezTo>
                    <a:pt x="59"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117" y="2446"/>
                    <a:pt x="117" y="2475"/>
                    <a:pt x="146" y="2533"/>
                  </a:cubicBezTo>
                  <a:cubicBezTo>
                    <a:pt x="146" y="2591"/>
                    <a:pt x="175" y="2649"/>
                    <a:pt x="233" y="2707"/>
                  </a:cubicBezTo>
                  <a:cubicBezTo>
                    <a:pt x="233" y="2736"/>
                    <a:pt x="262" y="2765"/>
                    <a:pt x="292" y="2795"/>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5"/>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7" y="3114"/>
                    <a:pt x="6282" y="2795"/>
                  </a:cubicBezTo>
                  <a:lnTo>
                    <a:pt x="4566" y="1573"/>
                  </a:lnTo>
                  <a:lnTo>
                    <a:pt x="2792" y="323"/>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2727;p67"/>
            <p:cNvSpPr/>
            <p:nvPr/>
          </p:nvSpPr>
          <p:spPr>
            <a:xfrm>
              <a:off x="1444250" y="3981475"/>
              <a:ext cx="119975" cy="112750"/>
            </a:xfrm>
            <a:custGeom>
              <a:avLst/>
              <a:gdLst/>
              <a:ahLst/>
              <a:cxnLst/>
              <a:rect l="l" t="t" r="r" b="b"/>
              <a:pathLst>
                <a:path w="4799" h="4510" extrusionOk="0">
                  <a:moveTo>
                    <a:pt x="2065" y="0"/>
                  </a:moveTo>
                  <a:lnTo>
                    <a:pt x="0" y="2937"/>
                  </a:lnTo>
                  <a:lnTo>
                    <a:pt x="1745" y="4188"/>
                  </a:lnTo>
                  <a:cubicBezTo>
                    <a:pt x="2053" y="4404"/>
                    <a:pt x="2411" y="4509"/>
                    <a:pt x="2764" y="4509"/>
                  </a:cubicBezTo>
                  <a:cubicBezTo>
                    <a:pt x="3312" y="4509"/>
                    <a:pt x="3852" y="4258"/>
                    <a:pt x="4188" y="3781"/>
                  </a:cubicBezTo>
                  <a:lnTo>
                    <a:pt x="4246" y="3664"/>
                  </a:lnTo>
                  <a:cubicBezTo>
                    <a:pt x="4799" y="2879"/>
                    <a:pt x="4624"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2728;p67"/>
            <p:cNvSpPr/>
            <p:nvPr/>
          </p:nvSpPr>
          <p:spPr>
            <a:xfrm>
              <a:off x="1376625" y="3942875"/>
              <a:ext cx="120000" cy="112775"/>
            </a:xfrm>
            <a:custGeom>
              <a:avLst/>
              <a:gdLst/>
              <a:ahLst/>
              <a:cxnLst/>
              <a:rect l="l" t="t" r="r" b="b"/>
              <a:pathLst>
                <a:path w="4800" h="4511" extrusionOk="0">
                  <a:moveTo>
                    <a:pt x="2045" y="1"/>
                  </a:moveTo>
                  <a:cubicBezTo>
                    <a:pt x="1505" y="1"/>
                    <a:pt x="976" y="253"/>
                    <a:pt x="641" y="730"/>
                  </a:cubicBezTo>
                  <a:lnTo>
                    <a:pt x="553" y="846"/>
                  </a:lnTo>
                  <a:cubicBezTo>
                    <a:pt x="1" y="1631"/>
                    <a:pt x="204" y="2707"/>
                    <a:pt x="961" y="3260"/>
                  </a:cubicBezTo>
                  <a:lnTo>
                    <a:pt x="2734" y="4510"/>
                  </a:lnTo>
                  <a:lnTo>
                    <a:pt x="4799" y="1573"/>
                  </a:lnTo>
                  <a:lnTo>
                    <a:pt x="3054" y="323"/>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67"/>
            <p:cNvSpPr/>
            <p:nvPr/>
          </p:nvSpPr>
          <p:spPr>
            <a:xfrm>
              <a:off x="1414275" y="3959525"/>
              <a:ext cx="110300" cy="61700"/>
            </a:xfrm>
            <a:custGeom>
              <a:avLst/>
              <a:gdLst/>
              <a:ahLst/>
              <a:cxnLst/>
              <a:rect l="l" t="t" r="r" b="b"/>
              <a:pathLst>
                <a:path w="4412" h="2468" extrusionOk="0">
                  <a:moveTo>
                    <a:pt x="538" y="1"/>
                  </a:moveTo>
                  <a:cubicBezTo>
                    <a:pt x="369" y="1"/>
                    <a:pt x="252" y="55"/>
                    <a:pt x="211" y="180"/>
                  </a:cubicBezTo>
                  <a:cubicBezTo>
                    <a:pt x="0" y="788"/>
                    <a:pt x="3343" y="2468"/>
                    <a:pt x="4162" y="2468"/>
                  </a:cubicBezTo>
                  <a:cubicBezTo>
                    <a:pt x="4362" y="2468"/>
                    <a:pt x="4412" y="2368"/>
                    <a:pt x="4224" y="2129"/>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67"/>
            <p:cNvSpPr/>
            <p:nvPr/>
          </p:nvSpPr>
          <p:spPr>
            <a:xfrm>
              <a:off x="1613650" y="3942875"/>
              <a:ext cx="175225" cy="151350"/>
            </a:xfrm>
            <a:custGeom>
              <a:avLst/>
              <a:gdLst/>
              <a:ahLst/>
              <a:cxnLst/>
              <a:rect l="l" t="t" r="r" b="b"/>
              <a:pathLst>
                <a:path w="7009" h="6054" extrusionOk="0">
                  <a:moveTo>
                    <a:pt x="1795" y="1"/>
                  </a:moveTo>
                  <a:cubicBezTo>
                    <a:pt x="1254" y="1"/>
                    <a:pt x="714" y="253"/>
                    <a:pt x="378" y="730"/>
                  </a:cubicBezTo>
                  <a:lnTo>
                    <a:pt x="320" y="846"/>
                  </a:lnTo>
                  <a:cubicBezTo>
                    <a:pt x="204" y="962"/>
                    <a:pt x="146" y="1137"/>
                    <a:pt x="88" y="1282"/>
                  </a:cubicBezTo>
                  <a:cubicBezTo>
                    <a:pt x="58"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8" y="2416"/>
                  </a:cubicBezTo>
                  <a:cubicBezTo>
                    <a:pt x="88" y="2446"/>
                    <a:pt x="117" y="2475"/>
                    <a:pt x="146" y="2533"/>
                  </a:cubicBezTo>
                  <a:cubicBezTo>
                    <a:pt x="146" y="2591"/>
                    <a:pt x="175" y="2649"/>
                    <a:pt x="233" y="2707"/>
                  </a:cubicBezTo>
                  <a:cubicBezTo>
                    <a:pt x="233" y="2736"/>
                    <a:pt x="262" y="2765"/>
                    <a:pt x="291" y="2795"/>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792" y="323"/>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67"/>
            <p:cNvSpPr/>
            <p:nvPr/>
          </p:nvSpPr>
          <p:spPr>
            <a:xfrm>
              <a:off x="1655800" y="3981475"/>
              <a:ext cx="120000" cy="112750"/>
            </a:xfrm>
            <a:custGeom>
              <a:avLst/>
              <a:gdLst/>
              <a:ahLst/>
              <a:cxnLst/>
              <a:rect l="l" t="t" r="r" b="b"/>
              <a:pathLst>
                <a:path w="4800" h="4510" extrusionOk="0">
                  <a:moveTo>
                    <a:pt x="2066" y="0"/>
                  </a:moveTo>
                  <a:lnTo>
                    <a:pt x="1" y="2937"/>
                  </a:lnTo>
                  <a:lnTo>
                    <a:pt x="1746" y="4188"/>
                  </a:lnTo>
                  <a:cubicBezTo>
                    <a:pt x="2054" y="4404"/>
                    <a:pt x="2407" y="4509"/>
                    <a:pt x="2757" y="4509"/>
                  </a:cubicBezTo>
                  <a:cubicBezTo>
                    <a:pt x="3299" y="4509"/>
                    <a:pt x="3835" y="4258"/>
                    <a:pt x="4189" y="3781"/>
                  </a:cubicBezTo>
                  <a:lnTo>
                    <a:pt x="4247" y="3664"/>
                  </a:lnTo>
                  <a:cubicBezTo>
                    <a:pt x="4799" y="2879"/>
                    <a:pt x="4625" y="1803"/>
                    <a:pt x="3840" y="1251"/>
                  </a:cubicBezTo>
                  <a:lnTo>
                    <a:pt x="206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2732;p67"/>
            <p:cNvSpPr/>
            <p:nvPr/>
          </p:nvSpPr>
          <p:spPr>
            <a:xfrm>
              <a:off x="1588200" y="3942875"/>
              <a:ext cx="119975" cy="112775"/>
            </a:xfrm>
            <a:custGeom>
              <a:avLst/>
              <a:gdLst/>
              <a:ahLst/>
              <a:cxnLst/>
              <a:rect l="l" t="t" r="r" b="b"/>
              <a:pathLst>
                <a:path w="4799" h="4511" extrusionOk="0">
                  <a:moveTo>
                    <a:pt x="2043" y="1"/>
                  </a:moveTo>
                  <a:cubicBezTo>
                    <a:pt x="1501" y="1"/>
                    <a:pt x="965" y="253"/>
                    <a:pt x="611" y="730"/>
                  </a:cubicBezTo>
                  <a:lnTo>
                    <a:pt x="553" y="846"/>
                  </a:lnTo>
                  <a:cubicBezTo>
                    <a:pt x="0" y="1631"/>
                    <a:pt x="175" y="2707"/>
                    <a:pt x="960" y="3260"/>
                  </a:cubicBezTo>
                  <a:lnTo>
                    <a:pt x="2734" y="4510"/>
                  </a:lnTo>
                  <a:lnTo>
                    <a:pt x="4799" y="1573"/>
                  </a:lnTo>
                  <a:lnTo>
                    <a:pt x="3054" y="323"/>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67"/>
            <p:cNvSpPr/>
            <p:nvPr/>
          </p:nvSpPr>
          <p:spPr>
            <a:xfrm>
              <a:off x="1625250" y="3959525"/>
              <a:ext cx="110900" cy="61700"/>
            </a:xfrm>
            <a:custGeom>
              <a:avLst/>
              <a:gdLst/>
              <a:ahLst/>
              <a:cxnLst/>
              <a:rect l="l" t="t" r="r" b="b"/>
              <a:pathLst>
                <a:path w="4436" h="2468" extrusionOk="0">
                  <a:moveTo>
                    <a:pt x="561" y="1"/>
                  </a:moveTo>
                  <a:cubicBezTo>
                    <a:pt x="393" y="1"/>
                    <a:pt x="276" y="55"/>
                    <a:pt x="234" y="180"/>
                  </a:cubicBezTo>
                  <a:cubicBezTo>
                    <a:pt x="0" y="788"/>
                    <a:pt x="3357" y="2468"/>
                    <a:pt x="4183" y="2468"/>
                  </a:cubicBezTo>
                  <a:cubicBezTo>
                    <a:pt x="4385" y="2468"/>
                    <a:pt x="4435" y="2368"/>
                    <a:pt x="4247" y="2129"/>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67"/>
            <p:cNvSpPr/>
            <p:nvPr/>
          </p:nvSpPr>
          <p:spPr>
            <a:xfrm>
              <a:off x="1825200" y="3942875"/>
              <a:ext cx="175250" cy="151350"/>
            </a:xfrm>
            <a:custGeom>
              <a:avLst/>
              <a:gdLst/>
              <a:ahLst/>
              <a:cxnLst/>
              <a:rect l="l" t="t" r="r" b="b"/>
              <a:pathLst>
                <a:path w="7010" h="6054" extrusionOk="0">
                  <a:moveTo>
                    <a:pt x="1783" y="1"/>
                  </a:moveTo>
                  <a:cubicBezTo>
                    <a:pt x="1244" y="1"/>
                    <a:pt x="715" y="253"/>
                    <a:pt x="379" y="730"/>
                  </a:cubicBezTo>
                  <a:lnTo>
                    <a:pt x="292" y="846"/>
                  </a:lnTo>
                  <a:cubicBezTo>
                    <a:pt x="204" y="962"/>
                    <a:pt x="146" y="1137"/>
                    <a:pt x="88" y="1282"/>
                  </a:cubicBezTo>
                  <a:cubicBezTo>
                    <a:pt x="59" y="1311"/>
                    <a:pt x="59" y="1340"/>
                    <a:pt x="59" y="1370"/>
                  </a:cubicBezTo>
                  <a:cubicBezTo>
                    <a:pt x="30"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88" y="2446"/>
                    <a:pt x="117" y="2475"/>
                    <a:pt x="146" y="2533"/>
                  </a:cubicBezTo>
                  <a:cubicBezTo>
                    <a:pt x="146" y="2591"/>
                    <a:pt x="175" y="2649"/>
                    <a:pt x="204" y="2707"/>
                  </a:cubicBezTo>
                  <a:cubicBezTo>
                    <a:pt x="233" y="2736"/>
                    <a:pt x="263" y="2765"/>
                    <a:pt x="292" y="2795"/>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5"/>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48" y="3114"/>
                    <a:pt x="6282" y="2795"/>
                  </a:cubicBezTo>
                  <a:lnTo>
                    <a:pt x="4567" y="1573"/>
                  </a:lnTo>
                  <a:lnTo>
                    <a:pt x="2793" y="323"/>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67"/>
            <p:cNvSpPr/>
            <p:nvPr/>
          </p:nvSpPr>
          <p:spPr>
            <a:xfrm>
              <a:off x="1867375" y="3981475"/>
              <a:ext cx="119975" cy="112750"/>
            </a:xfrm>
            <a:custGeom>
              <a:avLst/>
              <a:gdLst/>
              <a:ahLst/>
              <a:cxnLst/>
              <a:rect l="l" t="t" r="r" b="b"/>
              <a:pathLst>
                <a:path w="4799" h="4510" extrusionOk="0">
                  <a:moveTo>
                    <a:pt x="2065" y="0"/>
                  </a:moveTo>
                  <a:lnTo>
                    <a:pt x="1" y="2937"/>
                  </a:lnTo>
                  <a:lnTo>
                    <a:pt x="1745" y="4188"/>
                  </a:lnTo>
                  <a:cubicBezTo>
                    <a:pt x="2053" y="4404"/>
                    <a:pt x="2406" y="4509"/>
                    <a:pt x="2755" y="4509"/>
                  </a:cubicBezTo>
                  <a:cubicBezTo>
                    <a:pt x="3294" y="4509"/>
                    <a:pt x="3823" y="4258"/>
                    <a:pt x="4159" y="3781"/>
                  </a:cubicBezTo>
                  <a:lnTo>
                    <a:pt x="4246" y="3664"/>
                  </a:lnTo>
                  <a:cubicBezTo>
                    <a:pt x="4799" y="2879"/>
                    <a:pt x="4595"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 name="Google Shape;2736;p67"/>
            <p:cNvSpPr/>
            <p:nvPr/>
          </p:nvSpPr>
          <p:spPr>
            <a:xfrm>
              <a:off x="1799775" y="3942875"/>
              <a:ext cx="119975" cy="112775"/>
            </a:xfrm>
            <a:custGeom>
              <a:avLst/>
              <a:gdLst/>
              <a:ahLst/>
              <a:cxnLst/>
              <a:rect l="l" t="t" r="r" b="b"/>
              <a:pathLst>
                <a:path w="4799" h="4511" extrusionOk="0">
                  <a:moveTo>
                    <a:pt x="2034" y="1"/>
                  </a:moveTo>
                  <a:cubicBezTo>
                    <a:pt x="1486" y="1"/>
                    <a:pt x="946" y="253"/>
                    <a:pt x="611" y="730"/>
                  </a:cubicBezTo>
                  <a:lnTo>
                    <a:pt x="553" y="846"/>
                  </a:lnTo>
                  <a:cubicBezTo>
                    <a:pt x="0" y="1631"/>
                    <a:pt x="174" y="2707"/>
                    <a:pt x="960" y="3260"/>
                  </a:cubicBezTo>
                  <a:lnTo>
                    <a:pt x="2734" y="4510"/>
                  </a:lnTo>
                  <a:lnTo>
                    <a:pt x="4798" y="1573"/>
                  </a:lnTo>
                  <a:lnTo>
                    <a:pt x="3054" y="323"/>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 name="Google Shape;2737;p67"/>
            <p:cNvSpPr/>
            <p:nvPr/>
          </p:nvSpPr>
          <p:spPr>
            <a:xfrm>
              <a:off x="1836800" y="3959525"/>
              <a:ext cx="110925" cy="61700"/>
            </a:xfrm>
            <a:custGeom>
              <a:avLst/>
              <a:gdLst/>
              <a:ahLst/>
              <a:cxnLst/>
              <a:rect l="l" t="t" r="r" b="b"/>
              <a:pathLst>
                <a:path w="4437" h="2468" extrusionOk="0">
                  <a:moveTo>
                    <a:pt x="562" y="1"/>
                  </a:moveTo>
                  <a:cubicBezTo>
                    <a:pt x="393" y="1"/>
                    <a:pt x="276" y="55"/>
                    <a:pt x="235" y="180"/>
                  </a:cubicBezTo>
                  <a:cubicBezTo>
                    <a:pt x="1" y="788"/>
                    <a:pt x="3358" y="2468"/>
                    <a:pt x="4184" y="2468"/>
                  </a:cubicBezTo>
                  <a:cubicBezTo>
                    <a:pt x="4385" y="2468"/>
                    <a:pt x="4436" y="2368"/>
                    <a:pt x="4248" y="2129"/>
                  </a:cubicBezTo>
                  <a:cubicBezTo>
                    <a:pt x="3808" y="1517"/>
                    <a:pt x="1455"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 name="Google Shape;2738;p67"/>
            <p:cNvSpPr/>
            <p:nvPr/>
          </p:nvSpPr>
          <p:spPr>
            <a:xfrm>
              <a:off x="1190525" y="4202425"/>
              <a:ext cx="175225" cy="151350"/>
            </a:xfrm>
            <a:custGeom>
              <a:avLst/>
              <a:gdLst/>
              <a:ahLst/>
              <a:cxnLst/>
              <a:rect l="l" t="t" r="r" b="b"/>
              <a:pathLst>
                <a:path w="7009" h="6054" extrusionOk="0">
                  <a:moveTo>
                    <a:pt x="1802" y="1"/>
                  </a:moveTo>
                  <a:cubicBezTo>
                    <a:pt x="1254" y="1"/>
                    <a:pt x="714" y="252"/>
                    <a:pt x="378" y="730"/>
                  </a:cubicBezTo>
                  <a:lnTo>
                    <a:pt x="320" y="846"/>
                  </a:lnTo>
                  <a:cubicBezTo>
                    <a:pt x="204" y="962"/>
                    <a:pt x="146" y="1137"/>
                    <a:pt x="87" y="1282"/>
                  </a:cubicBezTo>
                  <a:cubicBezTo>
                    <a:pt x="87"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7" y="2416"/>
                  </a:cubicBezTo>
                  <a:cubicBezTo>
                    <a:pt x="116" y="2445"/>
                    <a:pt x="116" y="2474"/>
                    <a:pt x="146" y="2533"/>
                  </a:cubicBezTo>
                  <a:cubicBezTo>
                    <a:pt x="175" y="2591"/>
                    <a:pt x="204" y="2649"/>
                    <a:pt x="233" y="2707"/>
                  </a:cubicBezTo>
                  <a:cubicBezTo>
                    <a:pt x="233" y="2736"/>
                    <a:pt x="262" y="2765"/>
                    <a:pt x="291" y="2794"/>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821" y="322"/>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 name="Google Shape;2739;p67"/>
            <p:cNvSpPr/>
            <p:nvPr/>
          </p:nvSpPr>
          <p:spPr>
            <a:xfrm>
              <a:off x="1232675" y="4241000"/>
              <a:ext cx="120000" cy="112775"/>
            </a:xfrm>
            <a:custGeom>
              <a:avLst/>
              <a:gdLst/>
              <a:ahLst/>
              <a:cxnLst/>
              <a:rect l="l" t="t" r="r" b="b"/>
              <a:pathLst>
                <a:path w="4800" h="4511" extrusionOk="0">
                  <a:moveTo>
                    <a:pt x="2095" y="1"/>
                  </a:moveTo>
                  <a:lnTo>
                    <a:pt x="1" y="2938"/>
                  </a:lnTo>
                  <a:lnTo>
                    <a:pt x="1746" y="4189"/>
                  </a:lnTo>
                  <a:cubicBezTo>
                    <a:pt x="2054" y="4405"/>
                    <a:pt x="2411" y="4510"/>
                    <a:pt x="2765" y="4510"/>
                  </a:cubicBezTo>
                  <a:cubicBezTo>
                    <a:pt x="3313" y="4510"/>
                    <a:pt x="3853" y="4259"/>
                    <a:pt x="4188" y="3781"/>
                  </a:cubicBezTo>
                  <a:lnTo>
                    <a:pt x="4247" y="3665"/>
                  </a:lnTo>
                  <a:cubicBezTo>
                    <a:pt x="4799" y="2909"/>
                    <a:pt x="4625" y="1804"/>
                    <a:pt x="3840" y="1251"/>
                  </a:cubicBezTo>
                  <a:lnTo>
                    <a:pt x="209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 name="Google Shape;2740;p67"/>
            <p:cNvSpPr/>
            <p:nvPr/>
          </p:nvSpPr>
          <p:spPr>
            <a:xfrm>
              <a:off x="1165075" y="4202425"/>
              <a:ext cx="119975" cy="112775"/>
            </a:xfrm>
            <a:custGeom>
              <a:avLst/>
              <a:gdLst/>
              <a:ahLst/>
              <a:cxnLst/>
              <a:rect l="l" t="t" r="r" b="b"/>
              <a:pathLst>
                <a:path w="4799" h="4511" extrusionOk="0">
                  <a:moveTo>
                    <a:pt x="2045" y="1"/>
                  </a:moveTo>
                  <a:cubicBezTo>
                    <a:pt x="1505" y="1"/>
                    <a:pt x="976" y="252"/>
                    <a:pt x="640" y="730"/>
                  </a:cubicBezTo>
                  <a:lnTo>
                    <a:pt x="553" y="846"/>
                  </a:lnTo>
                  <a:cubicBezTo>
                    <a:pt x="0" y="1631"/>
                    <a:pt x="204" y="2707"/>
                    <a:pt x="960" y="3260"/>
                  </a:cubicBezTo>
                  <a:lnTo>
                    <a:pt x="2734" y="4510"/>
                  </a:lnTo>
                  <a:lnTo>
                    <a:pt x="4799" y="1573"/>
                  </a:lnTo>
                  <a:lnTo>
                    <a:pt x="3054" y="322"/>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 name="Google Shape;2741;p67"/>
            <p:cNvSpPr/>
            <p:nvPr/>
          </p:nvSpPr>
          <p:spPr>
            <a:xfrm>
              <a:off x="1202725" y="4219075"/>
              <a:ext cx="111050" cy="61775"/>
            </a:xfrm>
            <a:custGeom>
              <a:avLst/>
              <a:gdLst/>
              <a:ahLst/>
              <a:cxnLst/>
              <a:rect l="l" t="t" r="r" b="b"/>
              <a:pathLst>
                <a:path w="4442" h="2471" extrusionOk="0">
                  <a:moveTo>
                    <a:pt x="537" y="1"/>
                  </a:moveTo>
                  <a:cubicBezTo>
                    <a:pt x="368" y="1"/>
                    <a:pt x="252" y="55"/>
                    <a:pt x="210" y="180"/>
                  </a:cubicBezTo>
                  <a:cubicBezTo>
                    <a:pt x="0" y="810"/>
                    <a:pt x="3348" y="2470"/>
                    <a:pt x="4183" y="2470"/>
                  </a:cubicBezTo>
                  <a:cubicBezTo>
                    <a:pt x="4389" y="2470"/>
                    <a:pt x="4442" y="2370"/>
                    <a:pt x="4252" y="2128"/>
                  </a:cubicBezTo>
                  <a:cubicBezTo>
                    <a:pt x="3788" y="1517"/>
                    <a:pt x="1431"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2" name="Google Shape;2742;p67"/>
            <p:cNvSpPr/>
            <p:nvPr/>
          </p:nvSpPr>
          <p:spPr>
            <a:xfrm>
              <a:off x="1402075" y="4202425"/>
              <a:ext cx="175250" cy="151350"/>
            </a:xfrm>
            <a:custGeom>
              <a:avLst/>
              <a:gdLst/>
              <a:ahLst/>
              <a:cxnLst/>
              <a:rect l="l" t="t" r="r" b="b"/>
              <a:pathLst>
                <a:path w="7010" h="6054" extrusionOk="0">
                  <a:moveTo>
                    <a:pt x="1796" y="1"/>
                  </a:moveTo>
                  <a:cubicBezTo>
                    <a:pt x="1254" y="1"/>
                    <a:pt x="715" y="252"/>
                    <a:pt x="379" y="730"/>
                  </a:cubicBezTo>
                  <a:lnTo>
                    <a:pt x="321" y="846"/>
                  </a:lnTo>
                  <a:cubicBezTo>
                    <a:pt x="204" y="962"/>
                    <a:pt x="146" y="1137"/>
                    <a:pt x="88" y="1282"/>
                  </a:cubicBezTo>
                  <a:cubicBezTo>
                    <a:pt x="88" y="1311"/>
                    <a:pt x="59" y="1340"/>
                    <a:pt x="59" y="1369"/>
                  </a:cubicBezTo>
                  <a:cubicBezTo>
                    <a:pt x="59"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117" y="2445"/>
                    <a:pt x="117" y="2474"/>
                    <a:pt x="146" y="2533"/>
                  </a:cubicBezTo>
                  <a:cubicBezTo>
                    <a:pt x="146" y="2591"/>
                    <a:pt x="175" y="2649"/>
                    <a:pt x="233" y="2707"/>
                  </a:cubicBezTo>
                  <a:cubicBezTo>
                    <a:pt x="233" y="2736"/>
                    <a:pt x="262" y="2765"/>
                    <a:pt x="292" y="2794"/>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4"/>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7" y="3143"/>
                    <a:pt x="6282" y="2794"/>
                  </a:cubicBezTo>
                  <a:lnTo>
                    <a:pt x="4566" y="1573"/>
                  </a:lnTo>
                  <a:lnTo>
                    <a:pt x="2792" y="322"/>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3" name="Google Shape;2743;p67"/>
            <p:cNvSpPr/>
            <p:nvPr/>
          </p:nvSpPr>
          <p:spPr>
            <a:xfrm>
              <a:off x="1444250" y="4241000"/>
              <a:ext cx="119975" cy="112775"/>
            </a:xfrm>
            <a:custGeom>
              <a:avLst/>
              <a:gdLst/>
              <a:ahLst/>
              <a:cxnLst/>
              <a:rect l="l" t="t" r="r" b="b"/>
              <a:pathLst>
                <a:path w="4799" h="4511" extrusionOk="0">
                  <a:moveTo>
                    <a:pt x="2065" y="1"/>
                  </a:moveTo>
                  <a:lnTo>
                    <a:pt x="0" y="2938"/>
                  </a:lnTo>
                  <a:lnTo>
                    <a:pt x="1745" y="4189"/>
                  </a:lnTo>
                  <a:cubicBezTo>
                    <a:pt x="2053" y="4405"/>
                    <a:pt x="2411" y="4510"/>
                    <a:pt x="2764" y="4510"/>
                  </a:cubicBezTo>
                  <a:cubicBezTo>
                    <a:pt x="3312" y="4510"/>
                    <a:pt x="3852" y="4259"/>
                    <a:pt x="4188" y="3781"/>
                  </a:cubicBezTo>
                  <a:lnTo>
                    <a:pt x="4246" y="3665"/>
                  </a:lnTo>
                  <a:cubicBezTo>
                    <a:pt x="4799" y="2909"/>
                    <a:pt x="4624"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4" name="Google Shape;2744;p67"/>
            <p:cNvSpPr/>
            <p:nvPr/>
          </p:nvSpPr>
          <p:spPr>
            <a:xfrm>
              <a:off x="1376625" y="4202425"/>
              <a:ext cx="120000" cy="112775"/>
            </a:xfrm>
            <a:custGeom>
              <a:avLst/>
              <a:gdLst/>
              <a:ahLst/>
              <a:cxnLst/>
              <a:rect l="l" t="t" r="r" b="b"/>
              <a:pathLst>
                <a:path w="4800" h="4511" extrusionOk="0">
                  <a:moveTo>
                    <a:pt x="2045" y="1"/>
                  </a:moveTo>
                  <a:cubicBezTo>
                    <a:pt x="1505" y="1"/>
                    <a:pt x="976" y="252"/>
                    <a:pt x="641" y="730"/>
                  </a:cubicBezTo>
                  <a:lnTo>
                    <a:pt x="553" y="846"/>
                  </a:lnTo>
                  <a:cubicBezTo>
                    <a:pt x="1" y="1631"/>
                    <a:pt x="204" y="2707"/>
                    <a:pt x="961" y="3260"/>
                  </a:cubicBezTo>
                  <a:lnTo>
                    <a:pt x="2734" y="4510"/>
                  </a:lnTo>
                  <a:lnTo>
                    <a:pt x="4799" y="1573"/>
                  </a:lnTo>
                  <a:lnTo>
                    <a:pt x="3054" y="322"/>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5" name="Google Shape;2745;p67"/>
            <p:cNvSpPr/>
            <p:nvPr/>
          </p:nvSpPr>
          <p:spPr>
            <a:xfrm>
              <a:off x="1414275" y="4219075"/>
              <a:ext cx="110350" cy="61775"/>
            </a:xfrm>
            <a:custGeom>
              <a:avLst/>
              <a:gdLst/>
              <a:ahLst/>
              <a:cxnLst/>
              <a:rect l="l" t="t" r="r" b="b"/>
              <a:pathLst>
                <a:path w="4414" h="2471" extrusionOk="0">
                  <a:moveTo>
                    <a:pt x="538" y="1"/>
                  </a:moveTo>
                  <a:cubicBezTo>
                    <a:pt x="369" y="1"/>
                    <a:pt x="252" y="55"/>
                    <a:pt x="211" y="180"/>
                  </a:cubicBezTo>
                  <a:cubicBezTo>
                    <a:pt x="1" y="810"/>
                    <a:pt x="3330" y="2470"/>
                    <a:pt x="4158" y="2470"/>
                  </a:cubicBezTo>
                  <a:cubicBezTo>
                    <a:pt x="4361" y="2470"/>
                    <a:pt x="4413" y="2370"/>
                    <a:pt x="4224" y="2128"/>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67"/>
            <p:cNvSpPr/>
            <p:nvPr/>
          </p:nvSpPr>
          <p:spPr>
            <a:xfrm>
              <a:off x="1613650" y="4202425"/>
              <a:ext cx="175225" cy="151350"/>
            </a:xfrm>
            <a:custGeom>
              <a:avLst/>
              <a:gdLst/>
              <a:ahLst/>
              <a:cxnLst/>
              <a:rect l="l" t="t" r="r" b="b"/>
              <a:pathLst>
                <a:path w="7009" h="6054" extrusionOk="0">
                  <a:moveTo>
                    <a:pt x="1795" y="1"/>
                  </a:moveTo>
                  <a:cubicBezTo>
                    <a:pt x="1254" y="1"/>
                    <a:pt x="714" y="252"/>
                    <a:pt x="378" y="730"/>
                  </a:cubicBezTo>
                  <a:lnTo>
                    <a:pt x="320" y="846"/>
                  </a:lnTo>
                  <a:cubicBezTo>
                    <a:pt x="204" y="962"/>
                    <a:pt x="146" y="1137"/>
                    <a:pt x="88" y="1282"/>
                  </a:cubicBezTo>
                  <a:cubicBezTo>
                    <a:pt x="58"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8" y="2416"/>
                  </a:cubicBezTo>
                  <a:cubicBezTo>
                    <a:pt x="88" y="2445"/>
                    <a:pt x="117" y="2474"/>
                    <a:pt x="146" y="2533"/>
                  </a:cubicBezTo>
                  <a:cubicBezTo>
                    <a:pt x="146" y="2591"/>
                    <a:pt x="175" y="2649"/>
                    <a:pt x="233" y="2707"/>
                  </a:cubicBezTo>
                  <a:cubicBezTo>
                    <a:pt x="233" y="2736"/>
                    <a:pt x="262" y="2765"/>
                    <a:pt x="291" y="2794"/>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792" y="322"/>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67"/>
            <p:cNvSpPr/>
            <p:nvPr/>
          </p:nvSpPr>
          <p:spPr>
            <a:xfrm>
              <a:off x="1655800" y="4241000"/>
              <a:ext cx="120000" cy="112775"/>
            </a:xfrm>
            <a:custGeom>
              <a:avLst/>
              <a:gdLst/>
              <a:ahLst/>
              <a:cxnLst/>
              <a:rect l="l" t="t" r="r" b="b"/>
              <a:pathLst>
                <a:path w="4800" h="4511" extrusionOk="0">
                  <a:moveTo>
                    <a:pt x="2066" y="1"/>
                  </a:moveTo>
                  <a:lnTo>
                    <a:pt x="1" y="2938"/>
                  </a:lnTo>
                  <a:lnTo>
                    <a:pt x="1746" y="4189"/>
                  </a:lnTo>
                  <a:cubicBezTo>
                    <a:pt x="2054" y="4405"/>
                    <a:pt x="2407" y="4510"/>
                    <a:pt x="2757" y="4510"/>
                  </a:cubicBezTo>
                  <a:cubicBezTo>
                    <a:pt x="3299" y="4510"/>
                    <a:pt x="3835" y="4259"/>
                    <a:pt x="4189" y="3781"/>
                  </a:cubicBezTo>
                  <a:lnTo>
                    <a:pt x="4247" y="3665"/>
                  </a:lnTo>
                  <a:cubicBezTo>
                    <a:pt x="4799" y="2909"/>
                    <a:pt x="4625" y="1804"/>
                    <a:pt x="3840" y="1251"/>
                  </a:cubicBezTo>
                  <a:lnTo>
                    <a:pt x="2066"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67"/>
            <p:cNvSpPr/>
            <p:nvPr/>
          </p:nvSpPr>
          <p:spPr>
            <a:xfrm>
              <a:off x="1588200" y="4202425"/>
              <a:ext cx="119975" cy="112775"/>
            </a:xfrm>
            <a:custGeom>
              <a:avLst/>
              <a:gdLst/>
              <a:ahLst/>
              <a:cxnLst/>
              <a:rect l="l" t="t" r="r" b="b"/>
              <a:pathLst>
                <a:path w="4799" h="4511" extrusionOk="0">
                  <a:moveTo>
                    <a:pt x="2043" y="1"/>
                  </a:moveTo>
                  <a:cubicBezTo>
                    <a:pt x="1501" y="1"/>
                    <a:pt x="965" y="252"/>
                    <a:pt x="611" y="730"/>
                  </a:cubicBezTo>
                  <a:lnTo>
                    <a:pt x="553" y="846"/>
                  </a:lnTo>
                  <a:cubicBezTo>
                    <a:pt x="0" y="1631"/>
                    <a:pt x="175" y="2707"/>
                    <a:pt x="960" y="3260"/>
                  </a:cubicBezTo>
                  <a:lnTo>
                    <a:pt x="2734" y="4510"/>
                  </a:lnTo>
                  <a:lnTo>
                    <a:pt x="4799" y="1573"/>
                  </a:lnTo>
                  <a:lnTo>
                    <a:pt x="3054" y="322"/>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67"/>
            <p:cNvSpPr/>
            <p:nvPr/>
          </p:nvSpPr>
          <p:spPr>
            <a:xfrm>
              <a:off x="1625250" y="4219075"/>
              <a:ext cx="110925" cy="61775"/>
            </a:xfrm>
            <a:custGeom>
              <a:avLst/>
              <a:gdLst/>
              <a:ahLst/>
              <a:cxnLst/>
              <a:rect l="l" t="t" r="r" b="b"/>
              <a:pathLst>
                <a:path w="4437" h="2471" extrusionOk="0">
                  <a:moveTo>
                    <a:pt x="561" y="1"/>
                  </a:moveTo>
                  <a:cubicBezTo>
                    <a:pt x="393" y="1"/>
                    <a:pt x="276" y="55"/>
                    <a:pt x="234" y="180"/>
                  </a:cubicBezTo>
                  <a:cubicBezTo>
                    <a:pt x="1" y="810"/>
                    <a:pt x="3344" y="2470"/>
                    <a:pt x="4178" y="2470"/>
                  </a:cubicBezTo>
                  <a:cubicBezTo>
                    <a:pt x="4384" y="2470"/>
                    <a:pt x="4437" y="2370"/>
                    <a:pt x="4247" y="2128"/>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67"/>
            <p:cNvSpPr/>
            <p:nvPr/>
          </p:nvSpPr>
          <p:spPr>
            <a:xfrm>
              <a:off x="1825200" y="4202425"/>
              <a:ext cx="175250" cy="151350"/>
            </a:xfrm>
            <a:custGeom>
              <a:avLst/>
              <a:gdLst/>
              <a:ahLst/>
              <a:cxnLst/>
              <a:rect l="l" t="t" r="r" b="b"/>
              <a:pathLst>
                <a:path w="7010" h="6054" extrusionOk="0">
                  <a:moveTo>
                    <a:pt x="1783" y="1"/>
                  </a:moveTo>
                  <a:cubicBezTo>
                    <a:pt x="1244" y="1"/>
                    <a:pt x="715" y="252"/>
                    <a:pt x="379" y="730"/>
                  </a:cubicBezTo>
                  <a:lnTo>
                    <a:pt x="292" y="846"/>
                  </a:lnTo>
                  <a:cubicBezTo>
                    <a:pt x="204" y="962"/>
                    <a:pt x="146" y="1137"/>
                    <a:pt x="88" y="1282"/>
                  </a:cubicBezTo>
                  <a:cubicBezTo>
                    <a:pt x="59" y="1311"/>
                    <a:pt x="59" y="1340"/>
                    <a:pt x="59" y="1369"/>
                  </a:cubicBezTo>
                  <a:cubicBezTo>
                    <a:pt x="30"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88" y="2445"/>
                    <a:pt x="117" y="2474"/>
                    <a:pt x="146" y="2533"/>
                  </a:cubicBezTo>
                  <a:cubicBezTo>
                    <a:pt x="146" y="2591"/>
                    <a:pt x="175" y="2649"/>
                    <a:pt x="204" y="2707"/>
                  </a:cubicBezTo>
                  <a:cubicBezTo>
                    <a:pt x="233" y="2736"/>
                    <a:pt x="263" y="2765"/>
                    <a:pt x="292" y="2794"/>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4"/>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48" y="3143"/>
                    <a:pt x="6282" y="2794"/>
                  </a:cubicBezTo>
                  <a:lnTo>
                    <a:pt x="4567" y="1573"/>
                  </a:lnTo>
                  <a:lnTo>
                    <a:pt x="2793" y="322"/>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67"/>
            <p:cNvSpPr/>
            <p:nvPr/>
          </p:nvSpPr>
          <p:spPr>
            <a:xfrm>
              <a:off x="1867375" y="4241000"/>
              <a:ext cx="119975" cy="112775"/>
            </a:xfrm>
            <a:custGeom>
              <a:avLst/>
              <a:gdLst/>
              <a:ahLst/>
              <a:cxnLst/>
              <a:rect l="l" t="t" r="r" b="b"/>
              <a:pathLst>
                <a:path w="4799" h="4511" extrusionOk="0">
                  <a:moveTo>
                    <a:pt x="2065" y="1"/>
                  </a:moveTo>
                  <a:lnTo>
                    <a:pt x="1" y="2938"/>
                  </a:lnTo>
                  <a:lnTo>
                    <a:pt x="1745" y="4189"/>
                  </a:lnTo>
                  <a:cubicBezTo>
                    <a:pt x="2053" y="4405"/>
                    <a:pt x="2406" y="4510"/>
                    <a:pt x="2755" y="4510"/>
                  </a:cubicBezTo>
                  <a:cubicBezTo>
                    <a:pt x="3294" y="4510"/>
                    <a:pt x="3823" y="4259"/>
                    <a:pt x="4159" y="3781"/>
                  </a:cubicBezTo>
                  <a:lnTo>
                    <a:pt x="4246" y="3665"/>
                  </a:lnTo>
                  <a:cubicBezTo>
                    <a:pt x="4799" y="2909"/>
                    <a:pt x="4595"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67"/>
            <p:cNvSpPr/>
            <p:nvPr/>
          </p:nvSpPr>
          <p:spPr>
            <a:xfrm>
              <a:off x="1799775" y="4202425"/>
              <a:ext cx="119975" cy="112775"/>
            </a:xfrm>
            <a:custGeom>
              <a:avLst/>
              <a:gdLst/>
              <a:ahLst/>
              <a:cxnLst/>
              <a:rect l="l" t="t" r="r" b="b"/>
              <a:pathLst>
                <a:path w="4799" h="4511" extrusionOk="0">
                  <a:moveTo>
                    <a:pt x="2034" y="1"/>
                  </a:moveTo>
                  <a:cubicBezTo>
                    <a:pt x="1486" y="1"/>
                    <a:pt x="946" y="252"/>
                    <a:pt x="611" y="730"/>
                  </a:cubicBezTo>
                  <a:lnTo>
                    <a:pt x="553" y="846"/>
                  </a:lnTo>
                  <a:cubicBezTo>
                    <a:pt x="0" y="1631"/>
                    <a:pt x="174" y="2707"/>
                    <a:pt x="960" y="3260"/>
                  </a:cubicBezTo>
                  <a:lnTo>
                    <a:pt x="2734" y="4510"/>
                  </a:lnTo>
                  <a:lnTo>
                    <a:pt x="4798" y="1573"/>
                  </a:lnTo>
                  <a:lnTo>
                    <a:pt x="3054" y="322"/>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67"/>
            <p:cNvSpPr/>
            <p:nvPr/>
          </p:nvSpPr>
          <p:spPr>
            <a:xfrm>
              <a:off x="1836825" y="4219075"/>
              <a:ext cx="110925" cy="61775"/>
            </a:xfrm>
            <a:custGeom>
              <a:avLst/>
              <a:gdLst/>
              <a:ahLst/>
              <a:cxnLst/>
              <a:rect l="l" t="t" r="r" b="b"/>
              <a:pathLst>
                <a:path w="4437" h="2471" extrusionOk="0">
                  <a:moveTo>
                    <a:pt x="561" y="1"/>
                  </a:moveTo>
                  <a:cubicBezTo>
                    <a:pt x="392" y="1"/>
                    <a:pt x="275" y="55"/>
                    <a:pt x="234" y="180"/>
                  </a:cubicBezTo>
                  <a:cubicBezTo>
                    <a:pt x="0" y="810"/>
                    <a:pt x="3344" y="2470"/>
                    <a:pt x="4178" y="2470"/>
                  </a:cubicBezTo>
                  <a:cubicBezTo>
                    <a:pt x="4383" y="2470"/>
                    <a:pt x="4437" y="2370"/>
                    <a:pt x="4247" y="2128"/>
                  </a:cubicBezTo>
                  <a:cubicBezTo>
                    <a:pt x="3807" y="1517"/>
                    <a:pt x="1454"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4" name="Google Shape;2754;p67"/>
          <p:cNvGrpSpPr/>
          <p:nvPr/>
        </p:nvGrpSpPr>
        <p:grpSpPr>
          <a:xfrm rot="-5400000" flipH="1">
            <a:off x="1413292" y="4224262"/>
            <a:ext cx="1091343" cy="574709"/>
            <a:chOff x="1104000" y="3881850"/>
            <a:chExt cx="970600" cy="511125"/>
          </a:xfrm>
        </p:grpSpPr>
        <p:sp>
          <p:nvSpPr>
            <p:cNvPr id="2755" name="Google Shape;2755;p67"/>
            <p:cNvSpPr/>
            <p:nvPr/>
          </p:nvSpPr>
          <p:spPr>
            <a:xfrm>
              <a:off x="1104000" y="3881850"/>
              <a:ext cx="970600" cy="511125"/>
            </a:xfrm>
            <a:custGeom>
              <a:avLst/>
              <a:gdLst/>
              <a:ahLst/>
              <a:cxnLst/>
              <a:rect l="l" t="t" r="r" b="b"/>
              <a:pathLst>
                <a:path w="38824" h="20445" extrusionOk="0">
                  <a:moveTo>
                    <a:pt x="2531" y="1"/>
                  </a:moveTo>
                  <a:cubicBezTo>
                    <a:pt x="1135" y="1"/>
                    <a:pt x="0" y="1135"/>
                    <a:pt x="0" y="2531"/>
                  </a:cubicBezTo>
                  <a:lnTo>
                    <a:pt x="0" y="17886"/>
                  </a:lnTo>
                  <a:cubicBezTo>
                    <a:pt x="0" y="19282"/>
                    <a:pt x="1135" y="20445"/>
                    <a:pt x="2531" y="20445"/>
                  </a:cubicBezTo>
                  <a:lnTo>
                    <a:pt x="36265" y="20445"/>
                  </a:lnTo>
                  <a:cubicBezTo>
                    <a:pt x="37660" y="20445"/>
                    <a:pt x="38824" y="19282"/>
                    <a:pt x="38824" y="17886"/>
                  </a:cubicBezTo>
                  <a:lnTo>
                    <a:pt x="38824" y="2531"/>
                  </a:lnTo>
                  <a:cubicBezTo>
                    <a:pt x="38824" y="1135"/>
                    <a:pt x="37660" y="1"/>
                    <a:pt x="362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67"/>
            <p:cNvSpPr/>
            <p:nvPr/>
          </p:nvSpPr>
          <p:spPr>
            <a:xfrm>
              <a:off x="1146900" y="4125500"/>
              <a:ext cx="892075" cy="23850"/>
            </a:xfrm>
            <a:custGeom>
              <a:avLst/>
              <a:gdLst/>
              <a:ahLst/>
              <a:cxnLst/>
              <a:rect l="l" t="t" r="r" b="b"/>
              <a:pathLst>
                <a:path w="35683" h="954" extrusionOk="0">
                  <a:moveTo>
                    <a:pt x="2036" y="0"/>
                  </a:moveTo>
                  <a:cubicBezTo>
                    <a:pt x="1571" y="0"/>
                    <a:pt x="1105" y="7"/>
                    <a:pt x="640" y="26"/>
                  </a:cubicBezTo>
                  <a:lnTo>
                    <a:pt x="582" y="26"/>
                  </a:lnTo>
                  <a:cubicBezTo>
                    <a:pt x="0" y="26"/>
                    <a:pt x="0" y="928"/>
                    <a:pt x="582" y="928"/>
                  </a:cubicBezTo>
                  <a:lnTo>
                    <a:pt x="30855" y="928"/>
                  </a:lnTo>
                  <a:cubicBezTo>
                    <a:pt x="31786" y="928"/>
                    <a:pt x="32716" y="953"/>
                    <a:pt x="33647" y="953"/>
                  </a:cubicBezTo>
                  <a:cubicBezTo>
                    <a:pt x="34112" y="953"/>
                    <a:pt x="34578" y="947"/>
                    <a:pt x="35043" y="928"/>
                  </a:cubicBezTo>
                  <a:lnTo>
                    <a:pt x="35101" y="928"/>
                  </a:lnTo>
                  <a:cubicBezTo>
                    <a:pt x="35683" y="928"/>
                    <a:pt x="35683" y="26"/>
                    <a:pt x="35101" y="26"/>
                  </a:cubicBezTo>
                  <a:lnTo>
                    <a:pt x="4828" y="26"/>
                  </a:lnTo>
                  <a:cubicBezTo>
                    <a:pt x="3897" y="26"/>
                    <a:pt x="2967" y="0"/>
                    <a:pt x="203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67"/>
            <p:cNvSpPr/>
            <p:nvPr/>
          </p:nvSpPr>
          <p:spPr>
            <a:xfrm>
              <a:off x="1190525" y="3942875"/>
              <a:ext cx="175225" cy="151350"/>
            </a:xfrm>
            <a:custGeom>
              <a:avLst/>
              <a:gdLst/>
              <a:ahLst/>
              <a:cxnLst/>
              <a:rect l="l" t="t" r="r" b="b"/>
              <a:pathLst>
                <a:path w="7009" h="6054" extrusionOk="0">
                  <a:moveTo>
                    <a:pt x="1802" y="1"/>
                  </a:moveTo>
                  <a:cubicBezTo>
                    <a:pt x="1254" y="1"/>
                    <a:pt x="714" y="253"/>
                    <a:pt x="378" y="730"/>
                  </a:cubicBezTo>
                  <a:lnTo>
                    <a:pt x="320" y="846"/>
                  </a:lnTo>
                  <a:cubicBezTo>
                    <a:pt x="204" y="962"/>
                    <a:pt x="146" y="1137"/>
                    <a:pt x="87" y="1282"/>
                  </a:cubicBezTo>
                  <a:cubicBezTo>
                    <a:pt x="87"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7" y="2416"/>
                  </a:cubicBezTo>
                  <a:cubicBezTo>
                    <a:pt x="116" y="2446"/>
                    <a:pt x="116" y="2475"/>
                    <a:pt x="146" y="2533"/>
                  </a:cubicBezTo>
                  <a:cubicBezTo>
                    <a:pt x="175" y="2591"/>
                    <a:pt x="204" y="2649"/>
                    <a:pt x="233" y="2707"/>
                  </a:cubicBezTo>
                  <a:cubicBezTo>
                    <a:pt x="233" y="2736"/>
                    <a:pt x="262" y="2765"/>
                    <a:pt x="291" y="2795"/>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821" y="323"/>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67"/>
            <p:cNvSpPr/>
            <p:nvPr/>
          </p:nvSpPr>
          <p:spPr>
            <a:xfrm>
              <a:off x="1232675" y="3981475"/>
              <a:ext cx="120000" cy="112750"/>
            </a:xfrm>
            <a:custGeom>
              <a:avLst/>
              <a:gdLst/>
              <a:ahLst/>
              <a:cxnLst/>
              <a:rect l="l" t="t" r="r" b="b"/>
              <a:pathLst>
                <a:path w="4800" h="4510" extrusionOk="0">
                  <a:moveTo>
                    <a:pt x="2095" y="0"/>
                  </a:moveTo>
                  <a:lnTo>
                    <a:pt x="1" y="2937"/>
                  </a:lnTo>
                  <a:lnTo>
                    <a:pt x="1746" y="4188"/>
                  </a:lnTo>
                  <a:cubicBezTo>
                    <a:pt x="2054" y="4404"/>
                    <a:pt x="2411" y="4509"/>
                    <a:pt x="2765" y="4509"/>
                  </a:cubicBezTo>
                  <a:cubicBezTo>
                    <a:pt x="3313" y="4509"/>
                    <a:pt x="3853" y="4258"/>
                    <a:pt x="4188" y="3781"/>
                  </a:cubicBezTo>
                  <a:lnTo>
                    <a:pt x="4247" y="3664"/>
                  </a:lnTo>
                  <a:cubicBezTo>
                    <a:pt x="4799" y="2879"/>
                    <a:pt x="4625" y="1803"/>
                    <a:pt x="3840" y="1251"/>
                  </a:cubicBezTo>
                  <a:lnTo>
                    <a:pt x="209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67"/>
            <p:cNvSpPr/>
            <p:nvPr/>
          </p:nvSpPr>
          <p:spPr>
            <a:xfrm>
              <a:off x="1165075" y="3942875"/>
              <a:ext cx="119975" cy="112775"/>
            </a:xfrm>
            <a:custGeom>
              <a:avLst/>
              <a:gdLst/>
              <a:ahLst/>
              <a:cxnLst/>
              <a:rect l="l" t="t" r="r" b="b"/>
              <a:pathLst>
                <a:path w="4799" h="4511" extrusionOk="0">
                  <a:moveTo>
                    <a:pt x="2045" y="1"/>
                  </a:moveTo>
                  <a:cubicBezTo>
                    <a:pt x="1505" y="1"/>
                    <a:pt x="976" y="253"/>
                    <a:pt x="640" y="730"/>
                  </a:cubicBezTo>
                  <a:lnTo>
                    <a:pt x="553" y="846"/>
                  </a:lnTo>
                  <a:cubicBezTo>
                    <a:pt x="0" y="1631"/>
                    <a:pt x="204" y="2707"/>
                    <a:pt x="960" y="3260"/>
                  </a:cubicBezTo>
                  <a:lnTo>
                    <a:pt x="2734" y="4510"/>
                  </a:lnTo>
                  <a:lnTo>
                    <a:pt x="4799" y="1573"/>
                  </a:lnTo>
                  <a:lnTo>
                    <a:pt x="3054" y="323"/>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2760;p67"/>
            <p:cNvSpPr/>
            <p:nvPr/>
          </p:nvSpPr>
          <p:spPr>
            <a:xfrm>
              <a:off x="1202700" y="3959525"/>
              <a:ext cx="111050" cy="61700"/>
            </a:xfrm>
            <a:custGeom>
              <a:avLst/>
              <a:gdLst/>
              <a:ahLst/>
              <a:cxnLst/>
              <a:rect l="l" t="t" r="r" b="b"/>
              <a:pathLst>
                <a:path w="4442" h="2468" extrusionOk="0">
                  <a:moveTo>
                    <a:pt x="538" y="1"/>
                  </a:moveTo>
                  <a:cubicBezTo>
                    <a:pt x="369" y="1"/>
                    <a:pt x="253" y="55"/>
                    <a:pt x="211" y="180"/>
                  </a:cubicBezTo>
                  <a:cubicBezTo>
                    <a:pt x="1" y="788"/>
                    <a:pt x="3362" y="2468"/>
                    <a:pt x="4189" y="2468"/>
                  </a:cubicBezTo>
                  <a:cubicBezTo>
                    <a:pt x="4390" y="2468"/>
                    <a:pt x="4441" y="2368"/>
                    <a:pt x="4253" y="2129"/>
                  </a:cubicBezTo>
                  <a:cubicBezTo>
                    <a:pt x="3789" y="1517"/>
                    <a:pt x="1432"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1" name="Google Shape;2761;p67"/>
            <p:cNvSpPr/>
            <p:nvPr/>
          </p:nvSpPr>
          <p:spPr>
            <a:xfrm>
              <a:off x="1402075" y="3942875"/>
              <a:ext cx="175250" cy="151350"/>
            </a:xfrm>
            <a:custGeom>
              <a:avLst/>
              <a:gdLst/>
              <a:ahLst/>
              <a:cxnLst/>
              <a:rect l="l" t="t" r="r" b="b"/>
              <a:pathLst>
                <a:path w="7010" h="6054" extrusionOk="0">
                  <a:moveTo>
                    <a:pt x="1796" y="1"/>
                  </a:moveTo>
                  <a:cubicBezTo>
                    <a:pt x="1254" y="1"/>
                    <a:pt x="715" y="253"/>
                    <a:pt x="379" y="730"/>
                  </a:cubicBezTo>
                  <a:lnTo>
                    <a:pt x="321" y="846"/>
                  </a:lnTo>
                  <a:cubicBezTo>
                    <a:pt x="204" y="962"/>
                    <a:pt x="146" y="1137"/>
                    <a:pt x="88" y="1282"/>
                  </a:cubicBezTo>
                  <a:cubicBezTo>
                    <a:pt x="88" y="1311"/>
                    <a:pt x="59" y="1340"/>
                    <a:pt x="59" y="1370"/>
                  </a:cubicBezTo>
                  <a:cubicBezTo>
                    <a:pt x="59"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117" y="2446"/>
                    <a:pt x="117" y="2475"/>
                    <a:pt x="146" y="2533"/>
                  </a:cubicBezTo>
                  <a:cubicBezTo>
                    <a:pt x="146" y="2591"/>
                    <a:pt x="175" y="2649"/>
                    <a:pt x="233" y="2707"/>
                  </a:cubicBezTo>
                  <a:cubicBezTo>
                    <a:pt x="233" y="2736"/>
                    <a:pt x="262" y="2765"/>
                    <a:pt x="292" y="2795"/>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5"/>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7" y="3114"/>
                    <a:pt x="6282" y="2795"/>
                  </a:cubicBezTo>
                  <a:lnTo>
                    <a:pt x="4566" y="1573"/>
                  </a:lnTo>
                  <a:lnTo>
                    <a:pt x="2792" y="323"/>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2762;p67"/>
            <p:cNvSpPr/>
            <p:nvPr/>
          </p:nvSpPr>
          <p:spPr>
            <a:xfrm>
              <a:off x="1444250" y="3981475"/>
              <a:ext cx="119975" cy="112750"/>
            </a:xfrm>
            <a:custGeom>
              <a:avLst/>
              <a:gdLst/>
              <a:ahLst/>
              <a:cxnLst/>
              <a:rect l="l" t="t" r="r" b="b"/>
              <a:pathLst>
                <a:path w="4799" h="4510" extrusionOk="0">
                  <a:moveTo>
                    <a:pt x="2065" y="0"/>
                  </a:moveTo>
                  <a:lnTo>
                    <a:pt x="0" y="2937"/>
                  </a:lnTo>
                  <a:lnTo>
                    <a:pt x="1745" y="4188"/>
                  </a:lnTo>
                  <a:cubicBezTo>
                    <a:pt x="2053" y="4404"/>
                    <a:pt x="2411" y="4509"/>
                    <a:pt x="2764" y="4509"/>
                  </a:cubicBezTo>
                  <a:cubicBezTo>
                    <a:pt x="3312" y="4509"/>
                    <a:pt x="3852" y="4258"/>
                    <a:pt x="4188" y="3781"/>
                  </a:cubicBezTo>
                  <a:lnTo>
                    <a:pt x="4246" y="3664"/>
                  </a:lnTo>
                  <a:cubicBezTo>
                    <a:pt x="4799" y="2879"/>
                    <a:pt x="4624"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2763;p67"/>
            <p:cNvSpPr/>
            <p:nvPr/>
          </p:nvSpPr>
          <p:spPr>
            <a:xfrm>
              <a:off x="1376625" y="3942875"/>
              <a:ext cx="120000" cy="112775"/>
            </a:xfrm>
            <a:custGeom>
              <a:avLst/>
              <a:gdLst/>
              <a:ahLst/>
              <a:cxnLst/>
              <a:rect l="l" t="t" r="r" b="b"/>
              <a:pathLst>
                <a:path w="4800" h="4511" extrusionOk="0">
                  <a:moveTo>
                    <a:pt x="2045" y="1"/>
                  </a:moveTo>
                  <a:cubicBezTo>
                    <a:pt x="1505" y="1"/>
                    <a:pt x="976" y="253"/>
                    <a:pt x="641" y="730"/>
                  </a:cubicBezTo>
                  <a:lnTo>
                    <a:pt x="553" y="846"/>
                  </a:lnTo>
                  <a:cubicBezTo>
                    <a:pt x="1" y="1631"/>
                    <a:pt x="204" y="2707"/>
                    <a:pt x="961" y="3260"/>
                  </a:cubicBezTo>
                  <a:lnTo>
                    <a:pt x="2734" y="4510"/>
                  </a:lnTo>
                  <a:lnTo>
                    <a:pt x="4799" y="1573"/>
                  </a:lnTo>
                  <a:lnTo>
                    <a:pt x="3054" y="323"/>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67"/>
            <p:cNvSpPr/>
            <p:nvPr/>
          </p:nvSpPr>
          <p:spPr>
            <a:xfrm>
              <a:off x="1414275" y="3959525"/>
              <a:ext cx="110300" cy="61700"/>
            </a:xfrm>
            <a:custGeom>
              <a:avLst/>
              <a:gdLst/>
              <a:ahLst/>
              <a:cxnLst/>
              <a:rect l="l" t="t" r="r" b="b"/>
              <a:pathLst>
                <a:path w="4412" h="2468" extrusionOk="0">
                  <a:moveTo>
                    <a:pt x="538" y="1"/>
                  </a:moveTo>
                  <a:cubicBezTo>
                    <a:pt x="369" y="1"/>
                    <a:pt x="252" y="55"/>
                    <a:pt x="211" y="180"/>
                  </a:cubicBezTo>
                  <a:cubicBezTo>
                    <a:pt x="0" y="788"/>
                    <a:pt x="3343" y="2468"/>
                    <a:pt x="4162" y="2468"/>
                  </a:cubicBezTo>
                  <a:cubicBezTo>
                    <a:pt x="4362" y="2468"/>
                    <a:pt x="4412" y="2368"/>
                    <a:pt x="4224" y="2129"/>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67"/>
            <p:cNvSpPr/>
            <p:nvPr/>
          </p:nvSpPr>
          <p:spPr>
            <a:xfrm>
              <a:off x="1613650" y="3942875"/>
              <a:ext cx="175225" cy="151350"/>
            </a:xfrm>
            <a:custGeom>
              <a:avLst/>
              <a:gdLst/>
              <a:ahLst/>
              <a:cxnLst/>
              <a:rect l="l" t="t" r="r" b="b"/>
              <a:pathLst>
                <a:path w="7009" h="6054" extrusionOk="0">
                  <a:moveTo>
                    <a:pt x="1795" y="1"/>
                  </a:moveTo>
                  <a:cubicBezTo>
                    <a:pt x="1254" y="1"/>
                    <a:pt x="714" y="253"/>
                    <a:pt x="378" y="730"/>
                  </a:cubicBezTo>
                  <a:lnTo>
                    <a:pt x="320" y="846"/>
                  </a:lnTo>
                  <a:cubicBezTo>
                    <a:pt x="204" y="962"/>
                    <a:pt x="146" y="1137"/>
                    <a:pt x="88" y="1282"/>
                  </a:cubicBezTo>
                  <a:cubicBezTo>
                    <a:pt x="58" y="1311"/>
                    <a:pt x="58" y="1340"/>
                    <a:pt x="58" y="1370"/>
                  </a:cubicBezTo>
                  <a:cubicBezTo>
                    <a:pt x="58" y="1428"/>
                    <a:pt x="29" y="1457"/>
                    <a:pt x="29" y="1515"/>
                  </a:cubicBezTo>
                  <a:cubicBezTo>
                    <a:pt x="0" y="1573"/>
                    <a:pt x="0" y="1631"/>
                    <a:pt x="0" y="1719"/>
                  </a:cubicBezTo>
                  <a:cubicBezTo>
                    <a:pt x="0" y="1748"/>
                    <a:pt x="0" y="1777"/>
                    <a:pt x="0" y="1806"/>
                  </a:cubicBezTo>
                  <a:cubicBezTo>
                    <a:pt x="0" y="1922"/>
                    <a:pt x="0" y="2009"/>
                    <a:pt x="0" y="2097"/>
                  </a:cubicBezTo>
                  <a:cubicBezTo>
                    <a:pt x="29" y="2155"/>
                    <a:pt x="29" y="2184"/>
                    <a:pt x="29" y="2213"/>
                  </a:cubicBezTo>
                  <a:cubicBezTo>
                    <a:pt x="58" y="2271"/>
                    <a:pt x="58" y="2358"/>
                    <a:pt x="88" y="2416"/>
                  </a:cubicBezTo>
                  <a:cubicBezTo>
                    <a:pt x="88" y="2446"/>
                    <a:pt x="117" y="2475"/>
                    <a:pt x="146" y="2533"/>
                  </a:cubicBezTo>
                  <a:cubicBezTo>
                    <a:pt x="146" y="2591"/>
                    <a:pt x="175" y="2649"/>
                    <a:pt x="233" y="2707"/>
                  </a:cubicBezTo>
                  <a:cubicBezTo>
                    <a:pt x="233" y="2736"/>
                    <a:pt x="262" y="2765"/>
                    <a:pt x="291" y="2795"/>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5"/>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76" y="3114"/>
                    <a:pt x="6282" y="2795"/>
                  </a:cubicBezTo>
                  <a:lnTo>
                    <a:pt x="4566" y="1573"/>
                  </a:lnTo>
                  <a:lnTo>
                    <a:pt x="2792" y="323"/>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2766;p67"/>
            <p:cNvSpPr/>
            <p:nvPr/>
          </p:nvSpPr>
          <p:spPr>
            <a:xfrm>
              <a:off x="1655800" y="3981475"/>
              <a:ext cx="120000" cy="112750"/>
            </a:xfrm>
            <a:custGeom>
              <a:avLst/>
              <a:gdLst/>
              <a:ahLst/>
              <a:cxnLst/>
              <a:rect l="l" t="t" r="r" b="b"/>
              <a:pathLst>
                <a:path w="4800" h="4510" extrusionOk="0">
                  <a:moveTo>
                    <a:pt x="2066" y="0"/>
                  </a:moveTo>
                  <a:lnTo>
                    <a:pt x="1" y="2937"/>
                  </a:lnTo>
                  <a:lnTo>
                    <a:pt x="1746" y="4188"/>
                  </a:lnTo>
                  <a:cubicBezTo>
                    <a:pt x="2054" y="4404"/>
                    <a:pt x="2407" y="4509"/>
                    <a:pt x="2757" y="4509"/>
                  </a:cubicBezTo>
                  <a:cubicBezTo>
                    <a:pt x="3299" y="4509"/>
                    <a:pt x="3835" y="4258"/>
                    <a:pt x="4189" y="3781"/>
                  </a:cubicBezTo>
                  <a:lnTo>
                    <a:pt x="4247" y="3664"/>
                  </a:lnTo>
                  <a:cubicBezTo>
                    <a:pt x="4799" y="2879"/>
                    <a:pt x="4625" y="1803"/>
                    <a:pt x="3840" y="1251"/>
                  </a:cubicBezTo>
                  <a:lnTo>
                    <a:pt x="206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67"/>
            <p:cNvSpPr/>
            <p:nvPr/>
          </p:nvSpPr>
          <p:spPr>
            <a:xfrm>
              <a:off x="1588200" y="3942875"/>
              <a:ext cx="119975" cy="112775"/>
            </a:xfrm>
            <a:custGeom>
              <a:avLst/>
              <a:gdLst/>
              <a:ahLst/>
              <a:cxnLst/>
              <a:rect l="l" t="t" r="r" b="b"/>
              <a:pathLst>
                <a:path w="4799" h="4511" extrusionOk="0">
                  <a:moveTo>
                    <a:pt x="2043" y="1"/>
                  </a:moveTo>
                  <a:cubicBezTo>
                    <a:pt x="1501" y="1"/>
                    <a:pt x="965" y="253"/>
                    <a:pt x="611" y="730"/>
                  </a:cubicBezTo>
                  <a:lnTo>
                    <a:pt x="553" y="846"/>
                  </a:lnTo>
                  <a:cubicBezTo>
                    <a:pt x="0" y="1631"/>
                    <a:pt x="175" y="2707"/>
                    <a:pt x="960" y="3260"/>
                  </a:cubicBezTo>
                  <a:lnTo>
                    <a:pt x="2734" y="4510"/>
                  </a:lnTo>
                  <a:lnTo>
                    <a:pt x="4799" y="1573"/>
                  </a:lnTo>
                  <a:lnTo>
                    <a:pt x="3054" y="323"/>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2768;p67"/>
            <p:cNvSpPr/>
            <p:nvPr/>
          </p:nvSpPr>
          <p:spPr>
            <a:xfrm>
              <a:off x="1625250" y="3959525"/>
              <a:ext cx="110900" cy="61700"/>
            </a:xfrm>
            <a:custGeom>
              <a:avLst/>
              <a:gdLst/>
              <a:ahLst/>
              <a:cxnLst/>
              <a:rect l="l" t="t" r="r" b="b"/>
              <a:pathLst>
                <a:path w="4436" h="2468" extrusionOk="0">
                  <a:moveTo>
                    <a:pt x="561" y="1"/>
                  </a:moveTo>
                  <a:cubicBezTo>
                    <a:pt x="393" y="1"/>
                    <a:pt x="276" y="55"/>
                    <a:pt x="234" y="180"/>
                  </a:cubicBezTo>
                  <a:cubicBezTo>
                    <a:pt x="0" y="788"/>
                    <a:pt x="3357" y="2468"/>
                    <a:pt x="4183" y="2468"/>
                  </a:cubicBezTo>
                  <a:cubicBezTo>
                    <a:pt x="4385" y="2468"/>
                    <a:pt x="4435" y="2368"/>
                    <a:pt x="4247" y="2129"/>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2769;p67"/>
            <p:cNvSpPr/>
            <p:nvPr/>
          </p:nvSpPr>
          <p:spPr>
            <a:xfrm>
              <a:off x="1825200" y="3942875"/>
              <a:ext cx="175250" cy="151350"/>
            </a:xfrm>
            <a:custGeom>
              <a:avLst/>
              <a:gdLst/>
              <a:ahLst/>
              <a:cxnLst/>
              <a:rect l="l" t="t" r="r" b="b"/>
              <a:pathLst>
                <a:path w="7010" h="6054" extrusionOk="0">
                  <a:moveTo>
                    <a:pt x="1783" y="1"/>
                  </a:moveTo>
                  <a:cubicBezTo>
                    <a:pt x="1244" y="1"/>
                    <a:pt x="715" y="253"/>
                    <a:pt x="379" y="730"/>
                  </a:cubicBezTo>
                  <a:lnTo>
                    <a:pt x="292" y="846"/>
                  </a:lnTo>
                  <a:cubicBezTo>
                    <a:pt x="204" y="962"/>
                    <a:pt x="146" y="1137"/>
                    <a:pt x="88" y="1282"/>
                  </a:cubicBezTo>
                  <a:cubicBezTo>
                    <a:pt x="59" y="1311"/>
                    <a:pt x="59" y="1340"/>
                    <a:pt x="59" y="1370"/>
                  </a:cubicBezTo>
                  <a:cubicBezTo>
                    <a:pt x="30" y="1428"/>
                    <a:pt x="30" y="1457"/>
                    <a:pt x="30" y="1515"/>
                  </a:cubicBezTo>
                  <a:cubicBezTo>
                    <a:pt x="1" y="1573"/>
                    <a:pt x="1" y="1631"/>
                    <a:pt x="1" y="1719"/>
                  </a:cubicBezTo>
                  <a:cubicBezTo>
                    <a:pt x="1" y="1748"/>
                    <a:pt x="1" y="1777"/>
                    <a:pt x="1" y="1806"/>
                  </a:cubicBezTo>
                  <a:cubicBezTo>
                    <a:pt x="1" y="1922"/>
                    <a:pt x="1" y="2009"/>
                    <a:pt x="1" y="2097"/>
                  </a:cubicBezTo>
                  <a:cubicBezTo>
                    <a:pt x="30" y="2155"/>
                    <a:pt x="30" y="2184"/>
                    <a:pt x="30" y="2213"/>
                  </a:cubicBezTo>
                  <a:cubicBezTo>
                    <a:pt x="59" y="2271"/>
                    <a:pt x="59" y="2358"/>
                    <a:pt x="88" y="2416"/>
                  </a:cubicBezTo>
                  <a:cubicBezTo>
                    <a:pt x="88" y="2446"/>
                    <a:pt x="117" y="2475"/>
                    <a:pt x="146" y="2533"/>
                  </a:cubicBezTo>
                  <a:cubicBezTo>
                    <a:pt x="146" y="2591"/>
                    <a:pt x="175" y="2649"/>
                    <a:pt x="204" y="2707"/>
                  </a:cubicBezTo>
                  <a:cubicBezTo>
                    <a:pt x="233" y="2736"/>
                    <a:pt x="263" y="2765"/>
                    <a:pt x="292" y="2795"/>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5"/>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8"/>
                    <a:pt x="6980" y="4568"/>
                    <a:pt x="6980" y="4539"/>
                  </a:cubicBezTo>
                  <a:cubicBezTo>
                    <a:pt x="7009" y="4452"/>
                    <a:pt x="7009" y="4394"/>
                    <a:pt x="7009" y="4336"/>
                  </a:cubicBezTo>
                  <a:cubicBezTo>
                    <a:pt x="7009" y="4307"/>
                    <a:pt x="7009" y="4249"/>
                    <a:pt x="7009" y="4219"/>
                  </a:cubicBezTo>
                  <a:cubicBezTo>
                    <a:pt x="7009" y="3667"/>
                    <a:pt x="6748" y="3114"/>
                    <a:pt x="6282" y="2795"/>
                  </a:cubicBezTo>
                  <a:lnTo>
                    <a:pt x="4567" y="1573"/>
                  </a:lnTo>
                  <a:lnTo>
                    <a:pt x="2793" y="323"/>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67"/>
            <p:cNvSpPr/>
            <p:nvPr/>
          </p:nvSpPr>
          <p:spPr>
            <a:xfrm>
              <a:off x="1867375" y="3981475"/>
              <a:ext cx="119975" cy="112750"/>
            </a:xfrm>
            <a:custGeom>
              <a:avLst/>
              <a:gdLst/>
              <a:ahLst/>
              <a:cxnLst/>
              <a:rect l="l" t="t" r="r" b="b"/>
              <a:pathLst>
                <a:path w="4799" h="4510" extrusionOk="0">
                  <a:moveTo>
                    <a:pt x="2065" y="0"/>
                  </a:moveTo>
                  <a:lnTo>
                    <a:pt x="1" y="2937"/>
                  </a:lnTo>
                  <a:lnTo>
                    <a:pt x="1745" y="4188"/>
                  </a:lnTo>
                  <a:cubicBezTo>
                    <a:pt x="2053" y="4404"/>
                    <a:pt x="2406" y="4509"/>
                    <a:pt x="2755" y="4509"/>
                  </a:cubicBezTo>
                  <a:cubicBezTo>
                    <a:pt x="3294" y="4509"/>
                    <a:pt x="3823" y="4258"/>
                    <a:pt x="4159" y="3781"/>
                  </a:cubicBezTo>
                  <a:lnTo>
                    <a:pt x="4246" y="3664"/>
                  </a:lnTo>
                  <a:cubicBezTo>
                    <a:pt x="4799" y="2879"/>
                    <a:pt x="4595" y="1803"/>
                    <a:pt x="3839" y="1251"/>
                  </a:cubicBezTo>
                  <a:lnTo>
                    <a:pt x="2065"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67"/>
            <p:cNvSpPr/>
            <p:nvPr/>
          </p:nvSpPr>
          <p:spPr>
            <a:xfrm>
              <a:off x="1799775" y="3942875"/>
              <a:ext cx="119975" cy="112775"/>
            </a:xfrm>
            <a:custGeom>
              <a:avLst/>
              <a:gdLst/>
              <a:ahLst/>
              <a:cxnLst/>
              <a:rect l="l" t="t" r="r" b="b"/>
              <a:pathLst>
                <a:path w="4799" h="4511" extrusionOk="0">
                  <a:moveTo>
                    <a:pt x="2034" y="1"/>
                  </a:moveTo>
                  <a:cubicBezTo>
                    <a:pt x="1486" y="1"/>
                    <a:pt x="946" y="253"/>
                    <a:pt x="611" y="730"/>
                  </a:cubicBezTo>
                  <a:lnTo>
                    <a:pt x="553" y="846"/>
                  </a:lnTo>
                  <a:cubicBezTo>
                    <a:pt x="0" y="1631"/>
                    <a:pt x="174" y="2707"/>
                    <a:pt x="960" y="3260"/>
                  </a:cubicBezTo>
                  <a:lnTo>
                    <a:pt x="2734" y="4510"/>
                  </a:lnTo>
                  <a:lnTo>
                    <a:pt x="4798" y="1573"/>
                  </a:lnTo>
                  <a:lnTo>
                    <a:pt x="3054" y="323"/>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67"/>
            <p:cNvSpPr/>
            <p:nvPr/>
          </p:nvSpPr>
          <p:spPr>
            <a:xfrm>
              <a:off x="1836800" y="3959525"/>
              <a:ext cx="110925" cy="61700"/>
            </a:xfrm>
            <a:custGeom>
              <a:avLst/>
              <a:gdLst/>
              <a:ahLst/>
              <a:cxnLst/>
              <a:rect l="l" t="t" r="r" b="b"/>
              <a:pathLst>
                <a:path w="4437" h="2468" extrusionOk="0">
                  <a:moveTo>
                    <a:pt x="562" y="1"/>
                  </a:moveTo>
                  <a:cubicBezTo>
                    <a:pt x="393" y="1"/>
                    <a:pt x="276" y="55"/>
                    <a:pt x="235" y="180"/>
                  </a:cubicBezTo>
                  <a:cubicBezTo>
                    <a:pt x="1" y="788"/>
                    <a:pt x="3358" y="2468"/>
                    <a:pt x="4184" y="2468"/>
                  </a:cubicBezTo>
                  <a:cubicBezTo>
                    <a:pt x="4385" y="2468"/>
                    <a:pt x="4436" y="2368"/>
                    <a:pt x="4248" y="2129"/>
                  </a:cubicBezTo>
                  <a:cubicBezTo>
                    <a:pt x="3808" y="1517"/>
                    <a:pt x="1455"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67"/>
            <p:cNvSpPr/>
            <p:nvPr/>
          </p:nvSpPr>
          <p:spPr>
            <a:xfrm>
              <a:off x="1190525" y="4202425"/>
              <a:ext cx="175225" cy="151350"/>
            </a:xfrm>
            <a:custGeom>
              <a:avLst/>
              <a:gdLst/>
              <a:ahLst/>
              <a:cxnLst/>
              <a:rect l="l" t="t" r="r" b="b"/>
              <a:pathLst>
                <a:path w="7009" h="6054" extrusionOk="0">
                  <a:moveTo>
                    <a:pt x="1802" y="1"/>
                  </a:moveTo>
                  <a:cubicBezTo>
                    <a:pt x="1254" y="1"/>
                    <a:pt x="714" y="252"/>
                    <a:pt x="378" y="730"/>
                  </a:cubicBezTo>
                  <a:lnTo>
                    <a:pt x="320" y="846"/>
                  </a:lnTo>
                  <a:cubicBezTo>
                    <a:pt x="204" y="962"/>
                    <a:pt x="146" y="1137"/>
                    <a:pt x="87" y="1282"/>
                  </a:cubicBezTo>
                  <a:cubicBezTo>
                    <a:pt x="87"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7" y="2416"/>
                  </a:cubicBezTo>
                  <a:cubicBezTo>
                    <a:pt x="116" y="2445"/>
                    <a:pt x="116" y="2474"/>
                    <a:pt x="146" y="2533"/>
                  </a:cubicBezTo>
                  <a:cubicBezTo>
                    <a:pt x="175" y="2591"/>
                    <a:pt x="204" y="2649"/>
                    <a:pt x="233" y="2707"/>
                  </a:cubicBezTo>
                  <a:cubicBezTo>
                    <a:pt x="233" y="2736"/>
                    <a:pt x="262" y="2765"/>
                    <a:pt x="291" y="2794"/>
                  </a:cubicBezTo>
                  <a:cubicBezTo>
                    <a:pt x="320" y="2853"/>
                    <a:pt x="378" y="2911"/>
                    <a:pt x="407" y="2969"/>
                  </a:cubicBezTo>
                  <a:cubicBezTo>
                    <a:pt x="436" y="2998"/>
                    <a:pt x="465" y="3027"/>
                    <a:pt x="465" y="3056"/>
                  </a:cubicBezTo>
                  <a:cubicBezTo>
                    <a:pt x="553" y="3114"/>
                    <a:pt x="640" y="3202"/>
                    <a:pt x="727" y="3260"/>
                  </a:cubicBezTo>
                  <a:lnTo>
                    <a:pt x="2443" y="4481"/>
                  </a:lnTo>
                  <a:lnTo>
                    <a:pt x="4217" y="5732"/>
                  </a:lnTo>
                  <a:cubicBezTo>
                    <a:pt x="4514" y="5948"/>
                    <a:pt x="4864" y="6053"/>
                    <a:pt x="5213"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1" y="4772"/>
                    <a:pt x="6950" y="4714"/>
                    <a:pt x="6950"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821" y="322"/>
                  </a:lnTo>
                  <a:cubicBezTo>
                    <a:pt x="2513" y="106"/>
                    <a:pt x="2156" y="1"/>
                    <a:pt x="180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67"/>
            <p:cNvSpPr/>
            <p:nvPr/>
          </p:nvSpPr>
          <p:spPr>
            <a:xfrm>
              <a:off x="1232675" y="4241000"/>
              <a:ext cx="120000" cy="112775"/>
            </a:xfrm>
            <a:custGeom>
              <a:avLst/>
              <a:gdLst/>
              <a:ahLst/>
              <a:cxnLst/>
              <a:rect l="l" t="t" r="r" b="b"/>
              <a:pathLst>
                <a:path w="4800" h="4511" extrusionOk="0">
                  <a:moveTo>
                    <a:pt x="2095" y="1"/>
                  </a:moveTo>
                  <a:lnTo>
                    <a:pt x="1" y="2938"/>
                  </a:lnTo>
                  <a:lnTo>
                    <a:pt x="1746" y="4189"/>
                  </a:lnTo>
                  <a:cubicBezTo>
                    <a:pt x="2054" y="4405"/>
                    <a:pt x="2411" y="4510"/>
                    <a:pt x="2765" y="4510"/>
                  </a:cubicBezTo>
                  <a:cubicBezTo>
                    <a:pt x="3313" y="4510"/>
                    <a:pt x="3853" y="4259"/>
                    <a:pt x="4188" y="3781"/>
                  </a:cubicBezTo>
                  <a:lnTo>
                    <a:pt x="4247" y="3665"/>
                  </a:lnTo>
                  <a:cubicBezTo>
                    <a:pt x="4799" y="2909"/>
                    <a:pt x="4625" y="1804"/>
                    <a:pt x="3840" y="1251"/>
                  </a:cubicBezTo>
                  <a:lnTo>
                    <a:pt x="209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67"/>
            <p:cNvSpPr/>
            <p:nvPr/>
          </p:nvSpPr>
          <p:spPr>
            <a:xfrm>
              <a:off x="1165075" y="4202425"/>
              <a:ext cx="119975" cy="112775"/>
            </a:xfrm>
            <a:custGeom>
              <a:avLst/>
              <a:gdLst/>
              <a:ahLst/>
              <a:cxnLst/>
              <a:rect l="l" t="t" r="r" b="b"/>
              <a:pathLst>
                <a:path w="4799" h="4511" extrusionOk="0">
                  <a:moveTo>
                    <a:pt x="2045" y="1"/>
                  </a:moveTo>
                  <a:cubicBezTo>
                    <a:pt x="1505" y="1"/>
                    <a:pt x="976" y="252"/>
                    <a:pt x="640" y="730"/>
                  </a:cubicBezTo>
                  <a:lnTo>
                    <a:pt x="553" y="846"/>
                  </a:lnTo>
                  <a:cubicBezTo>
                    <a:pt x="0" y="1631"/>
                    <a:pt x="204" y="2707"/>
                    <a:pt x="960" y="3260"/>
                  </a:cubicBezTo>
                  <a:lnTo>
                    <a:pt x="2734" y="4510"/>
                  </a:lnTo>
                  <a:lnTo>
                    <a:pt x="4799" y="1573"/>
                  </a:lnTo>
                  <a:lnTo>
                    <a:pt x="3054" y="322"/>
                  </a:lnTo>
                  <a:cubicBezTo>
                    <a:pt x="2746" y="106"/>
                    <a:pt x="2393"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67"/>
            <p:cNvSpPr/>
            <p:nvPr/>
          </p:nvSpPr>
          <p:spPr>
            <a:xfrm>
              <a:off x="1202725" y="4219075"/>
              <a:ext cx="111050" cy="61775"/>
            </a:xfrm>
            <a:custGeom>
              <a:avLst/>
              <a:gdLst/>
              <a:ahLst/>
              <a:cxnLst/>
              <a:rect l="l" t="t" r="r" b="b"/>
              <a:pathLst>
                <a:path w="4442" h="2471" extrusionOk="0">
                  <a:moveTo>
                    <a:pt x="537" y="1"/>
                  </a:moveTo>
                  <a:cubicBezTo>
                    <a:pt x="368" y="1"/>
                    <a:pt x="252" y="55"/>
                    <a:pt x="210" y="180"/>
                  </a:cubicBezTo>
                  <a:cubicBezTo>
                    <a:pt x="0" y="810"/>
                    <a:pt x="3348" y="2470"/>
                    <a:pt x="4183" y="2470"/>
                  </a:cubicBezTo>
                  <a:cubicBezTo>
                    <a:pt x="4389" y="2470"/>
                    <a:pt x="4442" y="2370"/>
                    <a:pt x="4252" y="2128"/>
                  </a:cubicBezTo>
                  <a:cubicBezTo>
                    <a:pt x="3788" y="1517"/>
                    <a:pt x="1431"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67"/>
            <p:cNvSpPr/>
            <p:nvPr/>
          </p:nvSpPr>
          <p:spPr>
            <a:xfrm>
              <a:off x="1402075" y="4202425"/>
              <a:ext cx="175250" cy="151350"/>
            </a:xfrm>
            <a:custGeom>
              <a:avLst/>
              <a:gdLst/>
              <a:ahLst/>
              <a:cxnLst/>
              <a:rect l="l" t="t" r="r" b="b"/>
              <a:pathLst>
                <a:path w="7010" h="6054" extrusionOk="0">
                  <a:moveTo>
                    <a:pt x="1796" y="1"/>
                  </a:moveTo>
                  <a:cubicBezTo>
                    <a:pt x="1254" y="1"/>
                    <a:pt x="715" y="252"/>
                    <a:pt x="379" y="730"/>
                  </a:cubicBezTo>
                  <a:lnTo>
                    <a:pt x="321" y="846"/>
                  </a:lnTo>
                  <a:cubicBezTo>
                    <a:pt x="204" y="962"/>
                    <a:pt x="146" y="1137"/>
                    <a:pt x="88" y="1282"/>
                  </a:cubicBezTo>
                  <a:cubicBezTo>
                    <a:pt x="88" y="1311"/>
                    <a:pt x="59" y="1340"/>
                    <a:pt x="59" y="1369"/>
                  </a:cubicBezTo>
                  <a:cubicBezTo>
                    <a:pt x="59"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117" y="2445"/>
                    <a:pt x="117" y="2474"/>
                    <a:pt x="146" y="2533"/>
                  </a:cubicBezTo>
                  <a:cubicBezTo>
                    <a:pt x="146" y="2591"/>
                    <a:pt x="175" y="2649"/>
                    <a:pt x="233" y="2707"/>
                  </a:cubicBezTo>
                  <a:cubicBezTo>
                    <a:pt x="233" y="2736"/>
                    <a:pt x="262" y="2765"/>
                    <a:pt x="292" y="2794"/>
                  </a:cubicBezTo>
                  <a:cubicBezTo>
                    <a:pt x="321" y="2853"/>
                    <a:pt x="379" y="2911"/>
                    <a:pt x="408" y="2969"/>
                  </a:cubicBezTo>
                  <a:cubicBezTo>
                    <a:pt x="437" y="2998"/>
                    <a:pt x="466" y="3027"/>
                    <a:pt x="466" y="3056"/>
                  </a:cubicBezTo>
                  <a:cubicBezTo>
                    <a:pt x="553" y="3114"/>
                    <a:pt x="640" y="3202"/>
                    <a:pt x="728" y="3260"/>
                  </a:cubicBezTo>
                  <a:lnTo>
                    <a:pt x="2444" y="4481"/>
                  </a:lnTo>
                  <a:lnTo>
                    <a:pt x="4217" y="5732"/>
                  </a:lnTo>
                  <a:cubicBezTo>
                    <a:pt x="4514" y="5948"/>
                    <a:pt x="4864" y="6053"/>
                    <a:pt x="5214" y="6053"/>
                  </a:cubicBezTo>
                  <a:cubicBezTo>
                    <a:pt x="5756" y="6053"/>
                    <a:pt x="6295" y="5802"/>
                    <a:pt x="6631" y="5324"/>
                  </a:cubicBezTo>
                  <a:lnTo>
                    <a:pt x="6689" y="5208"/>
                  </a:lnTo>
                  <a:cubicBezTo>
                    <a:pt x="6777"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7" y="3143"/>
                    <a:pt x="6282" y="2794"/>
                  </a:cubicBezTo>
                  <a:lnTo>
                    <a:pt x="4566" y="1573"/>
                  </a:lnTo>
                  <a:lnTo>
                    <a:pt x="2792" y="322"/>
                  </a:lnTo>
                  <a:cubicBezTo>
                    <a:pt x="2496" y="106"/>
                    <a:pt x="2146" y="1"/>
                    <a:pt x="179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67"/>
            <p:cNvSpPr/>
            <p:nvPr/>
          </p:nvSpPr>
          <p:spPr>
            <a:xfrm>
              <a:off x="1444250" y="4241000"/>
              <a:ext cx="119975" cy="112775"/>
            </a:xfrm>
            <a:custGeom>
              <a:avLst/>
              <a:gdLst/>
              <a:ahLst/>
              <a:cxnLst/>
              <a:rect l="l" t="t" r="r" b="b"/>
              <a:pathLst>
                <a:path w="4799" h="4511" extrusionOk="0">
                  <a:moveTo>
                    <a:pt x="2065" y="1"/>
                  </a:moveTo>
                  <a:lnTo>
                    <a:pt x="0" y="2938"/>
                  </a:lnTo>
                  <a:lnTo>
                    <a:pt x="1745" y="4189"/>
                  </a:lnTo>
                  <a:cubicBezTo>
                    <a:pt x="2053" y="4405"/>
                    <a:pt x="2411" y="4510"/>
                    <a:pt x="2764" y="4510"/>
                  </a:cubicBezTo>
                  <a:cubicBezTo>
                    <a:pt x="3312" y="4510"/>
                    <a:pt x="3852" y="4259"/>
                    <a:pt x="4188" y="3781"/>
                  </a:cubicBezTo>
                  <a:lnTo>
                    <a:pt x="4246" y="3665"/>
                  </a:lnTo>
                  <a:cubicBezTo>
                    <a:pt x="4799" y="2909"/>
                    <a:pt x="4624"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67"/>
            <p:cNvSpPr/>
            <p:nvPr/>
          </p:nvSpPr>
          <p:spPr>
            <a:xfrm>
              <a:off x="1376625" y="4202425"/>
              <a:ext cx="120000" cy="112775"/>
            </a:xfrm>
            <a:custGeom>
              <a:avLst/>
              <a:gdLst/>
              <a:ahLst/>
              <a:cxnLst/>
              <a:rect l="l" t="t" r="r" b="b"/>
              <a:pathLst>
                <a:path w="4800" h="4511" extrusionOk="0">
                  <a:moveTo>
                    <a:pt x="2045" y="1"/>
                  </a:moveTo>
                  <a:cubicBezTo>
                    <a:pt x="1505" y="1"/>
                    <a:pt x="976" y="252"/>
                    <a:pt x="641" y="730"/>
                  </a:cubicBezTo>
                  <a:lnTo>
                    <a:pt x="553" y="846"/>
                  </a:lnTo>
                  <a:cubicBezTo>
                    <a:pt x="1" y="1631"/>
                    <a:pt x="204" y="2707"/>
                    <a:pt x="961" y="3260"/>
                  </a:cubicBezTo>
                  <a:lnTo>
                    <a:pt x="2734" y="4510"/>
                  </a:lnTo>
                  <a:lnTo>
                    <a:pt x="4799" y="1573"/>
                  </a:lnTo>
                  <a:lnTo>
                    <a:pt x="3054" y="322"/>
                  </a:lnTo>
                  <a:cubicBezTo>
                    <a:pt x="2746" y="106"/>
                    <a:pt x="2394" y="1"/>
                    <a:pt x="2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67"/>
            <p:cNvSpPr/>
            <p:nvPr/>
          </p:nvSpPr>
          <p:spPr>
            <a:xfrm>
              <a:off x="1414275" y="4219075"/>
              <a:ext cx="110350" cy="61775"/>
            </a:xfrm>
            <a:custGeom>
              <a:avLst/>
              <a:gdLst/>
              <a:ahLst/>
              <a:cxnLst/>
              <a:rect l="l" t="t" r="r" b="b"/>
              <a:pathLst>
                <a:path w="4414" h="2471" extrusionOk="0">
                  <a:moveTo>
                    <a:pt x="538" y="1"/>
                  </a:moveTo>
                  <a:cubicBezTo>
                    <a:pt x="369" y="1"/>
                    <a:pt x="252" y="55"/>
                    <a:pt x="211" y="180"/>
                  </a:cubicBezTo>
                  <a:cubicBezTo>
                    <a:pt x="1" y="810"/>
                    <a:pt x="3330" y="2470"/>
                    <a:pt x="4158" y="2470"/>
                  </a:cubicBezTo>
                  <a:cubicBezTo>
                    <a:pt x="4361" y="2470"/>
                    <a:pt x="4413" y="2370"/>
                    <a:pt x="4224" y="2128"/>
                  </a:cubicBezTo>
                  <a:cubicBezTo>
                    <a:pt x="3784" y="1517"/>
                    <a:pt x="1431"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67"/>
            <p:cNvSpPr/>
            <p:nvPr/>
          </p:nvSpPr>
          <p:spPr>
            <a:xfrm>
              <a:off x="1613650" y="4202425"/>
              <a:ext cx="175225" cy="151350"/>
            </a:xfrm>
            <a:custGeom>
              <a:avLst/>
              <a:gdLst/>
              <a:ahLst/>
              <a:cxnLst/>
              <a:rect l="l" t="t" r="r" b="b"/>
              <a:pathLst>
                <a:path w="7009" h="6054" extrusionOk="0">
                  <a:moveTo>
                    <a:pt x="1795" y="1"/>
                  </a:moveTo>
                  <a:cubicBezTo>
                    <a:pt x="1254" y="1"/>
                    <a:pt x="714" y="252"/>
                    <a:pt x="378" y="730"/>
                  </a:cubicBezTo>
                  <a:lnTo>
                    <a:pt x="320" y="846"/>
                  </a:lnTo>
                  <a:cubicBezTo>
                    <a:pt x="204" y="962"/>
                    <a:pt x="146" y="1137"/>
                    <a:pt x="88" y="1282"/>
                  </a:cubicBezTo>
                  <a:cubicBezTo>
                    <a:pt x="58" y="1311"/>
                    <a:pt x="58" y="1340"/>
                    <a:pt x="58" y="1369"/>
                  </a:cubicBezTo>
                  <a:cubicBezTo>
                    <a:pt x="58" y="1428"/>
                    <a:pt x="29" y="1457"/>
                    <a:pt x="29" y="1515"/>
                  </a:cubicBezTo>
                  <a:cubicBezTo>
                    <a:pt x="0" y="1573"/>
                    <a:pt x="0" y="1631"/>
                    <a:pt x="0" y="1718"/>
                  </a:cubicBezTo>
                  <a:cubicBezTo>
                    <a:pt x="0" y="1747"/>
                    <a:pt x="0" y="1777"/>
                    <a:pt x="0" y="1806"/>
                  </a:cubicBezTo>
                  <a:cubicBezTo>
                    <a:pt x="0" y="1922"/>
                    <a:pt x="0" y="2009"/>
                    <a:pt x="0" y="2126"/>
                  </a:cubicBezTo>
                  <a:cubicBezTo>
                    <a:pt x="29" y="2155"/>
                    <a:pt x="29" y="2184"/>
                    <a:pt x="29" y="2213"/>
                  </a:cubicBezTo>
                  <a:cubicBezTo>
                    <a:pt x="58" y="2271"/>
                    <a:pt x="58" y="2358"/>
                    <a:pt x="88" y="2416"/>
                  </a:cubicBezTo>
                  <a:cubicBezTo>
                    <a:pt x="88" y="2445"/>
                    <a:pt x="117" y="2474"/>
                    <a:pt x="146" y="2533"/>
                  </a:cubicBezTo>
                  <a:cubicBezTo>
                    <a:pt x="146" y="2591"/>
                    <a:pt x="175" y="2649"/>
                    <a:pt x="233" y="2707"/>
                  </a:cubicBezTo>
                  <a:cubicBezTo>
                    <a:pt x="233" y="2736"/>
                    <a:pt x="262" y="2765"/>
                    <a:pt x="291" y="2794"/>
                  </a:cubicBezTo>
                  <a:cubicBezTo>
                    <a:pt x="320" y="2853"/>
                    <a:pt x="349" y="2911"/>
                    <a:pt x="407" y="2969"/>
                  </a:cubicBezTo>
                  <a:cubicBezTo>
                    <a:pt x="436" y="2998"/>
                    <a:pt x="466" y="3027"/>
                    <a:pt x="466" y="3056"/>
                  </a:cubicBezTo>
                  <a:cubicBezTo>
                    <a:pt x="553" y="3114"/>
                    <a:pt x="640" y="3202"/>
                    <a:pt x="727" y="3260"/>
                  </a:cubicBezTo>
                  <a:lnTo>
                    <a:pt x="2443" y="4481"/>
                  </a:lnTo>
                  <a:lnTo>
                    <a:pt x="4217" y="5732"/>
                  </a:lnTo>
                  <a:cubicBezTo>
                    <a:pt x="4514" y="5948"/>
                    <a:pt x="4864" y="6053"/>
                    <a:pt x="5214" y="6053"/>
                  </a:cubicBezTo>
                  <a:cubicBezTo>
                    <a:pt x="5755" y="6053"/>
                    <a:pt x="6295" y="5802"/>
                    <a:pt x="6631" y="5324"/>
                  </a:cubicBezTo>
                  <a:lnTo>
                    <a:pt x="6689" y="5208"/>
                  </a:lnTo>
                  <a:cubicBezTo>
                    <a:pt x="6776" y="5121"/>
                    <a:pt x="6805" y="5034"/>
                    <a:pt x="6863" y="4946"/>
                  </a:cubicBezTo>
                  <a:cubicBezTo>
                    <a:pt x="6863" y="4917"/>
                    <a:pt x="6892" y="4888"/>
                    <a:pt x="6892"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76" y="3143"/>
                    <a:pt x="6282" y="2794"/>
                  </a:cubicBezTo>
                  <a:lnTo>
                    <a:pt x="4566" y="1573"/>
                  </a:lnTo>
                  <a:lnTo>
                    <a:pt x="2792" y="322"/>
                  </a:lnTo>
                  <a:cubicBezTo>
                    <a:pt x="2495" y="106"/>
                    <a:pt x="2145" y="1"/>
                    <a:pt x="17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67"/>
            <p:cNvSpPr/>
            <p:nvPr/>
          </p:nvSpPr>
          <p:spPr>
            <a:xfrm>
              <a:off x="1655800" y="4241000"/>
              <a:ext cx="120000" cy="112775"/>
            </a:xfrm>
            <a:custGeom>
              <a:avLst/>
              <a:gdLst/>
              <a:ahLst/>
              <a:cxnLst/>
              <a:rect l="l" t="t" r="r" b="b"/>
              <a:pathLst>
                <a:path w="4800" h="4511" extrusionOk="0">
                  <a:moveTo>
                    <a:pt x="2066" y="1"/>
                  </a:moveTo>
                  <a:lnTo>
                    <a:pt x="1" y="2938"/>
                  </a:lnTo>
                  <a:lnTo>
                    <a:pt x="1746" y="4189"/>
                  </a:lnTo>
                  <a:cubicBezTo>
                    <a:pt x="2054" y="4405"/>
                    <a:pt x="2407" y="4510"/>
                    <a:pt x="2757" y="4510"/>
                  </a:cubicBezTo>
                  <a:cubicBezTo>
                    <a:pt x="3299" y="4510"/>
                    <a:pt x="3835" y="4259"/>
                    <a:pt x="4189" y="3781"/>
                  </a:cubicBezTo>
                  <a:lnTo>
                    <a:pt x="4247" y="3665"/>
                  </a:lnTo>
                  <a:cubicBezTo>
                    <a:pt x="4799" y="2909"/>
                    <a:pt x="4625" y="1804"/>
                    <a:pt x="3840" y="1251"/>
                  </a:cubicBezTo>
                  <a:lnTo>
                    <a:pt x="2066"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67"/>
            <p:cNvSpPr/>
            <p:nvPr/>
          </p:nvSpPr>
          <p:spPr>
            <a:xfrm>
              <a:off x="1588200" y="4202425"/>
              <a:ext cx="119975" cy="112775"/>
            </a:xfrm>
            <a:custGeom>
              <a:avLst/>
              <a:gdLst/>
              <a:ahLst/>
              <a:cxnLst/>
              <a:rect l="l" t="t" r="r" b="b"/>
              <a:pathLst>
                <a:path w="4799" h="4511" extrusionOk="0">
                  <a:moveTo>
                    <a:pt x="2043" y="1"/>
                  </a:moveTo>
                  <a:cubicBezTo>
                    <a:pt x="1501" y="1"/>
                    <a:pt x="965" y="252"/>
                    <a:pt x="611" y="730"/>
                  </a:cubicBezTo>
                  <a:lnTo>
                    <a:pt x="553" y="846"/>
                  </a:lnTo>
                  <a:cubicBezTo>
                    <a:pt x="0" y="1631"/>
                    <a:pt x="175" y="2707"/>
                    <a:pt x="960" y="3260"/>
                  </a:cubicBezTo>
                  <a:lnTo>
                    <a:pt x="2734" y="4510"/>
                  </a:lnTo>
                  <a:lnTo>
                    <a:pt x="4799" y="1573"/>
                  </a:lnTo>
                  <a:lnTo>
                    <a:pt x="3054" y="322"/>
                  </a:lnTo>
                  <a:cubicBezTo>
                    <a:pt x="2746" y="106"/>
                    <a:pt x="2393" y="1"/>
                    <a:pt x="20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67"/>
            <p:cNvSpPr/>
            <p:nvPr/>
          </p:nvSpPr>
          <p:spPr>
            <a:xfrm>
              <a:off x="1625250" y="4219075"/>
              <a:ext cx="110925" cy="61775"/>
            </a:xfrm>
            <a:custGeom>
              <a:avLst/>
              <a:gdLst/>
              <a:ahLst/>
              <a:cxnLst/>
              <a:rect l="l" t="t" r="r" b="b"/>
              <a:pathLst>
                <a:path w="4437" h="2471" extrusionOk="0">
                  <a:moveTo>
                    <a:pt x="561" y="1"/>
                  </a:moveTo>
                  <a:cubicBezTo>
                    <a:pt x="393" y="1"/>
                    <a:pt x="276" y="55"/>
                    <a:pt x="234" y="180"/>
                  </a:cubicBezTo>
                  <a:cubicBezTo>
                    <a:pt x="1" y="810"/>
                    <a:pt x="3344" y="2470"/>
                    <a:pt x="4178" y="2470"/>
                  </a:cubicBezTo>
                  <a:cubicBezTo>
                    <a:pt x="4384" y="2470"/>
                    <a:pt x="4437" y="2370"/>
                    <a:pt x="4247" y="2128"/>
                  </a:cubicBezTo>
                  <a:cubicBezTo>
                    <a:pt x="3807" y="1517"/>
                    <a:pt x="1455"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67"/>
            <p:cNvSpPr/>
            <p:nvPr/>
          </p:nvSpPr>
          <p:spPr>
            <a:xfrm>
              <a:off x="1825200" y="4202425"/>
              <a:ext cx="175250" cy="151350"/>
            </a:xfrm>
            <a:custGeom>
              <a:avLst/>
              <a:gdLst/>
              <a:ahLst/>
              <a:cxnLst/>
              <a:rect l="l" t="t" r="r" b="b"/>
              <a:pathLst>
                <a:path w="7010" h="6054" extrusionOk="0">
                  <a:moveTo>
                    <a:pt x="1783" y="1"/>
                  </a:moveTo>
                  <a:cubicBezTo>
                    <a:pt x="1244" y="1"/>
                    <a:pt x="715" y="252"/>
                    <a:pt x="379" y="730"/>
                  </a:cubicBezTo>
                  <a:lnTo>
                    <a:pt x="292" y="846"/>
                  </a:lnTo>
                  <a:cubicBezTo>
                    <a:pt x="204" y="962"/>
                    <a:pt x="146" y="1137"/>
                    <a:pt x="88" y="1282"/>
                  </a:cubicBezTo>
                  <a:cubicBezTo>
                    <a:pt x="59" y="1311"/>
                    <a:pt x="59" y="1340"/>
                    <a:pt x="59" y="1369"/>
                  </a:cubicBezTo>
                  <a:cubicBezTo>
                    <a:pt x="30" y="1428"/>
                    <a:pt x="30" y="1457"/>
                    <a:pt x="30" y="1515"/>
                  </a:cubicBezTo>
                  <a:cubicBezTo>
                    <a:pt x="1" y="1573"/>
                    <a:pt x="1" y="1631"/>
                    <a:pt x="1" y="1718"/>
                  </a:cubicBezTo>
                  <a:cubicBezTo>
                    <a:pt x="1" y="1747"/>
                    <a:pt x="1" y="1777"/>
                    <a:pt x="1" y="1806"/>
                  </a:cubicBezTo>
                  <a:cubicBezTo>
                    <a:pt x="1" y="1922"/>
                    <a:pt x="1" y="2009"/>
                    <a:pt x="1" y="2126"/>
                  </a:cubicBezTo>
                  <a:cubicBezTo>
                    <a:pt x="30" y="2155"/>
                    <a:pt x="30" y="2184"/>
                    <a:pt x="30" y="2213"/>
                  </a:cubicBezTo>
                  <a:cubicBezTo>
                    <a:pt x="59" y="2271"/>
                    <a:pt x="59" y="2358"/>
                    <a:pt x="88" y="2416"/>
                  </a:cubicBezTo>
                  <a:cubicBezTo>
                    <a:pt x="88" y="2445"/>
                    <a:pt x="117" y="2474"/>
                    <a:pt x="146" y="2533"/>
                  </a:cubicBezTo>
                  <a:cubicBezTo>
                    <a:pt x="146" y="2591"/>
                    <a:pt x="175" y="2649"/>
                    <a:pt x="204" y="2707"/>
                  </a:cubicBezTo>
                  <a:cubicBezTo>
                    <a:pt x="233" y="2736"/>
                    <a:pt x="263" y="2765"/>
                    <a:pt x="292" y="2794"/>
                  </a:cubicBezTo>
                  <a:cubicBezTo>
                    <a:pt x="321" y="2853"/>
                    <a:pt x="350" y="2911"/>
                    <a:pt x="408" y="2969"/>
                  </a:cubicBezTo>
                  <a:cubicBezTo>
                    <a:pt x="437" y="2998"/>
                    <a:pt x="466" y="3027"/>
                    <a:pt x="466" y="3056"/>
                  </a:cubicBezTo>
                  <a:cubicBezTo>
                    <a:pt x="553" y="3114"/>
                    <a:pt x="641" y="3202"/>
                    <a:pt x="728" y="3260"/>
                  </a:cubicBezTo>
                  <a:lnTo>
                    <a:pt x="2444" y="4481"/>
                  </a:lnTo>
                  <a:lnTo>
                    <a:pt x="4189" y="5732"/>
                  </a:lnTo>
                  <a:cubicBezTo>
                    <a:pt x="4497" y="5948"/>
                    <a:pt x="4854" y="6053"/>
                    <a:pt x="5208" y="6053"/>
                  </a:cubicBezTo>
                  <a:cubicBezTo>
                    <a:pt x="5756" y="6053"/>
                    <a:pt x="6296" y="5802"/>
                    <a:pt x="6631" y="5324"/>
                  </a:cubicBezTo>
                  <a:lnTo>
                    <a:pt x="6689" y="5208"/>
                  </a:lnTo>
                  <a:cubicBezTo>
                    <a:pt x="6748" y="5121"/>
                    <a:pt x="6806" y="5034"/>
                    <a:pt x="6864" y="4946"/>
                  </a:cubicBezTo>
                  <a:cubicBezTo>
                    <a:pt x="6864" y="4917"/>
                    <a:pt x="6893" y="4888"/>
                    <a:pt x="6893" y="4830"/>
                  </a:cubicBezTo>
                  <a:cubicBezTo>
                    <a:pt x="6922" y="4772"/>
                    <a:pt x="6951" y="4714"/>
                    <a:pt x="6951" y="4656"/>
                  </a:cubicBezTo>
                  <a:cubicBezTo>
                    <a:pt x="6980" y="4597"/>
                    <a:pt x="6980" y="4568"/>
                    <a:pt x="6980" y="4539"/>
                  </a:cubicBezTo>
                  <a:cubicBezTo>
                    <a:pt x="7009" y="4481"/>
                    <a:pt x="7009" y="4394"/>
                    <a:pt x="7009" y="4336"/>
                  </a:cubicBezTo>
                  <a:cubicBezTo>
                    <a:pt x="7009" y="4307"/>
                    <a:pt x="7009" y="4277"/>
                    <a:pt x="7009" y="4219"/>
                  </a:cubicBezTo>
                  <a:cubicBezTo>
                    <a:pt x="7009" y="3667"/>
                    <a:pt x="6748" y="3143"/>
                    <a:pt x="6282" y="2794"/>
                  </a:cubicBezTo>
                  <a:lnTo>
                    <a:pt x="4567" y="1573"/>
                  </a:lnTo>
                  <a:lnTo>
                    <a:pt x="2793" y="322"/>
                  </a:lnTo>
                  <a:cubicBezTo>
                    <a:pt x="2485" y="106"/>
                    <a:pt x="2132" y="1"/>
                    <a:pt x="178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67"/>
            <p:cNvSpPr/>
            <p:nvPr/>
          </p:nvSpPr>
          <p:spPr>
            <a:xfrm>
              <a:off x="1867375" y="4241000"/>
              <a:ext cx="119975" cy="112775"/>
            </a:xfrm>
            <a:custGeom>
              <a:avLst/>
              <a:gdLst/>
              <a:ahLst/>
              <a:cxnLst/>
              <a:rect l="l" t="t" r="r" b="b"/>
              <a:pathLst>
                <a:path w="4799" h="4511" extrusionOk="0">
                  <a:moveTo>
                    <a:pt x="2065" y="1"/>
                  </a:moveTo>
                  <a:lnTo>
                    <a:pt x="1" y="2938"/>
                  </a:lnTo>
                  <a:lnTo>
                    <a:pt x="1745" y="4189"/>
                  </a:lnTo>
                  <a:cubicBezTo>
                    <a:pt x="2053" y="4405"/>
                    <a:pt x="2406" y="4510"/>
                    <a:pt x="2755" y="4510"/>
                  </a:cubicBezTo>
                  <a:cubicBezTo>
                    <a:pt x="3294" y="4510"/>
                    <a:pt x="3823" y="4259"/>
                    <a:pt x="4159" y="3781"/>
                  </a:cubicBezTo>
                  <a:lnTo>
                    <a:pt x="4246" y="3665"/>
                  </a:lnTo>
                  <a:cubicBezTo>
                    <a:pt x="4799" y="2909"/>
                    <a:pt x="4595" y="1804"/>
                    <a:pt x="3839" y="1251"/>
                  </a:cubicBezTo>
                  <a:lnTo>
                    <a:pt x="2065"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67"/>
            <p:cNvSpPr/>
            <p:nvPr/>
          </p:nvSpPr>
          <p:spPr>
            <a:xfrm>
              <a:off x="1799775" y="4202425"/>
              <a:ext cx="119975" cy="112775"/>
            </a:xfrm>
            <a:custGeom>
              <a:avLst/>
              <a:gdLst/>
              <a:ahLst/>
              <a:cxnLst/>
              <a:rect l="l" t="t" r="r" b="b"/>
              <a:pathLst>
                <a:path w="4799" h="4511" extrusionOk="0">
                  <a:moveTo>
                    <a:pt x="2034" y="1"/>
                  </a:moveTo>
                  <a:cubicBezTo>
                    <a:pt x="1486" y="1"/>
                    <a:pt x="946" y="252"/>
                    <a:pt x="611" y="730"/>
                  </a:cubicBezTo>
                  <a:lnTo>
                    <a:pt x="553" y="846"/>
                  </a:lnTo>
                  <a:cubicBezTo>
                    <a:pt x="0" y="1631"/>
                    <a:pt x="174" y="2707"/>
                    <a:pt x="960" y="3260"/>
                  </a:cubicBezTo>
                  <a:lnTo>
                    <a:pt x="2734" y="4510"/>
                  </a:lnTo>
                  <a:lnTo>
                    <a:pt x="4798" y="1573"/>
                  </a:lnTo>
                  <a:lnTo>
                    <a:pt x="3054" y="322"/>
                  </a:lnTo>
                  <a:cubicBezTo>
                    <a:pt x="2745" y="106"/>
                    <a:pt x="2388" y="1"/>
                    <a:pt x="2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67"/>
            <p:cNvSpPr/>
            <p:nvPr/>
          </p:nvSpPr>
          <p:spPr>
            <a:xfrm>
              <a:off x="1836825" y="4219075"/>
              <a:ext cx="110925" cy="61775"/>
            </a:xfrm>
            <a:custGeom>
              <a:avLst/>
              <a:gdLst/>
              <a:ahLst/>
              <a:cxnLst/>
              <a:rect l="l" t="t" r="r" b="b"/>
              <a:pathLst>
                <a:path w="4437" h="2471" extrusionOk="0">
                  <a:moveTo>
                    <a:pt x="561" y="1"/>
                  </a:moveTo>
                  <a:cubicBezTo>
                    <a:pt x="392" y="1"/>
                    <a:pt x="275" y="55"/>
                    <a:pt x="234" y="180"/>
                  </a:cubicBezTo>
                  <a:cubicBezTo>
                    <a:pt x="0" y="810"/>
                    <a:pt x="3344" y="2470"/>
                    <a:pt x="4178" y="2470"/>
                  </a:cubicBezTo>
                  <a:cubicBezTo>
                    <a:pt x="4383" y="2470"/>
                    <a:pt x="4437" y="2370"/>
                    <a:pt x="4247" y="2128"/>
                  </a:cubicBezTo>
                  <a:cubicBezTo>
                    <a:pt x="3807" y="1517"/>
                    <a:pt x="1454" y="1"/>
                    <a:pt x="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9" name="Google Shape;2789;p67"/>
          <p:cNvGrpSpPr/>
          <p:nvPr/>
        </p:nvGrpSpPr>
        <p:grpSpPr>
          <a:xfrm rot="7443102" flipH="1">
            <a:off x="4040580" y="4910461"/>
            <a:ext cx="174907" cy="188420"/>
            <a:chOff x="4572900" y="1559200"/>
            <a:chExt cx="109050" cy="117475"/>
          </a:xfrm>
        </p:grpSpPr>
        <p:sp>
          <p:nvSpPr>
            <p:cNvPr id="2790" name="Google Shape;2790;p67"/>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67"/>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67"/>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93" name="Google Shape;2793;p67"/>
          <p:cNvGrpSpPr/>
          <p:nvPr/>
        </p:nvGrpSpPr>
        <p:grpSpPr>
          <a:xfrm flipH="1">
            <a:off x="3845404" y="4890178"/>
            <a:ext cx="200432" cy="161573"/>
            <a:chOff x="4786025" y="1663100"/>
            <a:chExt cx="124950" cy="100725"/>
          </a:xfrm>
        </p:grpSpPr>
        <p:sp>
          <p:nvSpPr>
            <p:cNvPr id="2794" name="Google Shape;2794;p67"/>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67"/>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67"/>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97" name="Google Shape;2797;p67"/>
          <p:cNvGrpSpPr/>
          <p:nvPr/>
        </p:nvGrpSpPr>
        <p:grpSpPr>
          <a:xfrm rot="7443102" flipH="1">
            <a:off x="3628455" y="4910461"/>
            <a:ext cx="174907" cy="188420"/>
            <a:chOff x="4572900" y="1559200"/>
            <a:chExt cx="109050" cy="117475"/>
          </a:xfrm>
        </p:grpSpPr>
        <p:sp>
          <p:nvSpPr>
            <p:cNvPr id="2798" name="Google Shape;2798;p67"/>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67"/>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67"/>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01" name="Google Shape;2801;p67"/>
          <p:cNvGrpSpPr/>
          <p:nvPr/>
        </p:nvGrpSpPr>
        <p:grpSpPr>
          <a:xfrm rot="5400000">
            <a:off x="2941084" y="277992"/>
            <a:ext cx="861907" cy="1122771"/>
            <a:chOff x="758050" y="1451100"/>
            <a:chExt cx="553925" cy="721575"/>
          </a:xfrm>
        </p:grpSpPr>
        <p:sp>
          <p:nvSpPr>
            <p:cNvPr id="2802" name="Google Shape;2802;p67"/>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67"/>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67"/>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67"/>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67"/>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67"/>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67"/>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67"/>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2810;p67"/>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2811;p67"/>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67"/>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67"/>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67"/>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67"/>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67"/>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67"/>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67"/>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67"/>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20" name="Google Shape;2820;p67"/>
          <p:cNvSpPr/>
          <p:nvPr/>
        </p:nvSpPr>
        <p:spPr>
          <a:xfrm>
            <a:off x="4857124" y="339016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67"/>
          <p:cNvSpPr/>
          <p:nvPr/>
        </p:nvSpPr>
        <p:spPr>
          <a:xfrm>
            <a:off x="8323439" y="1500591"/>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67"/>
          <p:cNvSpPr/>
          <p:nvPr/>
        </p:nvSpPr>
        <p:spPr>
          <a:xfrm>
            <a:off x="3651057" y="3965917"/>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67"/>
          <p:cNvSpPr/>
          <p:nvPr/>
        </p:nvSpPr>
        <p:spPr>
          <a:xfrm>
            <a:off x="1671597" y="1013615"/>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3" name="TextBox 2"/>
          <p:cNvSpPr txBox="1"/>
          <p:nvPr/>
        </p:nvSpPr>
        <p:spPr>
          <a:xfrm>
            <a:off x="606057" y="1017478"/>
            <a:ext cx="4572000" cy="954107"/>
          </a:xfrm>
          <a:prstGeom prst="rect">
            <a:avLst/>
          </a:prstGeom>
          <a:noFill/>
        </p:spPr>
        <p:txBody>
          <a:bodyPr wrap="square">
            <a:spAutoFit/>
          </a:bodyPr>
          <a:lstStyle/>
          <a:p>
            <a:pPr marL="0" marR="0" algn="just">
              <a:spcBef>
                <a:spcPts val="0"/>
              </a:spcBef>
              <a:spcAft>
                <a:spcPts val="400"/>
              </a:spcAft>
            </a:pPr>
            <a:r>
              <a:rPr lang="vi-VN" sz="2800" i="1" dirty="0">
                <a:solidFill>
                  <a:srgbClr val="FF0000"/>
                </a:solidFill>
                <a:effectLst/>
                <a:latin typeface="Times New Roman" panose="02020603050405020304" pitchFamily="18" charset="0"/>
                <a:ea typeface="Times New Roman" panose="02020603050405020304" pitchFamily="18" charset="0"/>
              </a:rPr>
              <a:t>Nêu một số ứng dụng của phản ứng tóa nhiệt?</a:t>
            </a:r>
            <a:endParaRPr lang="en-US" sz="2800" i="1"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226787" y="744653"/>
            <a:ext cx="3311156" cy="2063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2"/>
          <a:stretch>
            <a:fillRect/>
          </a:stretch>
        </p:blipFill>
        <p:spPr>
          <a:xfrm>
            <a:off x="5395801" y="2808296"/>
            <a:ext cx="3142142" cy="2045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3" name="TextBox 2"/>
          <p:cNvSpPr txBox="1"/>
          <p:nvPr/>
        </p:nvSpPr>
        <p:spPr>
          <a:xfrm>
            <a:off x="606057" y="1017478"/>
            <a:ext cx="4572000" cy="3108543"/>
          </a:xfrm>
          <a:prstGeom prst="rect">
            <a:avLst/>
          </a:prstGeom>
          <a:noFill/>
        </p:spPr>
        <p:txBody>
          <a:bodyPr wrap="square">
            <a:spAutoFit/>
          </a:bodyPr>
          <a:lstStyle/>
          <a:p>
            <a:pPr marL="0" marR="0" algn="just">
              <a:spcBef>
                <a:spcPts val="0"/>
              </a:spcBef>
              <a:spcAft>
                <a:spcPts val="400"/>
              </a:spcAft>
            </a:pPr>
            <a:r>
              <a:rPr lang="vi-VN" sz="2800" dirty="0">
                <a:effectLst/>
                <a:latin typeface="Times New Roman" panose="02020603050405020304" pitchFamily="18" charset="0"/>
                <a:ea typeface="Times New Roman" panose="02020603050405020304" pitchFamily="18" charset="0"/>
              </a:rPr>
              <a:t>Trong </a:t>
            </a:r>
            <a:r>
              <a:rPr lang="vi-VN" sz="2800" b="1" dirty="0">
                <a:solidFill>
                  <a:srgbClr val="FF0000"/>
                </a:solidFill>
                <a:effectLst/>
                <a:latin typeface="Times New Roman" panose="02020603050405020304" pitchFamily="18" charset="0"/>
                <a:ea typeface="Times New Roman" panose="02020603050405020304" pitchFamily="18" charset="0"/>
              </a:rPr>
              <a:t>s</a:t>
            </a:r>
            <a:r>
              <a:rPr lang="en-US" sz="2800" b="1" dirty="0">
                <a:solidFill>
                  <a:srgbClr val="FF0000"/>
                </a:solidFill>
                <a:latin typeface="Times New Roman" panose="02020603050405020304" pitchFamily="18" charset="0"/>
                <a:ea typeface="Times New Roman" panose="02020603050405020304" pitchFamily="18" charset="0"/>
              </a:rPr>
              <a:t>ả</a:t>
            </a:r>
            <a:r>
              <a:rPr lang="vi-VN" sz="2800" b="1" dirty="0">
                <a:solidFill>
                  <a:srgbClr val="FF0000"/>
                </a:solidFill>
                <a:effectLst/>
                <a:latin typeface="Times New Roman" panose="02020603050405020304" pitchFamily="18" charset="0"/>
                <a:ea typeface="Times New Roman" panose="02020603050405020304" pitchFamily="18" charset="0"/>
              </a:rPr>
              <a:t>n xu</a:t>
            </a:r>
            <a:r>
              <a:rPr lang="en-US" sz="2800" b="1" dirty="0">
                <a:solidFill>
                  <a:srgbClr val="FF0000"/>
                </a:solidFill>
                <a:effectLst/>
                <a:latin typeface="Times New Roman" panose="02020603050405020304" pitchFamily="18" charset="0"/>
                <a:ea typeface="Times New Roman" panose="02020603050405020304" pitchFamily="18" charset="0"/>
              </a:rPr>
              <a:t>ấ</a:t>
            </a:r>
            <a:r>
              <a:rPr lang="vi-VN" sz="2800" b="1" dirty="0">
                <a:solidFill>
                  <a:srgbClr val="FF0000"/>
                </a:solidFill>
                <a:effectLst/>
                <a:latin typeface="Times New Roman" panose="02020603050405020304" pitchFamily="18" charset="0"/>
                <a:ea typeface="Times New Roman" panose="02020603050405020304" pitchFamily="18" charset="0"/>
              </a:rPr>
              <a:t>t và </a:t>
            </a:r>
            <a:r>
              <a:rPr lang="en-US" sz="2800" b="1" dirty="0">
                <a:solidFill>
                  <a:srgbClr val="FF0000"/>
                </a:solidFill>
                <a:latin typeface="Times New Roman" panose="02020603050405020304" pitchFamily="18" charset="0"/>
                <a:ea typeface="Times New Roman" panose="02020603050405020304" pitchFamily="18" charset="0"/>
              </a:rPr>
              <a:t>đ</a:t>
            </a:r>
            <a:r>
              <a:rPr lang="vi-VN" sz="2800" b="1" dirty="0">
                <a:solidFill>
                  <a:srgbClr val="FF0000"/>
                </a:solidFill>
                <a:effectLst/>
                <a:latin typeface="Times New Roman" panose="02020603050405020304" pitchFamily="18" charset="0"/>
                <a:ea typeface="Times New Roman" panose="02020603050405020304" pitchFamily="18" charset="0"/>
              </a:rPr>
              <a:t>ời s</a:t>
            </a:r>
            <a:r>
              <a:rPr lang="en-US" sz="2800" b="1" dirty="0">
                <a:solidFill>
                  <a:srgbClr val="FF0000"/>
                </a:solidFill>
                <a:effectLst/>
                <a:latin typeface="Times New Roman" panose="02020603050405020304" pitchFamily="18" charset="0"/>
                <a:ea typeface="Times New Roman" panose="02020603050405020304" pitchFamily="18" charset="0"/>
              </a:rPr>
              <a:t>ố</a:t>
            </a:r>
            <a:r>
              <a:rPr lang="vi-VN" sz="2800" b="1" dirty="0">
                <a:solidFill>
                  <a:srgbClr val="FF0000"/>
                </a:solidFill>
                <a:effectLst/>
                <a:latin typeface="Times New Roman" panose="02020603050405020304" pitchFamily="18" charset="0"/>
                <a:ea typeface="Times New Roman" panose="02020603050405020304" pitchFamily="18" charset="0"/>
              </a:rPr>
              <a:t>ng</a:t>
            </a:r>
            <a:r>
              <a:rPr lang="vi-VN" sz="2800" dirty="0">
                <a:effectLst/>
                <a:latin typeface="Times New Roman" panose="02020603050405020304" pitchFamily="18" charset="0"/>
                <a:ea typeface="Times New Roman" panose="02020603050405020304" pitchFamily="18" charset="0"/>
              </a:rPr>
              <a:t>, các ph</a:t>
            </a:r>
            <a:r>
              <a:rPr lang="en-US" sz="2800" dirty="0">
                <a:latin typeface="Times New Roman" panose="02020603050405020304" pitchFamily="18" charset="0"/>
                <a:ea typeface="Times New Roman" panose="02020603050405020304" pitchFamily="18" charset="0"/>
              </a:rPr>
              <a:t>ả</a:t>
            </a:r>
            <a:r>
              <a:rPr lang="vi-VN" sz="2800" dirty="0">
                <a:effectLst/>
                <a:latin typeface="Times New Roman" panose="02020603050405020304" pitchFamily="18" charset="0"/>
                <a:ea typeface="Times New Roman" panose="02020603050405020304" pitchFamily="18" charset="0"/>
              </a:rPr>
              <a:t>n ứng t</a:t>
            </a:r>
            <a:r>
              <a:rPr lang="en-US" sz="2800" dirty="0" err="1">
                <a:latin typeface="Times New Roman" panose="02020603050405020304" pitchFamily="18" charset="0"/>
                <a:ea typeface="Times New Roman" panose="02020603050405020304" pitchFamily="18" charset="0"/>
              </a:rPr>
              <a:t>ỏa</a:t>
            </a:r>
            <a:r>
              <a:rPr lang="vi-VN" sz="2800" dirty="0">
                <a:effectLst/>
                <a:latin typeface="Times New Roman" panose="02020603050405020304" pitchFamily="18" charset="0"/>
                <a:ea typeface="Times New Roman" panose="02020603050405020304" pitchFamily="18" charset="0"/>
              </a:rPr>
              <a:t> nhiệt có </a:t>
            </a:r>
            <a:r>
              <a:rPr lang="vi-VN" sz="2800" i="1" dirty="0">
                <a:solidFill>
                  <a:srgbClr val="FF0000"/>
                </a:solidFill>
                <a:effectLst/>
                <a:latin typeface="Times New Roman" panose="02020603050405020304" pitchFamily="18" charset="0"/>
                <a:ea typeface="Times New Roman" panose="02020603050405020304" pitchFamily="18" charset="0"/>
              </a:rPr>
              <a:t>ứng dụng chính</a:t>
            </a:r>
            <a:r>
              <a:rPr lang="vi-VN" sz="2800" dirty="0">
                <a:effectLst/>
                <a:latin typeface="Times New Roman" panose="02020603050405020304" pitchFamily="18" charset="0"/>
                <a:ea typeface="Times New Roman" panose="02020603050405020304" pitchFamily="18" charset="0"/>
              </a:rPr>
              <a:t> là cung c</a:t>
            </a:r>
            <a:r>
              <a:rPr lang="en-US" sz="2800" dirty="0">
                <a:effectLst/>
                <a:latin typeface="Times New Roman" panose="02020603050405020304" pitchFamily="18" charset="0"/>
                <a:ea typeface="Times New Roman" panose="02020603050405020304" pitchFamily="18" charset="0"/>
              </a:rPr>
              <a:t>ấ</a:t>
            </a:r>
            <a:r>
              <a:rPr lang="vi-VN" sz="2800" dirty="0">
                <a:effectLst/>
                <a:latin typeface="Times New Roman" panose="02020603050405020304" pitchFamily="18" charset="0"/>
                <a:ea typeface="Times New Roman" panose="02020603050405020304" pitchFamily="18" charset="0"/>
              </a:rPr>
              <a:t>p năng lượng nhiệt (nhiệt năng) cho các </a:t>
            </a:r>
            <a:r>
              <a:rPr lang="vi-VN" sz="2800" i="1" dirty="0">
                <a:solidFill>
                  <a:srgbClr val="FF0000"/>
                </a:solidFill>
                <a:effectLst/>
                <a:latin typeface="Times New Roman" panose="02020603050405020304" pitchFamily="18" charset="0"/>
                <a:ea typeface="Times New Roman" panose="02020603050405020304" pitchFamily="18" charset="0"/>
              </a:rPr>
              <a:t>ngành công nghiệp</a:t>
            </a:r>
            <a:r>
              <a:rPr lang="vi-VN" sz="2800" dirty="0">
                <a:effectLst/>
                <a:latin typeface="Times New Roman" panose="02020603050405020304" pitchFamily="18" charset="0"/>
                <a:ea typeface="Times New Roman" panose="02020603050405020304" pitchFamily="18" charset="0"/>
              </a:rPr>
              <a:t>, làm cho các </a:t>
            </a:r>
            <a:r>
              <a:rPr lang="vi-VN" sz="2800" i="1" dirty="0">
                <a:solidFill>
                  <a:srgbClr val="FF0000"/>
                </a:solidFill>
                <a:effectLst/>
                <a:latin typeface="Times New Roman" panose="02020603050405020304" pitchFamily="18" charset="0"/>
                <a:ea typeface="Times New Roman" panose="02020603050405020304" pitchFamily="18" charset="0"/>
              </a:rPr>
              <a:t>động cơ </a:t>
            </a:r>
            <a:r>
              <a:rPr lang="vi-VN" sz="2800" dirty="0">
                <a:effectLst/>
                <a:latin typeface="Times New Roman" panose="02020603050405020304" pitchFamily="18" charset="0"/>
                <a:ea typeface="Times New Roman" panose="02020603050405020304" pitchFamily="18" charset="0"/>
              </a:rPr>
              <a:t>hay </a:t>
            </a:r>
            <a:r>
              <a:rPr lang="vi-VN" sz="2800" i="1" dirty="0">
                <a:solidFill>
                  <a:srgbClr val="FF0000"/>
                </a:solidFill>
                <a:effectLst/>
                <a:latin typeface="Times New Roman" panose="02020603050405020304" pitchFamily="18" charset="0"/>
                <a:ea typeface="Times New Roman" panose="02020603050405020304" pitchFamily="18" charset="0"/>
              </a:rPr>
              <a:t>máy phát điện hoạt động.</a:t>
            </a:r>
            <a:endParaRPr lang="en-US" sz="2800" i="1"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226787" y="744653"/>
            <a:ext cx="3311156" cy="2063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2"/>
          <a:stretch>
            <a:fillRect/>
          </a:stretch>
        </p:blipFill>
        <p:spPr>
          <a:xfrm>
            <a:off x="5395801" y="2808296"/>
            <a:ext cx="3142142" cy="2045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85"/>
        <p:cNvGrpSpPr/>
        <p:nvPr/>
      </p:nvGrpSpPr>
      <p:grpSpPr>
        <a:xfrm>
          <a:off x="0" y="0"/>
          <a:ext cx="0" cy="0"/>
          <a:chOff x="0" y="0"/>
          <a:chExt cx="0" cy="0"/>
        </a:xfrm>
      </p:grpSpPr>
      <p:sp>
        <p:nvSpPr>
          <p:cNvPr id="5" name="TextBox 4"/>
          <p:cNvSpPr txBox="1"/>
          <p:nvPr/>
        </p:nvSpPr>
        <p:spPr>
          <a:xfrm>
            <a:off x="3560400" y="531711"/>
            <a:ext cx="5035233" cy="1815882"/>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Nhiệt năng thu </a:t>
            </a:r>
            <a:r>
              <a:rPr lang="en-US" sz="2800" dirty="0">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khi đốt cháy các nhiên liệu như than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xăng, d</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có th</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ể</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dùng đ</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ể</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đun 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ưở</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th</a:t>
            </a:r>
            <a:r>
              <a:rPr lang="vi-VN" sz="2800" dirty="0">
                <a:latin typeface="Times New Roman" panose="02020603050405020304" pitchFamily="18" charset="0"/>
                <a:ea typeface="Courier New" panose="02070309020205020404" pitchFamily="49" charset="0"/>
                <a:cs typeface="Times New Roman" panose="02020603050405020304" pitchFamily="18" charset="0"/>
              </a:rPr>
              <a:t>ắp</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sáng,... </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435824" y="531711"/>
            <a:ext cx="2752331" cy="1815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2"/>
          <a:stretch>
            <a:fillRect/>
          </a:stretch>
        </p:blipFill>
        <p:spPr>
          <a:xfrm>
            <a:off x="612644" y="2571749"/>
            <a:ext cx="2303601" cy="1796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3"/>
          <a:stretch>
            <a:fillRect/>
          </a:stretch>
        </p:blipFill>
        <p:spPr>
          <a:xfrm>
            <a:off x="6078017" y="2571750"/>
            <a:ext cx="2327459" cy="1796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4"/>
          <a:stretch>
            <a:fillRect/>
          </a:stretch>
        </p:blipFill>
        <p:spPr>
          <a:xfrm>
            <a:off x="3101597" y="2112439"/>
            <a:ext cx="2752330" cy="2420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4321" y="433488"/>
            <a:ext cx="8255358" cy="3416320"/>
          </a:xfrm>
          <a:prstGeom prst="rect">
            <a:avLst/>
          </a:prstGeom>
          <a:noFill/>
        </p:spPr>
        <p:txBody>
          <a:bodyPr wrap="square">
            <a:spAutoFit/>
          </a:bodyPr>
          <a:lstStyle/>
          <a:p>
            <a:pPr algn="l"/>
            <a:r>
              <a:rPr lang="vi-VN" sz="2400" b="0" i="0" dirty="0">
                <a:solidFill>
                  <a:srgbClr val="212529"/>
                </a:solidFill>
                <a:effectLst/>
                <a:highlight>
                  <a:srgbClr val="FFFFFF"/>
                </a:highlight>
                <a:latin typeface="+mj-lt"/>
              </a:rPr>
              <a:t>2. Ứng dụng của phản ứng toả nhiệt</a:t>
            </a:r>
            <a:endParaRPr lang="vi-VN" sz="2400" b="0" i="0" dirty="0">
              <a:solidFill>
                <a:srgbClr val="212529"/>
              </a:solidFill>
              <a:effectLst/>
              <a:highlight>
                <a:srgbClr val="FFFFFF"/>
              </a:highlight>
              <a:latin typeface="+mj-lt"/>
            </a:endParaRPr>
          </a:p>
          <a:p>
            <a:pPr algn="l"/>
            <a:r>
              <a:rPr lang="vi-VN" sz="2400" b="0" i="0" dirty="0">
                <a:solidFill>
                  <a:srgbClr val="212529"/>
                </a:solidFill>
                <a:effectLst/>
                <a:highlight>
                  <a:srgbClr val="FFFFFF"/>
                </a:highlight>
                <a:latin typeface="+mj-lt"/>
              </a:rPr>
              <a:t>- Trong sản xuất và đời sống, các phản ứng toả nhiệt có ứng dụng chính là cung cấp năng lượng nhiệt cho các ngành công nghiệp, làm cho các động cơ hay máy phát điện hoạt động.</a:t>
            </a:r>
            <a:endParaRPr lang="vi-VN" sz="2400" b="0" i="0" dirty="0">
              <a:solidFill>
                <a:srgbClr val="212529"/>
              </a:solidFill>
              <a:effectLst/>
              <a:highlight>
                <a:srgbClr val="FFFFFF"/>
              </a:highlight>
              <a:latin typeface="+mj-lt"/>
            </a:endParaRPr>
          </a:p>
          <a:p>
            <a:pPr algn="l"/>
            <a:r>
              <a:rPr lang="vi-VN" sz="2400" b="0" i="0" dirty="0">
                <a:solidFill>
                  <a:srgbClr val="212529"/>
                </a:solidFill>
                <a:effectLst/>
                <a:highlight>
                  <a:srgbClr val="FFFFFF"/>
                </a:highlight>
                <a:latin typeface="+mj-lt"/>
              </a:rPr>
              <a:t>- Nhiệt năng thu được khi đốt cháy các nhiên liệu như than, xăng, dầu,... có thể được dùng để đun nấu, sưởi ấm, thắp sáng,...</a:t>
            </a:r>
            <a:endParaRPr lang="vi-VN" sz="2400" b="0" i="0" dirty="0">
              <a:solidFill>
                <a:srgbClr val="212529"/>
              </a:solidFill>
              <a:effectLst/>
              <a:highlight>
                <a:srgbClr val="FFFFFF"/>
              </a:highlight>
              <a:latin typeface="+mj-lt"/>
            </a:endParaRPr>
          </a:p>
          <a:p>
            <a:pPr algn="l"/>
            <a:r>
              <a:rPr lang="vi-VN" sz="2400" b="0" i="0" dirty="0">
                <a:solidFill>
                  <a:srgbClr val="212529"/>
                </a:solidFill>
                <a:effectLst/>
                <a:highlight>
                  <a:srgbClr val="FFFFFF"/>
                </a:highlight>
                <a:latin typeface="+mj-lt"/>
              </a:rPr>
              <a:t>- Than được sử dụng chủ yếu làm nhiên liệu trong công nghiệp. Xăng, dầu được sử dụng chủ yếu trong việc vận hành các máy móc, phương tiện giao thông như xe máy, ô tô, tàu thuỷ,...</a:t>
            </a:r>
            <a:endParaRPr lang="vi-VN" sz="2400" b="0" i="0" dirty="0">
              <a:solidFill>
                <a:srgbClr val="212529"/>
              </a:solidFill>
              <a:effectLst/>
              <a:highlight>
                <a:srgbClr val="FFFFFF"/>
              </a:highlight>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74"/>
          <p:cNvSpPr txBox="1">
            <a:spLocks noGrp="1"/>
          </p:cNvSpPr>
          <p:nvPr>
            <p:ph type="title"/>
          </p:nvPr>
        </p:nvSpPr>
        <p:spPr>
          <a:xfrm>
            <a:off x="1292506" y="560665"/>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solidFill>
                  <a:srgbClr val="FF0000"/>
                </a:solidFill>
                <a:latin typeface="Times New Roman" panose="02020603050405020304" pitchFamily="18" charset="0"/>
                <a:cs typeface="Times New Roman" panose="02020603050405020304" pitchFamily="18" charset="0"/>
              </a:rPr>
              <a:t>EM ĐÃ HỌC</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163" name="Google Shape;3163;p74"/>
          <p:cNvSpPr/>
          <p:nvPr/>
        </p:nvSpPr>
        <p:spPr>
          <a:xfrm flipH="1">
            <a:off x="1292506" y="268102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p:nvSpPr>
        <p:spPr>
          <a:xfrm>
            <a:off x="1609180" y="1306050"/>
            <a:ext cx="7387326" cy="2862322"/>
          </a:xfrm>
          <a:prstGeom prst="rect">
            <a:avLst/>
          </a:prstGeom>
          <a:solidFill>
            <a:schemeClr val="tx1">
              <a:lumMod val="20000"/>
              <a:lumOff val="80000"/>
            </a:schemeClr>
          </a:solidFill>
        </p:spPr>
        <p:txBody>
          <a:bodyPr wrap="square">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Phản ứng hoá học là quá trình biến đổi từ chất này thành chất khác.</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Trong ph</a:t>
            </a:r>
            <a:r>
              <a:rPr lang="en-US" sz="2000" dirty="0">
                <a:latin typeface="Times New Roman" panose="02020603050405020304" pitchFamily="18" charset="0"/>
                <a:ea typeface="Arial" panose="020B0604020202020204" pitchFamily="34" charset="0"/>
                <a:cs typeface="Times New Roman" panose="02020603050405020304" pitchFamily="18" charset="0"/>
              </a:rPr>
              <a:t>ả</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n ứng hoá học, ch</a:t>
            </a:r>
            <a:r>
              <a:rPr lang="en-US" sz="2000" dirty="0">
                <a:latin typeface="Times New Roman" panose="02020603050405020304" pitchFamily="18" charset="0"/>
                <a:ea typeface="Arial" panose="020B0604020202020204" pitchFamily="34" charset="0"/>
                <a:cs typeface="Times New Roman" panose="02020603050405020304" pitchFamily="18" charset="0"/>
              </a:rPr>
              <a:t>ỉ </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có liên kết giữa các nguyên tử thay đổi làm cho phân tử này biến đổi thành phân tử khác, kết qu</a:t>
            </a:r>
            <a:r>
              <a:rPr lang="en-US" sz="2000" dirty="0">
                <a:latin typeface="Times New Roman" panose="02020603050405020304" pitchFamily="18" charset="0"/>
                <a:ea typeface="Arial" panose="020B0604020202020204" pitchFamily="34" charset="0"/>
                <a:cs typeface="Times New Roman" panose="02020603050405020304" pitchFamily="18" charset="0"/>
              </a:rPr>
              <a:t>ả</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 là chất này biến đổi thành chất khác.</a:t>
            </a:r>
            <a:br>
              <a:rPr lang="en-US" sz="2000" dirty="0">
                <a:effectLst/>
                <a:latin typeface="Times New Roman" panose="02020603050405020304" pitchFamily="18" charset="0"/>
                <a:ea typeface="Arial" panose="020B0604020202020204" pitchFamily="34" charset="0"/>
                <a:cs typeface="Times New Roman" panose="02020603050405020304" pitchFamily="18" charset="0"/>
              </a:rPr>
            </a:b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Dấu hiệu thường dùng để nhận biết có phản ứng hoá học xảy ra: có sự thay đổi màu sắc, mùi,... của các chất; tạo ra chất khí hoặc chất không tan (kết tủa); có sự toả nhiệt và phát sáng;...</a:t>
            </a:r>
            <a:br>
              <a:rPr lang="en-US" sz="2000" dirty="0">
                <a:latin typeface="Times New Roman" panose="02020603050405020304" pitchFamily="18" charset="0"/>
                <a:ea typeface="Arial" panose="020B0604020202020204" pitchFamily="34" charset="0"/>
                <a:cs typeface="Times New Roman" panose="02020603050405020304" pitchFamily="18" charset="0"/>
              </a:rPr>
            </a:b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Phản ứng t</a:t>
            </a:r>
            <a:r>
              <a:rPr lang="en-US" sz="2000" dirty="0" err="1">
                <a:latin typeface="Times New Roman" panose="02020603050405020304" pitchFamily="18" charset="0"/>
                <a:ea typeface="Arial" panose="020B0604020202020204" pitchFamily="34" charset="0"/>
                <a:cs typeface="Times New Roman" panose="02020603050405020304" pitchFamily="18" charset="0"/>
              </a:rPr>
              <a:t>ỏa</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 nhiệt là phản ứng t</a:t>
            </a:r>
            <a:r>
              <a:rPr lang="en-US" sz="2000" dirty="0" err="1">
                <a:latin typeface="Times New Roman" panose="02020603050405020304" pitchFamily="18" charset="0"/>
                <a:ea typeface="Arial" panose="020B0604020202020204" pitchFamily="34" charset="0"/>
                <a:cs typeface="Times New Roman" panose="02020603050405020304" pitchFamily="18" charset="0"/>
              </a:rPr>
              <a:t>ỏa</a:t>
            </a:r>
            <a:r>
              <a:rPr lang="vi-VN" sz="2000" dirty="0">
                <a:effectLst/>
                <a:latin typeface="Times New Roman" panose="02020603050405020304" pitchFamily="18" charset="0"/>
                <a:ea typeface="Arial" panose="020B0604020202020204" pitchFamily="34" charset="0"/>
                <a:cs typeface="Times New Roman" panose="02020603050405020304" pitchFamily="18" charset="0"/>
              </a:rPr>
              <a:t> ra năng lượng dưới dạng nhiệt.</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p>
            <a:r>
              <a:rPr lang="en-US" sz="2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Phản ứng thu nhiệt là phản ứng thu vào năng lượng dưới dạng nhiệt.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47"/>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200" dirty="0">
                <a:latin typeface="Times New Roman" panose="02020603050405020304" pitchFamily="18" charset="0"/>
                <a:cs typeface="Times New Roman" panose="02020603050405020304" pitchFamily="18" charset="0"/>
              </a:rPr>
              <a:t>VIDEO</a:t>
            </a:r>
            <a:endParaRPr sz="3200" dirty="0">
              <a:latin typeface="Times New Roman" panose="02020603050405020304" pitchFamily="18" charset="0"/>
              <a:cs typeface="Times New Roman" panose="02020603050405020304" pitchFamily="18" charset="0"/>
            </a:endParaRPr>
          </a:p>
        </p:txBody>
      </p:sp>
      <p:pic>
        <p:nvPicPr>
          <p:cNvPr id="2" name="Mô-phỏng-thí-nghiệm_-H2-O2-__-Hydrogen-tác-dụng-với-oxygen-Hóa-học-8">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83757" y="1092900"/>
            <a:ext cx="6195237" cy="3484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grpSp>
        <p:nvGrpSpPr>
          <p:cNvPr id="1598" name="Google Shape;1598;p53"/>
          <p:cNvGrpSpPr/>
          <p:nvPr/>
        </p:nvGrpSpPr>
        <p:grpSpPr>
          <a:xfrm>
            <a:off x="404526" y="2880280"/>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101926" y="205423"/>
            <a:ext cx="5477476" cy="1200329"/>
          </a:xfrm>
          <a:prstGeom prst="rect">
            <a:avLst/>
          </a:prstGeom>
          <a:noFill/>
        </p:spPr>
        <p:txBody>
          <a:bodyPr wrap="square">
            <a:spAutoFit/>
          </a:bodyPr>
          <a:lstStyle/>
          <a:p>
            <a:pPr algn="ctr"/>
            <a:r>
              <a:rPr lang="en-GB" sz="3600" b="1" dirty="0">
                <a:solidFill>
                  <a:srgbClr val="00B050"/>
                </a:solidFill>
                <a:latin typeface="Times New Roman" panose="02020603050405020304" pitchFamily="18" charset="0"/>
                <a:cs typeface="Times New Roman" panose="02020603050405020304" pitchFamily="18" charset="0"/>
              </a:rPr>
              <a:t>HOẠT ĐỘNG NHÓM</a:t>
            </a:r>
            <a:endParaRPr lang="en-GB" sz="3600" b="1" dirty="0">
              <a:solidFill>
                <a:srgbClr val="00B050"/>
              </a:solidFill>
              <a:latin typeface="Times New Roman" panose="02020603050405020304" pitchFamily="18" charset="0"/>
              <a:cs typeface="Times New Roman" panose="02020603050405020304" pitchFamily="18" charset="0"/>
            </a:endParaRPr>
          </a:p>
          <a:p>
            <a:pPr algn="ctr"/>
            <a:r>
              <a:rPr lang="en-GB" sz="3600" b="1" dirty="0">
                <a:solidFill>
                  <a:srgbClr val="00B050"/>
                </a:solidFill>
                <a:latin typeface="Times New Roman" panose="02020603050405020304" pitchFamily="18" charset="0"/>
                <a:cs typeface="Times New Roman" panose="02020603050405020304" pitchFamily="18" charset="0"/>
              </a:rPr>
              <a:t>( theo bàn)</a:t>
            </a:r>
            <a:endParaRPr lang="en-US" sz="3600" dirty="0">
              <a:solidFill>
                <a:srgbClr val="00B050"/>
              </a:solidFill>
            </a:endParaRPr>
          </a:p>
        </p:txBody>
      </p:sp>
      <p:sp>
        <p:nvSpPr>
          <p:cNvPr id="7" name="Rectangle: Rounded Corners 6"/>
          <p:cNvSpPr/>
          <p:nvPr/>
        </p:nvSpPr>
        <p:spPr>
          <a:xfrm>
            <a:off x="2004538" y="1787770"/>
            <a:ext cx="6574367" cy="309897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2800" b="1" u="sng" dirty="0" err="1">
                <a:solidFill>
                  <a:schemeClr val="bg1">
                    <a:lumMod val="10000"/>
                  </a:schemeClr>
                </a:solidFill>
                <a:latin typeface="Times New Roman" panose="02020603050405020304" pitchFamily="18" charset="0"/>
                <a:cs typeface="Times New Roman" panose="02020603050405020304" pitchFamily="18" charset="0"/>
              </a:rPr>
              <a:t>Câu</a:t>
            </a:r>
            <a:r>
              <a:rPr lang="en-US" sz="2800" b="1" u="sng" dirty="0">
                <a:solidFill>
                  <a:schemeClr val="bg1">
                    <a:lumMod val="10000"/>
                  </a:schemeClr>
                </a:solidFill>
                <a:latin typeface="Times New Roman" panose="02020603050405020304" pitchFamily="18" charset="0"/>
                <a:cs typeface="Times New Roman" panose="02020603050405020304" pitchFamily="18" charset="0"/>
              </a:rPr>
              <a:t> 1</a:t>
            </a:r>
            <a:r>
              <a:rPr lang="en-US" sz="2800" dirty="0">
                <a:solidFill>
                  <a:schemeClr val="bg1">
                    <a:lumMod val="10000"/>
                  </a:schemeClr>
                </a:solidFill>
                <a:latin typeface="Times New Roman" panose="02020603050405020304" pitchFamily="18" charset="0"/>
                <a:cs typeface="Times New Roman" panose="02020603050405020304" pitchFamily="18" charset="0"/>
              </a:rPr>
              <a:t>:Quan </a:t>
            </a:r>
            <a:r>
              <a:rPr lang="en-US" sz="2800" dirty="0" err="1">
                <a:solidFill>
                  <a:schemeClr val="bg1">
                    <a:lumMod val="10000"/>
                  </a:schemeClr>
                </a:solidFill>
                <a:latin typeface="Times New Roman" panose="02020603050405020304" pitchFamily="18" charset="0"/>
                <a:cs typeface="Times New Roman" panose="02020603050405020304" pitchFamily="18" charset="0"/>
              </a:rPr>
              <a:t>sát</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hình</a:t>
            </a:r>
            <a:r>
              <a:rPr lang="en-US" sz="2800" dirty="0">
                <a:solidFill>
                  <a:schemeClr val="bg1">
                    <a:lumMod val="10000"/>
                  </a:schemeClr>
                </a:solidFill>
                <a:latin typeface="Times New Roman" panose="02020603050405020304" pitchFamily="18" charset="0"/>
                <a:cs typeface="Times New Roman" panose="02020603050405020304" pitchFamily="18" charset="0"/>
              </a:rPr>
              <a:t> 2.1, </a:t>
            </a:r>
            <a:r>
              <a:rPr lang="en-US" sz="2800" dirty="0" err="1">
                <a:solidFill>
                  <a:schemeClr val="bg1">
                    <a:lumMod val="10000"/>
                  </a:schemeClr>
                </a:solidFill>
                <a:latin typeface="Times New Roman" panose="02020603050405020304" pitchFamily="18" charset="0"/>
                <a:cs typeface="Times New Roman" panose="02020603050405020304" pitchFamily="18" charset="0"/>
              </a:rPr>
              <a:t>cho</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biết</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có</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quá</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trình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biến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đổi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hoá</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học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nào</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xảy</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ra.</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a:p>
            <a:r>
              <a:rPr lang="en-US" sz="2800" b="1" u="sng" dirty="0" err="1">
                <a:solidFill>
                  <a:schemeClr val="bg1">
                    <a:lumMod val="10000"/>
                  </a:schemeClr>
                </a:solidFill>
                <a:latin typeface="Times New Roman" panose="02020603050405020304" pitchFamily="18" charset="0"/>
                <a:cs typeface="Times New Roman" panose="02020603050405020304" pitchFamily="18" charset="0"/>
              </a:rPr>
              <a:t>Câu</a:t>
            </a:r>
            <a:r>
              <a:rPr lang="en-US" sz="2800" b="1" u="sng" dirty="0">
                <a:solidFill>
                  <a:schemeClr val="bg1">
                    <a:lumMod val="10000"/>
                  </a:schemeClr>
                </a:solidFill>
                <a:latin typeface="Times New Roman" panose="02020603050405020304" pitchFamily="18" charset="0"/>
                <a:cs typeface="Times New Roman" panose="02020603050405020304" pitchFamily="18" charset="0"/>
              </a:rPr>
              <a:t> 2</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Phản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ứng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hóa</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học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gì</a:t>
            </a:r>
            <a:r>
              <a:rPr lang="en-US" sz="2800" dirty="0">
                <a:solidFill>
                  <a:schemeClr val="bg1">
                    <a:lumMod val="10000"/>
                  </a:schemeClr>
                </a:solidFill>
                <a:latin typeface="Times New Roman" panose="02020603050405020304" pitchFamily="18" charset="0"/>
                <a:cs typeface="Times New Roman" panose="02020603050405020304" pitchFamily="18" charset="0"/>
              </a:rPr>
              <a:t>? Cho </a:t>
            </a:r>
            <a:r>
              <a:rPr lang="en-US" sz="2800" dirty="0" err="1">
                <a:solidFill>
                  <a:schemeClr val="bg1">
                    <a:lumMod val="10000"/>
                  </a:schemeClr>
                </a:solidFill>
                <a:latin typeface="Times New Roman" panose="02020603050405020304" pitchFamily="18" charset="0"/>
                <a:cs typeface="Times New Roman" panose="02020603050405020304" pitchFamily="18" charset="0"/>
              </a:rPr>
              <a:t>ví</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dụ</a:t>
            </a:r>
            <a:r>
              <a:rPr lang="en-US" sz="2800" dirty="0">
                <a:solidFill>
                  <a:schemeClr val="bg1">
                    <a:lumMod val="10000"/>
                  </a:schemeClr>
                </a:solidFill>
                <a:latin typeface="Times New Roman" panose="02020603050405020304" pitchFamily="18" charset="0"/>
                <a:cs typeface="Times New Roman" panose="02020603050405020304" pitchFamily="18" charset="0"/>
              </a:rPr>
              <a: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a:p>
            <a:pPr algn="ct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83836" y="69209"/>
            <a:ext cx="1805098" cy="1122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837" y="401858"/>
            <a:ext cx="6574367" cy="523220"/>
          </a:xfrm>
          <a:prstGeom prst="rect">
            <a:avLst/>
          </a:prstGeom>
          <a:noFill/>
        </p:spPr>
        <p:txBody>
          <a:bodyPr wrap="square">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L</a:t>
            </a:r>
            <a:r>
              <a:rPr lang="en-GB" sz="2800" b="1" dirty="0">
                <a:solidFill>
                  <a:srgbClr val="00B050"/>
                </a:solidFill>
                <a:latin typeface="Times New Roman" panose="02020603050405020304" pitchFamily="18" charset="0"/>
                <a:cs typeface="Times New Roman" panose="02020603050405020304" pitchFamily="18" charset="0"/>
              </a:rPr>
              <a:t>ời giải</a:t>
            </a:r>
            <a:endParaRPr lang="en-US" sz="2800" dirty="0">
              <a:solidFill>
                <a:srgbClr val="00B050"/>
              </a:solidFill>
            </a:endParaRPr>
          </a:p>
        </p:txBody>
      </p:sp>
      <p:sp>
        <p:nvSpPr>
          <p:cNvPr id="4" name="TextBox 3"/>
          <p:cNvSpPr txBox="1"/>
          <p:nvPr/>
        </p:nvSpPr>
        <p:spPr>
          <a:xfrm>
            <a:off x="839972" y="1181626"/>
            <a:ext cx="7375003" cy="2780248"/>
          </a:xfrm>
          <a:prstGeom prst="rect">
            <a:avLst/>
          </a:prstGeom>
          <a:noFill/>
        </p:spPr>
        <p:txBody>
          <a:bodyPr wrap="square">
            <a:spAutoFit/>
          </a:bodyPr>
          <a:lstStyle/>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Trong hình 2.1 có những quá trình biến đổi hoá học xảy ra là:</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Quá trình cho dung dịch HCl vào bình chứa Zn sinh ra khí H</a:t>
            </a:r>
            <a:r>
              <a:rPr lang="vi-VN"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800" dirty="0">
                <a:latin typeface="Times New Roman" panose="02020603050405020304" pitchFamily="18" charset="0"/>
                <a:ea typeface="Arial" panose="020B0604020202020204" pitchFamily="34" charset="0"/>
                <a:cs typeface="Times New Roman" panose="02020603050405020304" pitchFamily="18" charset="0"/>
              </a:rPr>
              <a:t>.</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lvl="0" algn="just">
              <a:spcAft>
                <a:spcPts val="400"/>
              </a:spcAft>
              <a:buSzPts val="1000"/>
              <a:tabLst>
                <a:tab pos="170180"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 Quá trình đốt cháy hydrogen trong bình chứa oxygen tạo thành nước (H</a:t>
            </a:r>
            <a:r>
              <a:rPr lang="vi-VN"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vi-VN" sz="2800" dirty="0">
                <a:latin typeface="Times New Roman" panose="02020603050405020304" pitchFamily="18" charset="0"/>
                <a:ea typeface="Arial" panose="020B0604020202020204" pitchFamily="34" charset="0"/>
                <a:cs typeface="Times New Roman" panose="02020603050405020304" pitchFamily="18" charset="0"/>
              </a:rPr>
              <a:t>O).</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Epidemiology Master's Degree by Slidesgo">
  <a:themeElements>
    <a:clrScheme name="Simple Light">
      <a:dk1>
        <a:srgbClr val="025373"/>
      </a:dk1>
      <a:lt1>
        <a:srgbClr val="81ACE6"/>
      </a:lt1>
      <a:dk2>
        <a:srgbClr val="F46862"/>
      </a:dk2>
      <a:lt2>
        <a:srgbClr val="FF8D8D"/>
      </a:lt2>
      <a:accent1>
        <a:srgbClr val="F9CDC7"/>
      </a:accent1>
      <a:accent2>
        <a:srgbClr val="FFEEEB"/>
      </a:accent2>
      <a:accent3>
        <a:srgbClr val="F2C777"/>
      </a:accent3>
      <a:accent4>
        <a:srgbClr val="FFFFFF"/>
      </a:accent4>
      <a:accent5>
        <a:srgbClr val="FFFFFF"/>
      </a:accent5>
      <a:accent6>
        <a:srgbClr val="FFFFFF"/>
      </a:accent6>
      <a:hlink>
        <a:srgbClr val="025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11326</Words>
  <Application>WPS Slides</Application>
  <PresentationFormat>On-screen Show (16:9)</PresentationFormat>
  <Paragraphs>347</Paragraphs>
  <Slides>67</Slides>
  <Notes>53</Notes>
  <HiddenSlides>0</HiddenSlides>
  <MMClips>6</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67</vt:i4>
      </vt:variant>
    </vt:vector>
  </HeadingPairs>
  <TitlesOfParts>
    <vt:vector size="83" baseType="lpstr">
      <vt:lpstr>Arial</vt:lpstr>
      <vt:lpstr>SimSun</vt:lpstr>
      <vt:lpstr>Wingdings</vt:lpstr>
      <vt:lpstr>Arial</vt:lpstr>
      <vt:lpstr>Hepta Slab</vt:lpstr>
      <vt:lpstr>Inter</vt:lpstr>
      <vt:lpstr>Bebas Neue</vt:lpstr>
      <vt:lpstr>PT Sans</vt:lpstr>
      <vt:lpstr>Calibri</vt:lpstr>
      <vt:lpstr>Times New Roman</vt:lpstr>
      <vt:lpstr>Open Sans</vt:lpstr>
      <vt:lpstr>Courier New</vt:lpstr>
      <vt:lpstr>Microsoft YaHei</vt:lpstr>
      <vt:lpstr>Arial Unicode MS</vt:lpstr>
      <vt:lpstr>Symbol</vt:lpstr>
      <vt:lpstr>Epidemiology Master's Degree by Slidesgo</vt:lpstr>
      <vt:lpstr>Bài 2:  PHẢN ỨNG HÓA HỌC VÀ NĂNG LƯỢNG CỦA PHẢN ỨNG HÓA HỌC (3 tiết)</vt:lpstr>
      <vt:lpstr>Mở đầu</vt:lpstr>
      <vt:lpstr>IV.</vt:lpstr>
      <vt:lpstr>I.</vt:lpstr>
      <vt:lpstr>PowerPoint 演示文稿</vt:lpstr>
      <vt:lpstr>PowerPoint 演示文稿</vt:lpstr>
      <vt:lpstr>VIDEO</vt:lpstr>
      <vt:lpstr>PowerPoint 演示文稿</vt:lpstr>
      <vt:lpstr>PowerPoint 演示文稿</vt:lpstr>
      <vt:lpstr>PowerPoint 演示文稿</vt:lpstr>
      <vt:lpstr>Quá trình biến đổi từ chất bày thành chất khác gọi là phản ứng hóa học.</vt:lpstr>
      <vt:lpstr>- Chất tạo thành sau phản ứng được gọi là chất sản phẩm.</vt:lpstr>
      <vt:lpstr>PowerPoint 演示文稿</vt:lpstr>
      <vt:lpstr>PowerPoint 演示文稿</vt:lpstr>
      <vt:lpstr>PowerPoint 演示文稿</vt:lpstr>
      <vt:lpstr>PowerPoint 演示文稿</vt:lpstr>
      <vt:lpstr>PowerPoint 演示文稿</vt:lpstr>
      <vt:lpstr>II.</vt:lpstr>
      <vt:lpstr>PowerPoint 演示文稿</vt:lpstr>
      <vt:lpstr>PowerPoint 演示文稿</vt:lpstr>
      <vt:lpstr>PowerPoint 演示文稿</vt:lpstr>
      <vt:lpstr>LUYỆN TẬP</vt:lpstr>
      <vt:lpstr>LUYỆN TẬP</vt:lpstr>
      <vt:lpstr>PowerPoint 演示文稿</vt:lpstr>
      <vt:lpstr>II. Diễn biến của phản ứng hóa học:</vt:lpstr>
      <vt:lpstr>III.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vt:lpstr>
      <vt:lpstr>PowerPoint 演示文稿</vt:lpstr>
      <vt:lpstr>IV.</vt:lpstr>
      <vt:lpstr>1. Khái niệm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Các phản ứng hoá học khi xảy ra luôn kèm theo sự tỏa ra hoặc thu vào năng lượng (thường dưới dạng nhiệt) </vt:lpstr>
      <vt:lpstr>Các phản ứng hoá học khi xảy ra luôn kèm theo sự tỏa ra hoặc thu vào năng lượng (thường dưới dạng nhiệt) gọi là năng lượng của phản ứng hoá học.</vt:lpstr>
      <vt:lpstr>PowerPoint 演示文稿</vt:lpstr>
      <vt:lpstr>PowerPoint 演示文稿</vt:lpstr>
      <vt:lpstr>PowerPoint 演示文稿</vt:lpstr>
      <vt:lpstr>PowerPoint 演示文稿</vt:lpstr>
      <vt:lpstr>PowerPoint 演示文稿</vt:lpstr>
      <vt:lpstr>LUYỆN TẬP 4 sgk tr 20</vt:lpstr>
      <vt:lpstr>PowerPoint 演示文稿</vt:lpstr>
      <vt:lpstr>PowerPoint 演示文稿</vt:lpstr>
      <vt:lpstr>PowerPoint 演示文稿</vt:lpstr>
      <vt:lpstr>2.	 Ứng dụng của phản ứng toả nhiệt</vt:lpstr>
      <vt:lpstr>PowerPoint 演示文稿</vt:lpstr>
      <vt:lpstr>PowerPoint 演示文稿</vt:lpstr>
      <vt:lpstr>PowerPoint 演示文稿</vt:lpstr>
      <vt:lpstr>PowerPoint 演示文稿</vt:lpstr>
      <vt:lpstr>EM ĐÃ HỌC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anhmon</dc:creator>
  <cp:lastModifiedBy>HOA HOÀNG</cp:lastModifiedBy>
  <cp:revision>30</cp:revision>
  <dcterms:created xsi:type="dcterms:W3CDTF">2025-05-11T11:17:33Z</dcterms:created>
  <dcterms:modified xsi:type="dcterms:W3CDTF">2025-05-11T11:17:44Z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4B4BE63E5FD84DE39E97A2A69565EABF_13</vt:lpwstr>
  </property>
  <property fmtid="{D5CDD505-2E9C-101B-9397-08002B2CF9AE}" pid="3" name="KSOProductBuildVer">
    <vt:lpwstr>1033-12.2.0.20795</vt:lpwstr>
  </property>
</Properties>
</file>